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548" r:id="rId2"/>
    <p:sldId id="624" r:id="rId3"/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9" r:id="rId14"/>
    <p:sldId id="636" r:id="rId15"/>
    <p:sldId id="397" r:id="rId16"/>
  </p:sldIdLst>
  <p:sldSz cx="12192000" cy="6858000"/>
  <p:notesSz cx="6797675" cy="9928225"/>
  <p:embeddedFontLst>
    <p:embeddedFont>
      <p:font typeface="Poppins Bold" panose="020B0604020202020204" charset="-94"/>
      <p:bold r:id="rId18"/>
    </p:embeddedFont>
    <p:embeddedFont>
      <p:font typeface="Akrobat Black" panose="00000A00000000000000" pitchFamily="2" charset="-94"/>
      <p:bold r:id="rId19"/>
    </p:embeddedFont>
    <p:embeddedFont>
      <p:font typeface="Open Sans ExtraBold" panose="020B0604020202020204" charset="0"/>
      <p:bold r:id="rId20"/>
      <p:boldItalic r:id="rId21"/>
    </p:embeddedFont>
    <p:embeddedFont>
      <p:font typeface="Gabriola" panose="04040605051002020D02" pitchFamily="82" charset="0"/>
      <p:regular r:id="rId22"/>
    </p:embeddedFont>
    <p:embeddedFont>
      <p:font typeface="Akrobat SemiBold" panose="00000700000000000000" pitchFamily="2" charset="-94"/>
      <p:bold r:id="rId23"/>
    </p:embeddedFont>
    <p:embeddedFont>
      <p:font typeface="Akrobat" panose="00000600000000000000" pitchFamily="2" charset="-94"/>
      <p:regular r:id="rId24"/>
      <p:bold r:id="rId25"/>
    </p:embeddedFont>
    <p:embeddedFont>
      <p:font typeface="Montserrat Bold" panose="00000800000000000000" pitchFamily="2" charset="-94"/>
      <p:bold r:id="rId26"/>
    </p:embeddedFont>
    <p:embeddedFont>
      <p:font typeface="Akrobat ExtraBold" panose="00000900000000000000" pitchFamily="2" charset="-94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oppins" panose="020B0604020202020204" charset="-94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Open Sans SemiCondensed" panose="020B0604020202020204" charset="0"/>
      <p:regular r:id="rId38"/>
      <p:bold r:id="rId39"/>
      <p:italic r:id="rId40"/>
      <p:boldItalic r:id="rId41"/>
    </p:embeddedFont>
    <p:embeddedFont>
      <p:font typeface="Akrobat Light" panose="00000500000000000000" pitchFamily="2" charset="-94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tr-T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fan GÖRÜR" initials="TG" lastIdx="1" clrIdx="0">
    <p:extLst>
      <p:ext uri="{19B8F6BF-5375-455C-9EA6-DF929625EA0E}">
        <p15:presenceInfo xmlns:p15="http://schemas.microsoft.com/office/powerpoint/2012/main" userId="S::tufan.gorur@tarim.gov.tr::f95f31e9-abec-4954-a2d2-c72166a36bfa" providerId="AD"/>
      </p:ext>
    </p:extLst>
  </p:cmAuthor>
  <p:cmAuthor id="2" name="Mürsel AYAZ" initials="MA" lastIdx="2" clrIdx="1">
    <p:extLst>
      <p:ext uri="{19B8F6BF-5375-455C-9EA6-DF929625EA0E}">
        <p15:presenceInfo xmlns:p15="http://schemas.microsoft.com/office/powerpoint/2012/main" userId="S::mursel.ayaz@tarim.gov.tr::4398c0a7-04c0-469e-951b-3a94cce73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D39"/>
    <a:srgbClr val="F25244"/>
    <a:srgbClr val="203864"/>
    <a:srgbClr val="6A96BD"/>
    <a:srgbClr val="004AA8"/>
    <a:srgbClr val="007F23"/>
    <a:srgbClr val="ECF0F3"/>
    <a:srgbClr val="000000"/>
    <a:srgbClr val="F2F2F2"/>
    <a:srgbClr val="2BC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0349" autoAdjust="0"/>
  </p:normalViewPr>
  <p:slideViewPr>
    <p:cSldViewPr snapToGrid="0">
      <p:cViewPr varScale="1">
        <p:scale>
          <a:sx n="104" d="100"/>
          <a:sy n="104" d="100"/>
        </p:scale>
        <p:origin x="12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D3CDE-A797-408A-A6AB-096BC61546F7}" type="datetimeFigureOut">
              <a:rPr lang="tr-TR" smtClean="0"/>
              <a:pPr/>
              <a:t>14.05.2026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5026-24EE-499D-B76C-B6C36433067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73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83F5B-D96B-45B5-AA47-D7E8BFF67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5C01A5-4C5D-417C-8899-E75D5431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25389F-89B8-4FF7-B69A-D9FC975D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05BB-FA87-4FFB-A53A-790D158795D6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5BB4F2-BE54-49C5-A2AF-63EFEDAF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AEF44134-FB1B-4DAC-BE8F-DA19EBA211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449175"/>
            <a:ext cx="13579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A85A6FE3-7135-48EC-95A0-6309D7A97881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496800"/>
            <a:ext cx="1269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7ED3A518-2E75-4CA9-A600-16E3678179E5}"/>
              </a:ext>
            </a:extLst>
          </p:cNvPr>
          <p:cNvSpPr txBox="1">
            <a:spLocks/>
          </p:cNvSpPr>
          <p:nvPr userDrawn="1"/>
        </p:nvSpPr>
        <p:spPr>
          <a:xfrm>
            <a:off x="244827" y="6492875"/>
            <a:ext cx="75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82F6-DDDC-49ED-BECA-B5D1C3EF4668}" type="slidenum">
              <a:rPr lang="tr-TR" sz="1400" b="1" smtClean="0">
                <a:latin typeface="Akrobat ExtraBold" panose="00000900000000000000" pitchFamily="2" charset="-94"/>
              </a:rPr>
              <a:pPr/>
              <a:t>‹#›</a:t>
            </a:fld>
            <a:endParaRPr lang="tr-TR" b="1" dirty="0">
              <a:latin typeface="Akrobat ExtraBold" panose="00000900000000000000" pitchFamily="2" charset="-9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FC37AB2-B42F-450E-9EAC-7330831F1985}"/>
              </a:ext>
            </a:extLst>
          </p:cNvPr>
          <p:cNvSpPr txBox="1"/>
          <p:nvPr userDrawn="1"/>
        </p:nvSpPr>
        <p:spPr>
          <a:xfrm>
            <a:off x="-128186" y="6556979"/>
            <a:ext cx="1269459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r-TR" sz="1200" dirty="0">
                <a:solidFill>
                  <a:schemeClr val="bg2">
                    <a:lumMod val="25000"/>
                  </a:schemeClr>
                </a:solidFill>
                <a:latin typeface="Akrobat SemiBold" panose="00000700000000000000" pitchFamily="2" charset="-94"/>
                <a:ea typeface="Open Sans SemiCondensed" pitchFamily="2" charset="0"/>
                <a:cs typeface="Open Sans SemiCondensed" pitchFamily="2" charset="0"/>
              </a:rPr>
              <a:t>Sayfa</a:t>
            </a:r>
            <a:r>
              <a:rPr lang="tr-TR" sz="1400" b="1" dirty="0">
                <a:solidFill>
                  <a:schemeClr val="bg2">
                    <a:lumMod val="25000"/>
                  </a:schemeClr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  </a:t>
            </a:r>
            <a:endParaRPr lang="tr-TR" sz="1400" dirty="0">
              <a:solidFill>
                <a:schemeClr val="bg2">
                  <a:lumMod val="25000"/>
                </a:schemeClr>
              </a:solidFill>
              <a:latin typeface="Open Sans SemiCondensed" pitchFamily="2" charset="0"/>
              <a:ea typeface="Open Sans SemiCondensed" pitchFamily="2" charset="0"/>
              <a:cs typeface="Open Sans SemiCondensed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9A840CA-9B80-4CD6-A971-6AF644957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" y="213949"/>
            <a:ext cx="771528" cy="772212"/>
          </a:xfrm>
          <a:prstGeom prst="rect">
            <a:avLst/>
          </a:prstGeom>
        </p:spPr>
      </p:pic>
      <p:sp>
        <p:nvSpPr>
          <p:cNvPr id="6" name="TextBox 38">
            <a:extLst>
              <a:ext uri="{FF2B5EF4-FFF2-40B4-BE49-F238E27FC236}">
                <a16:creationId xmlns:a16="http://schemas.microsoft.com/office/drawing/2014/main" id="{1CAE0551-761C-457C-DDD2-D459B8155542}"/>
              </a:ext>
            </a:extLst>
          </p:cNvPr>
          <p:cNvSpPr txBox="1"/>
          <p:nvPr userDrawn="1"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</p:spTree>
    <p:extLst>
      <p:ext uri="{BB962C8B-B14F-4D97-AF65-F5344CB8AC3E}">
        <p14:creationId xmlns:p14="http://schemas.microsoft.com/office/powerpoint/2010/main" val="19926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C8E4BE-BC94-4F99-9ABD-878A2EAF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90697C-7EA3-4C60-BA71-3CCDA209B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A70168-F38D-499D-AD74-4512C34F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8036-1176-408A-998F-4DD3B4D6E84A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D36075-4F27-48AA-A544-4A5F0956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5A332D-C570-4B18-975D-C5235109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011" y="6492875"/>
            <a:ext cx="752742" cy="365125"/>
          </a:xfrm>
          <a:prstGeom prst="rect">
            <a:avLst/>
          </a:prstGeom>
        </p:spPr>
        <p:txBody>
          <a:bodyPr/>
          <a:lstStyle/>
          <a:p>
            <a:fld id="{789E82F6-DDDC-49ED-BECA-B5D1C3EF4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33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A565383-4D73-4B30-ADC6-B9BB22B3E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90B630E-1A67-4C61-B302-7CDD49281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81CDCA-1881-48B2-BDC4-ED0771D2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A6A5-4D40-43C9-8E02-A592AD1A89E2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61B7C3-721E-47CD-A952-AC5546D8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7964C7-16F7-4905-866F-ABA5669D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011" y="6492875"/>
            <a:ext cx="752742" cy="365125"/>
          </a:xfrm>
          <a:prstGeom prst="rect">
            <a:avLst/>
          </a:prstGeom>
        </p:spPr>
        <p:txBody>
          <a:bodyPr/>
          <a:lstStyle/>
          <a:p>
            <a:fld id="{789E82F6-DDDC-49ED-BECA-B5D1C3EF4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2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51FD4E-EE36-4A7E-83E9-1673AF32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8FE95D-46B9-4C71-83BE-67B8E05D5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C04F60-3294-4941-BB78-10258F7C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B8FB-3522-4268-B9A6-BF0D1F6024BC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B68121-A36B-47F8-81AD-2F2C47DC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71B907CE-A977-4777-8186-6EF5D55468C2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449175"/>
            <a:ext cx="13579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94E61A30-1995-4045-9973-6EFFEC11AA2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496800"/>
            <a:ext cx="1269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F7370166-C3CF-438E-A380-BA7358799F7A}"/>
              </a:ext>
            </a:extLst>
          </p:cNvPr>
          <p:cNvSpPr txBox="1">
            <a:spLocks/>
          </p:cNvSpPr>
          <p:nvPr userDrawn="1"/>
        </p:nvSpPr>
        <p:spPr>
          <a:xfrm>
            <a:off x="244827" y="6492875"/>
            <a:ext cx="75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82F6-DDDC-49ED-BECA-B5D1C3EF4668}" type="slidenum">
              <a:rPr lang="tr-TR" sz="1400" b="1" smtClean="0">
                <a:latin typeface="Akrobat ExtraBold" panose="00000900000000000000" pitchFamily="2" charset="-94"/>
              </a:rPr>
              <a:pPr/>
              <a:t>‹#›</a:t>
            </a:fld>
            <a:endParaRPr lang="tr-TR" b="1" dirty="0">
              <a:latin typeface="Akrobat ExtraBold" panose="00000900000000000000" pitchFamily="2" charset="-94"/>
            </a:endParaRP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7919BFC1-D4A1-43E2-88C7-B187B58741C2}"/>
              </a:ext>
            </a:extLst>
          </p:cNvPr>
          <p:cNvSpPr txBox="1"/>
          <p:nvPr userDrawn="1"/>
        </p:nvSpPr>
        <p:spPr>
          <a:xfrm>
            <a:off x="-128186" y="6556979"/>
            <a:ext cx="1269459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r-TR" sz="1200" dirty="0">
                <a:solidFill>
                  <a:schemeClr val="bg2">
                    <a:lumMod val="25000"/>
                  </a:schemeClr>
                </a:solidFill>
                <a:latin typeface="Akrobat SemiBold" panose="00000700000000000000" pitchFamily="2" charset="-94"/>
                <a:ea typeface="Open Sans SemiCondensed" pitchFamily="2" charset="0"/>
                <a:cs typeface="Open Sans SemiCondensed" pitchFamily="2" charset="0"/>
              </a:rPr>
              <a:t>Sayfa</a:t>
            </a:r>
            <a:r>
              <a:rPr lang="tr-TR" sz="1400" b="1" dirty="0">
                <a:solidFill>
                  <a:schemeClr val="bg2">
                    <a:lumMod val="25000"/>
                  </a:schemeClr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  </a:t>
            </a:r>
            <a:endParaRPr lang="tr-TR" sz="1400" dirty="0">
              <a:solidFill>
                <a:schemeClr val="bg2">
                  <a:lumMod val="25000"/>
                </a:schemeClr>
              </a:solidFill>
              <a:latin typeface="Open Sans SemiCondensed" pitchFamily="2" charset="0"/>
              <a:ea typeface="Open Sans SemiCondensed" pitchFamily="2" charset="0"/>
              <a:cs typeface="Open Sans SemiCondensed" pitchFamily="2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01BBCDE-59A5-4DDA-9EA8-EC64012D9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" y="213949"/>
            <a:ext cx="771528" cy="772212"/>
          </a:xfrm>
          <a:prstGeom prst="rect">
            <a:avLst/>
          </a:prstGeom>
        </p:spPr>
      </p:pic>
      <p:sp>
        <p:nvSpPr>
          <p:cNvPr id="6" name="TextBox 38">
            <a:extLst>
              <a:ext uri="{FF2B5EF4-FFF2-40B4-BE49-F238E27FC236}">
                <a16:creationId xmlns:a16="http://schemas.microsoft.com/office/drawing/2014/main" id="{1326A99D-92B5-9425-36C7-F8644F44199F}"/>
              </a:ext>
            </a:extLst>
          </p:cNvPr>
          <p:cNvSpPr txBox="1"/>
          <p:nvPr userDrawn="1"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</p:spTree>
    <p:extLst>
      <p:ext uri="{BB962C8B-B14F-4D97-AF65-F5344CB8AC3E}">
        <p14:creationId xmlns:p14="http://schemas.microsoft.com/office/powerpoint/2010/main" val="36405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EC0AAE-D6C6-4BC3-B451-DD8EC6A0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F061E8-A027-40FC-B333-0ACBA401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0C4600-BAF3-42DE-B2A3-6CFD5A05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2F3B-431F-4B64-885C-D2D08B9BD929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82DE78-7316-424F-95DA-1BC59FA5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025564D-600D-43CB-B440-96159D8E6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449175"/>
            <a:ext cx="13579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5058AD8E-0CD4-4E0F-976E-BC6238FF651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496800"/>
            <a:ext cx="1269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id="{89E29770-3332-4D88-B1D4-9130A69C8AA9}"/>
              </a:ext>
            </a:extLst>
          </p:cNvPr>
          <p:cNvSpPr txBox="1">
            <a:spLocks/>
          </p:cNvSpPr>
          <p:nvPr userDrawn="1"/>
        </p:nvSpPr>
        <p:spPr>
          <a:xfrm>
            <a:off x="244827" y="6492875"/>
            <a:ext cx="75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82F6-DDDC-49ED-BECA-B5D1C3EF4668}" type="slidenum">
              <a:rPr lang="tr-TR" sz="1400" b="1" smtClean="0">
                <a:latin typeface="Akrobat ExtraBold" panose="00000900000000000000" pitchFamily="2" charset="-94"/>
              </a:rPr>
              <a:pPr/>
              <a:t>‹#›</a:t>
            </a:fld>
            <a:endParaRPr lang="tr-TR" b="1" dirty="0">
              <a:latin typeface="Akrobat ExtraBold" panose="00000900000000000000" pitchFamily="2" charset="-94"/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7FE11EC7-C447-4337-9B24-3A6A64032C15}"/>
              </a:ext>
            </a:extLst>
          </p:cNvPr>
          <p:cNvSpPr txBox="1"/>
          <p:nvPr userDrawn="1"/>
        </p:nvSpPr>
        <p:spPr>
          <a:xfrm>
            <a:off x="-128186" y="6556979"/>
            <a:ext cx="1269459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r-TR" sz="1200" dirty="0">
                <a:solidFill>
                  <a:schemeClr val="bg2">
                    <a:lumMod val="25000"/>
                  </a:schemeClr>
                </a:solidFill>
                <a:latin typeface="Akrobat SemiBold" panose="00000700000000000000" pitchFamily="2" charset="-94"/>
                <a:ea typeface="Open Sans SemiCondensed" pitchFamily="2" charset="0"/>
                <a:cs typeface="Open Sans SemiCondensed" pitchFamily="2" charset="0"/>
              </a:rPr>
              <a:t>Sayfa</a:t>
            </a:r>
            <a:r>
              <a:rPr lang="tr-TR" sz="1400" b="1" dirty="0">
                <a:solidFill>
                  <a:schemeClr val="bg2">
                    <a:lumMod val="25000"/>
                  </a:schemeClr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  </a:t>
            </a:r>
            <a:endParaRPr lang="tr-TR" sz="1400" dirty="0">
              <a:solidFill>
                <a:schemeClr val="bg2">
                  <a:lumMod val="25000"/>
                </a:schemeClr>
              </a:solidFill>
              <a:latin typeface="Open Sans SemiCondensed" pitchFamily="2" charset="0"/>
              <a:ea typeface="Open Sans SemiCondensed" pitchFamily="2" charset="0"/>
              <a:cs typeface="Open Sans SemiCondensed" pitchFamily="2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1A4926E-BC7E-49C1-9618-93C81C710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" y="213949"/>
            <a:ext cx="771528" cy="772212"/>
          </a:xfrm>
          <a:prstGeom prst="rect">
            <a:avLst/>
          </a:prstGeom>
        </p:spPr>
      </p:pic>
      <p:sp>
        <p:nvSpPr>
          <p:cNvPr id="6" name="TextBox 38">
            <a:extLst>
              <a:ext uri="{FF2B5EF4-FFF2-40B4-BE49-F238E27FC236}">
                <a16:creationId xmlns:a16="http://schemas.microsoft.com/office/drawing/2014/main" id="{F323CF5A-512A-3A16-694E-CD9468FA4C8D}"/>
              </a:ext>
            </a:extLst>
          </p:cNvPr>
          <p:cNvSpPr txBox="1"/>
          <p:nvPr userDrawn="1"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</p:spTree>
    <p:extLst>
      <p:ext uri="{BB962C8B-B14F-4D97-AF65-F5344CB8AC3E}">
        <p14:creationId xmlns:p14="http://schemas.microsoft.com/office/powerpoint/2010/main" val="411840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EB9698-E611-4B32-9893-B2F60336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B222AC-B5E1-485A-995E-23D554996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F70F4EE-80CC-4595-AEB5-BDB6529E2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D364E1-F7DE-4419-9843-DE15B12C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2B0-B5E5-4DCF-A6FF-264249D49932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B8C4EB6-F327-444A-958B-00264C8C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CF5DE254-CFAC-4FDC-9958-7CC9B1994E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449175"/>
            <a:ext cx="13579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DDB09824-A2D5-4105-9EAC-3060451705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496800"/>
            <a:ext cx="1269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F89CCB3F-F323-42D7-AB4D-F90DDADC7746}"/>
              </a:ext>
            </a:extLst>
          </p:cNvPr>
          <p:cNvSpPr txBox="1">
            <a:spLocks/>
          </p:cNvSpPr>
          <p:nvPr userDrawn="1"/>
        </p:nvSpPr>
        <p:spPr>
          <a:xfrm>
            <a:off x="244827" y="6492875"/>
            <a:ext cx="75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82F6-DDDC-49ED-BECA-B5D1C3EF4668}" type="slidenum">
              <a:rPr lang="tr-TR" sz="1400" b="1" smtClean="0">
                <a:latin typeface="Akrobat ExtraBold" panose="00000900000000000000" pitchFamily="2" charset="-94"/>
              </a:rPr>
              <a:pPr/>
              <a:t>‹#›</a:t>
            </a:fld>
            <a:endParaRPr lang="tr-TR" b="1" dirty="0">
              <a:latin typeface="Akrobat ExtraBold" panose="00000900000000000000" pitchFamily="2" charset="-94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7AA77ACE-DF31-4907-A45F-032C720E0A5A}"/>
              </a:ext>
            </a:extLst>
          </p:cNvPr>
          <p:cNvSpPr txBox="1"/>
          <p:nvPr userDrawn="1"/>
        </p:nvSpPr>
        <p:spPr>
          <a:xfrm>
            <a:off x="-128186" y="6556979"/>
            <a:ext cx="1269459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r-TR" sz="1200" dirty="0">
                <a:solidFill>
                  <a:schemeClr val="bg2">
                    <a:lumMod val="25000"/>
                  </a:schemeClr>
                </a:solidFill>
                <a:latin typeface="Akrobat SemiBold" panose="00000700000000000000" pitchFamily="2" charset="-94"/>
                <a:ea typeface="Open Sans SemiCondensed" pitchFamily="2" charset="0"/>
                <a:cs typeface="Open Sans SemiCondensed" pitchFamily="2" charset="0"/>
              </a:rPr>
              <a:t>Sayfa</a:t>
            </a:r>
            <a:r>
              <a:rPr lang="tr-TR" sz="1400" b="1" dirty="0">
                <a:solidFill>
                  <a:schemeClr val="bg2">
                    <a:lumMod val="25000"/>
                  </a:schemeClr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  </a:t>
            </a:r>
            <a:endParaRPr lang="tr-TR" sz="1400" dirty="0">
              <a:solidFill>
                <a:schemeClr val="bg2">
                  <a:lumMod val="25000"/>
                </a:schemeClr>
              </a:solidFill>
              <a:latin typeface="Open Sans SemiCondensed" pitchFamily="2" charset="0"/>
              <a:ea typeface="Open Sans SemiCondensed" pitchFamily="2" charset="0"/>
              <a:cs typeface="Open Sans SemiCondensed" pitchFamily="2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7023E7D4-3FC3-4057-8909-5F25F8193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" y="213949"/>
            <a:ext cx="771528" cy="772212"/>
          </a:xfrm>
          <a:prstGeom prst="rect">
            <a:avLst/>
          </a:prstGeom>
        </p:spPr>
      </p:pic>
      <p:sp>
        <p:nvSpPr>
          <p:cNvPr id="7" name="TextBox 38">
            <a:extLst>
              <a:ext uri="{FF2B5EF4-FFF2-40B4-BE49-F238E27FC236}">
                <a16:creationId xmlns:a16="http://schemas.microsoft.com/office/drawing/2014/main" id="{9FEF9162-61DD-AD67-E2D1-237B06FCD4CC}"/>
              </a:ext>
            </a:extLst>
          </p:cNvPr>
          <p:cNvSpPr txBox="1"/>
          <p:nvPr userDrawn="1"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</p:spTree>
    <p:extLst>
      <p:ext uri="{BB962C8B-B14F-4D97-AF65-F5344CB8AC3E}">
        <p14:creationId xmlns:p14="http://schemas.microsoft.com/office/powerpoint/2010/main" val="24125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334CB2-C650-4055-A39E-C5888197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5A6B81-4AAF-495F-8D93-E34556CC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41208DA-8BA2-42A5-8FA2-B4B03F587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A0551A1-940C-4427-834A-EE5CE3454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D2BA1CF-AB83-481A-9854-E023A39FD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02A2F9A-0F8B-4E01-8011-BA7C7711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6B4-4766-40EE-88C1-06AA9B033BE0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74EA680-27C8-458E-BA7B-D5DD4D0D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F1C2BEF-0DD1-4DBB-AA22-D321981348E2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449175"/>
            <a:ext cx="13579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33912B0B-72C5-4831-8B00-D1C8A5BCE3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496800"/>
            <a:ext cx="1269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ayt Numarası Yer Tutucusu 5">
            <a:extLst>
              <a:ext uri="{FF2B5EF4-FFF2-40B4-BE49-F238E27FC236}">
                <a16:creationId xmlns:a16="http://schemas.microsoft.com/office/drawing/2014/main" id="{F483695E-81FB-46EA-B856-E99F6E466EE0}"/>
              </a:ext>
            </a:extLst>
          </p:cNvPr>
          <p:cNvSpPr txBox="1">
            <a:spLocks/>
          </p:cNvSpPr>
          <p:nvPr userDrawn="1"/>
        </p:nvSpPr>
        <p:spPr>
          <a:xfrm>
            <a:off x="244827" y="6492875"/>
            <a:ext cx="75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82F6-DDDC-49ED-BECA-B5D1C3EF4668}" type="slidenum">
              <a:rPr lang="tr-TR" sz="1400" b="1" smtClean="0">
                <a:latin typeface="Akrobat ExtraBold" panose="00000900000000000000" pitchFamily="2" charset="-94"/>
              </a:rPr>
              <a:pPr/>
              <a:t>‹#›</a:t>
            </a:fld>
            <a:endParaRPr lang="tr-TR" b="1" dirty="0">
              <a:latin typeface="Akrobat ExtraBold" panose="00000900000000000000" pitchFamily="2" charset="-94"/>
            </a:endParaRP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30761427-C069-4B17-A1B3-BB7083A40978}"/>
              </a:ext>
            </a:extLst>
          </p:cNvPr>
          <p:cNvSpPr txBox="1"/>
          <p:nvPr userDrawn="1"/>
        </p:nvSpPr>
        <p:spPr>
          <a:xfrm>
            <a:off x="-128186" y="6556979"/>
            <a:ext cx="1269459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r-TR" sz="1200" dirty="0">
                <a:solidFill>
                  <a:schemeClr val="bg2">
                    <a:lumMod val="25000"/>
                  </a:schemeClr>
                </a:solidFill>
                <a:latin typeface="Akrobat SemiBold" panose="00000700000000000000" pitchFamily="2" charset="-94"/>
                <a:ea typeface="Open Sans SemiCondensed" pitchFamily="2" charset="0"/>
                <a:cs typeface="Open Sans SemiCondensed" pitchFamily="2" charset="0"/>
              </a:rPr>
              <a:t>Sayfa</a:t>
            </a:r>
            <a:r>
              <a:rPr lang="tr-TR" sz="1400" b="1" dirty="0">
                <a:solidFill>
                  <a:schemeClr val="bg2">
                    <a:lumMod val="25000"/>
                  </a:schemeClr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  </a:t>
            </a:r>
            <a:endParaRPr lang="tr-TR" sz="1400" dirty="0">
              <a:solidFill>
                <a:schemeClr val="bg2">
                  <a:lumMod val="25000"/>
                </a:schemeClr>
              </a:solidFill>
              <a:latin typeface="Open Sans SemiCondensed" pitchFamily="2" charset="0"/>
              <a:ea typeface="Open Sans SemiCondensed" pitchFamily="2" charset="0"/>
              <a:cs typeface="Open Sans SemiCondensed" pitchFamily="2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D6B9FC3-47C8-4942-A1E8-55550E8BE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" y="213949"/>
            <a:ext cx="771528" cy="772212"/>
          </a:xfrm>
          <a:prstGeom prst="rect">
            <a:avLst/>
          </a:prstGeom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BA6F0DB7-6D49-B616-C375-2EBAD9209D5E}"/>
              </a:ext>
            </a:extLst>
          </p:cNvPr>
          <p:cNvSpPr txBox="1"/>
          <p:nvPr userDrawn="1"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</p:spTree>
    <p:extLst>
      <p:ext uri="{BB962C8B-B14F-4D97-AF65-F5344CB8AC3E}">
        <p14:creationId xmlns:p14="http://schemas.microsoft.com/office/powerpoint/2010/main" val="77274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4F328E-4359-43EE-9294-7A308AC8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6E7433-F0B8-4B06-8233-E3D32191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F51A-F88A-4570-B649-776D05C38DC5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0F06DFA-A4DB-4B4D-A843-BF17E09E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6D8A13-FAD7-4BCC-80BC-B4EB43FF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011" y="6492875"/>
            <a:ext cx="752742" cy="365125"/>
          </a:xfrm>
          <a:prstGeom prst="rect">
            <a:avLst/>
          </a:prstGeom>
        </p:spPr>
        <p:txBody>
          <a:bodyPr/>
          <a:lstStyle/>
          <a:p>
            <a:fld id="{789E82F6-DDDC-49ED-BECA-B5D1C3EF4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68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457FF87-3F6B-4E6B-A1B4-60004F1A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1FA1-3AA2-44E2-8A2E-4F3FC3B52C1E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27DA139-9024-4365-85B9-1CE6A4AC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18AB47-8215-4C4C-A88D-DAD7DC5D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011" y="6492875"/>
            <a:ext cx="752742" cy="365125"/>
          </a:xfrm>
          <a:prstGeom prst="rect">
            <a:avLst/>
          </a:prstGeom>
        </p:spPr>
        <p:txBody>
          <a:bodyPr/>
          <a:lstStyle/>
          <a:p>
            <a:fld id="{789E82F6-DDDC-49ED-BECA-B5D1C3EF4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48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3E3536-192E-47F9-A69F-A7CDD770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FF5BA4-7B8C-4070-BC05-8253BDE9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0B7AEE-4B4D-43BB-9B2E-BF84FDB2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72A6E1-0C67-4362-897C-AB340F9A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A2AF-FC32-4179-90CB-7E9B9A6884DF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25B6FC6-88C3-4B9D-B6CE-7FBB97FB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CC0E3E-CF34-4FB2-9D29-76E5E6F1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011" y="6492875"/>
            <a:ext cx="752742" cy="365125"/>
          </a:xfrm>
          <a:prstGeom prst="rect">
            <a:avLst/>
          </a:prstGeom>
        </p:spPr>
        <p:txBody>
          <a:bodyPr/>
          <a:lstStyle/>
          <a:p>
            <a:fld id="{789E82F6-DDDC-49ED-BECA-B5D1C3EF4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63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0DAAFE-565A-44E4-A404-9AD9FFC7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1229BF1-5A42-4796-AF63-6D26C9894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4F5644A-9C64-49E2-83B0-759F4446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4D0829-01DA-4C23-B323-38A4FBA4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8507-5F1C-4B10-A0FF-33DBC7087E47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955F3F-66EC-4638-A09C-30DC11BE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6F4D7A-8D01-486B-8DCC-8B3AF648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011" y="6492875"/>
            <a:ext cx="752742" cy="365125"/>
          </a:xfrm>
          <a:prstGeom prst="rect">
            <a:avLst/>
          </a:prstGeom>
        </p:spPr>
        <p:txBody>
          <a:bodyPr/>
          <a:lstStyle/>
          <a:p>
            <a:fld id="{789E82F6-DDDC-49ED-BECA-B5D1C3EF4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06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2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20496D-F242-46B2-9F6B-83EBB6FC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0FE072-5035-4189-B4D3-C480E5B1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5CD52D-668D-40C9-9E59-1E3C49EC1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46788" y="6356351"/>
            <a:ext cx="2034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D3E4-52B5-4164-8B72-DAADC47FAB0F}" type="datetime1">
              <a:rPr lang="tr-TR" smtClean="0"/>
              <a:pPr/>
              <a:t>14.05.2026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0EDDF4-AD92-450C-AE78-461A36948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AADCF230-0787-464A-8D8B-9ED9C509AA1E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6449175"/>
            <a:ext cx="13579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6C9683D-6491-4DD6-A0AE-C2557AB5FE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496800"/>
            <a:ext cx="1269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ayt Numarası Yer Tutucusu 5">
            <a:extLst>
              <a:ext uri="{FF2B5EF4-FFF2-40B4-BE49-F238E27FC236}">
                <a16:creationId xmlns:a16="http://schemas.microsoft.com/office/drawing/2014/main" id="{4ED74404-9E7B-4AB3-82E4-EF338F9FC6CC}"/>
              </a:ext>
            </a:extLst>
          </p:cNvPr>
          <p:cNvSpPr txBox="1">
            <a:spLocks/>
          </p:cNvSpPr>
          <p:nvPr userDrawn="1"/>
        </p:nvSpPr>
        <p:spPr>
          <a:xfrm>
            <a:off x="244827" y="6492875"/>
            <a:ext cx="752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9E82F6-DDDC-49ED-BECA-B5D1C3EF4668}" type="slidenum">
              <a:rPr lang="tr-TR" sz="1400" b="1" smtClean="0">
                <a:latin typeface="Akrobat ExtraBold" panose="00000900000000000000" pitchFamily="2" charset="-94"/>
              </a:rPr>
              <a:pPr/>
              <a:t>‹#›</a:t>
            </a:fld>
            <a:endParaRPr lang="tr-TR" b="1" dirty="0">
              <a:latin typeface="Akrobat ExtraBold" panose="00000900000000000000" pitchFamily="2" charset="-94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90FB2D73-8640-427C-A1DB-8BDC5C2EB90D}"/>
              </a:ext>
            </a:extLst>
          </p:cNvPr>
          <p:cNvSpPr txBox="1"/>
          <p:nvPr userDrawn="1"/>
        </p:nvSpPr>
        <p:spPr>
          <a:xfrm>
            <a:off x="-128186" y="6556979"/>
            <a:ext cx="1269459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r-TR" sz="1200" dirty="0">
                <a:solidFill>
                  <a:schemeClr val="bg2">
                    <a:lumMod val="25000"/>
                  </a:schemeClr>
                </a:solidFill>
                <a:latin typeface="Akrobat SemiBold" panose="00000700000000000000" pitchFamily="2" charset="-94"/>
                <a:ea typeface="Open Sans SemiCondensed" pitchFamily="2" charset="0"/>
                <a:cs typeface="Open Sans SemiCondensed" pitchFamily="2" charset="0"/>
              </a:rPr>
              <a:t>Sayfa</a:t>
            </a:r>
            <a:r>
              <a:rPr lang="tr-TR" sz="1400" b="1" dirty="0">
                <a:solidFill>
                  <a:schemeClr val="bg2">
                    <a:lumMod val="25000"/>
                  </a:schemeClr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  </a:t>
            </a:r>
            <a:endParaRPr lang="tr-TR" sz="1400" dirty="0">
              <a:solidFill>
                <a:schemeClr val="bg2">
                  <a:lumMod val="25000"/>
                </a:schemeClr>
              </a:solidFill>
              <a:latin typeface="Open Sans SemiCondensed" pitchFamily="2" charset="0"/>
              <a:ea typeface="Open Sans SemiCondensed" pitchFamily="2" charset="0"/>
              <a:cs typeface="Open Sans SemiCondensed" pitchFamily="2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12F46A0-60C5-44AA-83AB-012697C346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5" y="213949"/>
            <a:ext cx="771528" cy="772212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:a16="http://schemas.microsoft.com/office/drawing/2014/main" id="{2FD2B860-6A74-455B-8586-4C0BA87206DD}"/>
              </a:ext>
            </a:extLst>
          </p:cNvPr>
          <p:cNvSpPr txBox="1"/>
          <p:nvPr userDrawn="1"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5B27DF96-0E2E-405E-8EA6-65225993AB1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43892"/>
            <a:ext cx="712326" cy="7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5.png"/><Relationship Id="rId18" Type="http://schemas.openxmlformats.org/officeDocument/2006/relationships/image" Target="../media/image2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17.png"/><Relationship Id="rId2" Type="http://schemas.openxmlformats.org/officeDocument/2006/relationships/image" Target="../media/image7.jpe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5" Type="http://schemas.openxmlformats.org/officeDocument/2006/relationships/image" Target="../media/image16.png"/><Relationship Id="rId10" Type="http://schemas.openxmlformats.org/officeDocument/2006/relationships/image" Target="../media/image15.sv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5.png"/><Relationship Id="rId18" Type="http://schemas.openxmlformats.org/officeDocument/2006/relationships/image" Target="../media/image39.svg"/><Relationship Id="rId3" Type="http://schemas.openxmlformats.org/officeDocument/2006/relationships/image" Target="../media/image19.jpe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33.svg"/><Relationship Id="rId17" Type="http://schemas.openxmlformats.org/officeDocument/2006/relationships/image" Target="../media/image27.png"/><Relationship Id="rId2" Type="http://schemas.openxmlformats.org/officeDocument/2006/relationships/image" Target="../media/image18.jpeg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9.jpeg"/><Relationship Id="rId15" Type="http://schemas.openxmlformats.org/officeDocument/2006/relationships/image" Target="../media/image26.png"/><Relationship Id="rId10" Type="http://schemas.openxmlformats.org/officeDocument/2006/relationships/image" Target="../media/image31.svg"/><Relationship Id="rId19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38E441BC-37C3-4277-B2CA-128FEFE03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50" y="1466090"/>
            <a:ext cx="1242313" cy="1243413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8694E366-B023-4D2B-8806-50D92A00259C}"/>
              </a:ext>
            </a:extLst>
          </p:cNvPr>
          <p:cNvSpPr txBox="1"/>
          <p:nvPr/>
        </p:nvSpPr>
        <p:spPr>
          <a:xfrm>
            <a:off x="3154992" y="2933836"/>
            <a:ext cx="63097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rgbClr val="01044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TARIM VE ORMAN </a:t>
            </a:r>
            <a:r>
              <a:rPr lang="tr-TR" sz="3200" dirty="0" smtClean="0">
                <a:solidFill>
                  <a:srgbClr val="01044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BAKANLIĞI</a:t>
            </a:r>
          </a:p>
          <a:p>
            <a:pPr algn="ctr"/>
            <a:r>
              <a:rPr lang="tr-TR" sz="2000" i="1" dirty="0" smtClean="0">
                <a:solidFill>
                  <a:srgbClr val="01044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Bitlis İl Tarım ve Orman Müdürlüğü</a:t>
            </a:r>
            <a:endParaRPr lang="tr-TR" sz="2000" i="1" dirty="0">
              <a:solidFill>
                <a:srgbClr val="01044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AE5DAED1-628B-C5B3-9818-1B6B84DE7FEA}"/>
              </a:ext>
            </a:extLst>
          </p:cNvPr>
          <p:cNvSpPr txBox="1"/>
          <p:nvPr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0" y="4402531"/>
            <a:ext cx="12192000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3600" b="1" dirty="0">
                <a:solidFill>
                  <a:srgbClr val="F25244"/>
                </a:solidFill>
                <a:latin typeface="Akrobat ExtraBold" panose="00000900000000000000" pitchFamily="50" charset="-94"/>
              </a:rPr>
              <a:t>BİTKİ REÇETE SİSTEMİ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3600" b="1" dirty="0">
                <a:solidFill>
                  <a:srgbClr val="F25244"/>
                </a:solidFill>
                <a:latin typeface="Akrobat ExtraBold" panose="00000900000000000000" pitchFamily="50" charset="-94"/>
              </a:rPr>
              <a:t>(E-ÜKD/E-REÇETE/BAYİ SATIŞ)</a:t>
            </a:r>
          </a:p>
        </p:txBody>
      </p:sp>
    </p:spTree>
    <p:extLst>
      <p:ext uri="{BB962C8B-B14F-4D97-AF65-F5344CB8AC3E}">
        <p14:creationId xmlns:p14="http://schemas.microsoft.com/office/powerpoint/2010/main" val="416509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DAA5BC6-FED9-D7EC-8061-178A277A465D}"/>
              </a:ext>
            </a:extLst>
          </p:cNvPr>
          <p:cNvSpPr/>
          <p:nvPr/>
        </p:nvSpPr>
        <p:spPr>
          <a:xfrm>
            <a:off x="441775" y="2673353"/>
            <a:ext cx="27539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r-TR" sz="2800" b="1" dirty="0">
                <a:latin typeface="Akrobat Light" panose="00000500000000000000" pitchFamily="2" charset="-94"/>
                <a:ea typeface="Verdana" pitchFamily="34" charset="0"/>
              </a:rPr>
              <a:t>Eğitim ve Bilgilendirmeler yapılacak </a:t>
            </a:r>
            <a:r>
              <a:rPr lang="tr-TR" sz="2800" dirty="0">
                <a:latin typeface="Akrobat Light" panose="00000500000000000000" pitchFamily="2" charset="-94"/>
                <a:ea typeface="Verdana" pitchFamily="34" charset="0"/>
              </a:rPr>
              <a:t>(Üreticiler, Uygulayıcılar, Reçete Yazma Yetkilileri, Bayiler)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5824E99-C3BD-B5FE-3FAF-37CB2019140D}"/>
              </a:ext>
            </a:extLst>
          </p:cNvPr>
          <p:cNvGrpSpPr/>
          <p:nvPr/>
        </p:nvGrpSpPr>
        <p:grpSpPr>
          <a:xfrm>
            <a:off x="1360185" y="1312330"/>
            <a:ext cx="1087057" cy="1087057"/>
            <a:chOff x="0" y="0"/>
            <a:chExt cx="81280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4F5908-FA05-60E3-590C-CAE8481C22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9F177958-EB15-34FD-2F93-50D850A3542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Freeform 16">
            <a:extLst>
              <a:ext uri="{FF2B5EF4-FFF2-40B4-BE49-F238E27FC236}">
                <a16:creationId xmlns:a16="http://schemas.microsoft.com/office/drawing/2014/main" id="{3B57DB48-6973-DE68-2621-585D4294CC4F}"/>
              </a:ext>
            </a:extLst>
          </p:cNvPr>
          <p:cNvSpPr/>
          <p:nvPr/>
        </p:nvSpPr>
        <p:spPr>
          <a:xfrm>
            <a:off x="1601141" y="1549120"/>
            <a:ext cx="613524" cy="613524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34EAE79B-57C3-8602-CC22-4203811681AA}"/>
              </a:ext>
            </a:extLst>
          </p:cNvPr>
          <p:cNvSpPr/>
          <p:nvPr/>
        </p:nvSpPr>
        <p:spPr>
          <a:xfrm>
            <a:off x="3462864" y="2898619"/>
            <a:ext cx="2613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r-TR" sz="2800" b="1" dirty="0">
                <a:latin typeface="Akrobat Light" panose="00000500000000000000" pitchFamily="2" charset="-94"/>
                <a:ea typeface="Verdana" pitchFamily="34" charset="0"/>
              </a:rPr>
              <a:t>4 İlde </a:t>
            </a:r>
            <a:r>
              <a:rPr lang="tr-TR" sz="2800" dirty="0">
                <a:latin typeface="Akrobat Light" panose="00000500000000000000" pitchFamily="2" charset="-94"/>
                <a:ea typeface="Verdana" pitchFamily="34" charset="0"/>
              </a:rPr>
              <a:t>(Ankara, Mersin, Samsun, Kırklareli) </a:t>
            </a:r>
            <a:r>
              <a:rPr lang="tr-TR" sz="2800" b="1" dirty="0">
                <a:latin typeface="Akrobat Light" panose="00000500000000000000" pitchFamily="2" charset="-94"/>
                <a:ea typeface="Verdana" pitchFamily="34" charset="0"/>
              </a:rPr>
              <a:t>Pilot Uygulama yapılacak, 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1C1923D9-0674-BC58-3494-6CD91B1DD251}"/>
              </a:ext>
            </a:extLst>
          </p:cNvPr>
          <p:cNvSpPr/>
          <p:nvPr/>
        </p:nvSpPr>
        <p:spPr>
          <a:xfrm>
            <a:off x="6269785" y="2778128"/>
            <a:ext cx="27539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r-TR" sz="2800" dirty="0">
                <a:latin typeface="Akrobat Light" panose="00000500000000000000" pitchFamily="2" charset="-94"/>
                <a:ea typeface="Verdana" pitchFamily="34" charset="0"/>
              </a:rPr>
              <a:t>Pilot uygulamada tespit edilen eksikliklere göre </a:t>
            </a:r>
            <a:r>
              <a:rPr lang="tr-TR" sz="2800" b="1" dirty="0">
                <a:latin typeface="Akrobat Light" panose="00000500000000000000" pitchFamily="2" charset="-94"/>
                <a:ea typeface="Verdana" pitchFamily="34" charset="0"/>
              </a:rPr>
              <a:t>sistemde iyileştirmeler yapılabilecek, 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A89199F1-4D34-F835-A62D-52BD73A3A1F5}"/>
              </a:ext>
            </a:extLst>
          </p:cNvPr>
          <p:cNvSpPr/>
          <p:nvPr/>
        </p:nvSpPr>
        <p:spPr>
          <a:xfrm>
            <a:off x="9195236" y="2673353"/>
            <a:ext cx="2753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tr-TR" sz="2800" b="1" dirty="0" smtClean="0">
                <a:latin typeface="Akrobat Light" panose="00000500000000000000" pitchFamily="2" charset="-94"/>
                <a:ea typeface="Verdana" pitchFamily="34" charset="0"/>
              </a:rPr>
              <a:t>01.07.2026</a:t>
            </a:r>
            <a:r>
              <a:rPr lang="tr-TR" sz="2800" dirty="0" smtClean="0">
                <a:latin typeface="Akrobat Light" panose="00000500000000000000" pitchFamily="2" charset="-94"/>
                <a:ea typeface="Verdana" pitchFamily="34" charset="0"/>
              </a:rPr>
              <a:t> tarihinde </a:t>
            </a:r>
            <a:r>
              <a:rPr lang="tr-TR" sz="2800" b="1" dirty="0" smtClean="0">
                <a:latin typeface="Akrobat Light" panose="00000500000000000000" pitchFamily="2" charset="-94"/>
                <a:ea typeface="Verdana" pitchFamily="34" charset="0"/>
              </a:rPr>
              <a:t>İlimizde de </a:t>
            </a:r>
            <a:r>
              <a:rPr lang="tr-TR" sz="2800" b="1" dirty="0">
                <a:latin typeface="Akrobat Light" panose="00000500000000000000" pitchFamily="2" charset="-94"/>
                <a:ea typeface="Verdana" pitchFamily="34" charset="0"/>
              </a:rPr>
              <a:t>uygulamaya geçilecektir.</a:t>
            </a: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C984F21-7D38-D3C1-4779-CA91ACAB5605}"/>
              </a:ext>
            </a:extLst>
          </p:cNvPr>
          <p:cNvGrpSpPr/>
          <p:nvPr/>
        </p:nvGrpSpPr>
        <p:grpSpPr>
          <a:xfrm>
            <a:off x="4185355" y="1312330"/>
            <a:ext cx="1087057" cy="1087057"/>
            <a:chOff x="0" y="0"/>
            <a:chExt cx="812800" cy="812800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9C6C1B80-C330-7F10-4CEE-9C86BD3EBA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03F84500-CC15-2903-9779-BD1425CEB15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35" name="Freeform 16">
            <a:extLst>
              <a:ext uri="{FF2B5EF4-FFF2-40B4-BE49-F238E27FC236}">
                <a16:creationId xmlns:a16="http://schemas.microsoft.com/office/drawing/2014/main" id="{766AF99D-B24B-A14E-1D5A-E3010BF5A48E}"/>
              </a:ext>
            </a:extLst>
          </p:cNvPr>
          <p:cNvSpPr/>
          <p:nvPr/>
        </p:nvSpPr>
        <p:spPr>
          <a:xfrm>
            <a:off x="4426311" y="1549120"/>
            <a:ext cx="613524" cy="613524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D6A5961A-0C4B-29D0-0558-35C99DC3D0A2}"/>
              </a:ext>
            </a:extLst>
          </p:cNvPr>
          <p:cNvGrpSpPr/>
          <p:nvPr/>
        </p:nvGrpSpPr>
        <p:grpSpPr>
          <a:xfrm>
            <a:off x="7089462" y="1312330"/>
            <a:ext cx="1087057" cy="1087057"/>
            <a:chOff x="0" y="0"/>
            <a:chExt cx="812800" cy="8128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E957342-1E01-2ED7-37A8-F942F0E586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0ABC4196-0081-CBD2-0F80-467B9089E90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39" name="Freeform 16">
            <a:extLst>
              <a:ext uri="{FF2B5EF4-FFF2-40B4-BE49-F238E27FC236}">
                <a16:creationId xmlns:a16="http://schemas.microsoft.com/office/drawing/2014/main" id="{EFD7BB5E-E7E2-2040-E3E5-394C9C176B50}"/>
              </a:ext>
            </a:extLst>
          </p:cNvPr>
          <p:cNvSpPr/>
          <p:nvPr/>
        </p:nvSpPr>
        <p:spPr>
          <a:xfrm>
            <a:off x="7330418" y="1549120"/>
            <a:ext cx="613524" cy="613524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9">
            <a:extLst>
              <a:ext uri="{FF2B5EF4-FFF2-40B4-BE49-F238E27FC236}">
                <a16:creationId xmlns:a16="http://schemas.microsoft.com/office/drawing/2014/main" id="{E268A991-81B8-1ED2-ADC0-A8C73BC24DFB}"/>
              </a:ext>
            </a:extLst>
          </p:cNvPr>
          <p:cNvGrpSpPr/>
          <p:nvPr/>
        </p:nvGrpSpPr>
        <p:grpSpPr>
          <a:xfrm>
            <a:off x="10054449" y="1312330"/>
            <a:ext cx="1087057" cy="1087057"/>
            <a:chOff x="0" y="0"/>
            <a:chExt cx="812800" cy="812800"/>
          </a:xfrm>
        </p:grpSpPr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C38A4F76-6CBE-1FF7-8288-FB2B3F6BBF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98F714B6-0649-7330-1572-E09805305C6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3" name="Freeform 16">
            <a:extLst>
              <a:ext uri="{FF2B5EF4-FFF2-40B4-BE49-F238E27FC236}">
                <a16:creationId xmlns:a16="http://schemas.microsoft.com/office/drawing/2014/main" id="{076347CA-7B60-0D08-72CC-8EE9187D898C}"/>
              </a:ext>
            </a:extLst>
          </p:cNvPr>
          <p:cNvSpPr/>
          <p:nvPr/>
        </p:nvSpPr>
        <p:spPr>
          <a:xfrm>
            <a:off x="10295405" y="1549120"/>
            <a:ext cx="613524" cy="613524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Metin kutusu 1"/>
          <p:cNvSpPr txBox="1"/>
          <p:nvPr/>
        </p:nvSpPr>
        <p:spPr>
          <a:xfrm>
            <a:off x="2364786" y="6320358"/>
            <a:ext cx="817646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b="1" dirty="0"/>
              <a:t>Pilot illerde 13 Ocak 2026 tarihinde, 81 ilde 1 temmuz 2026 tarihinde zorunlu olacak</a:t>
            </a:r>
          </a:p>
        </p:txBody>
      </p:sp>
    </p:spTree>
    <p:extLst>
      <p:ext uri="{BB962C8B-B14F-4D97-AF65-F5344CB8AC3E}">
        <p14:creationId xmlns:p14="http://schemas.microsoft.com/office/powerpoint/2010/main" val="369661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>
            <a:extLst>
              <a:ext uri="{FF2B5EF4-FFF2-40B4-BE49-F238E27FC236}">
                <a16:creationId xmlns:a16="http://schemas.microsoft.com/office/drawing/2014/main" id="{503F1F1A-B991-96D6-2111-A8776ED44AAB}"/>
              </a:ext>
            </a:extLst>
          </p:cNvPr>
          <p:cNvGrpSpPr/>
          <p:nvPr/>
        </p:nvGrpSpPr>
        <p:grpSpPr>
          <a:xfrm>
            <a:off x="8302310" y="1565755"/>
            <a:ext cx="1087057" cy="1087057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FE82698-6225-58BC-CA96-0F94D55CAF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C9A6F3A7-73AC-DE7D-05EB-6E03F3E2F0F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16" name="Resim 15">
            <a:extLst>
              <a:ext uri="{FF2B5EF4-FFF2-40B4-BE49-F238E27FC236}">
                <a16:creationId xmlns:a16="http://schemas.microsoft.com/office/drawing/2014/main" id="{14346391-5814-0C75-983E-710ADD44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74444" r="60222"/>
          <a:stretch/>
        </p:blipFill>
        <p:spPr>
          <a:xfrm>
            <a:off x="8237257" y="1666297"/>
            <a:ext cx="1152110" cy="943008"/>
          </a:xfrm>
          <a:prstGeom prst="rect">
            <a:avLst/>
          </a:prstGeom>
        </p:spPr>
      </p:pic>
      <p:sp>
        <p:nvSpPr>
          <p:cNvPr id="12" name="Metin kutusu 14"/>
          <p:cNvSpPr txBox="1"/>
          <p:nvPr/>
        </p:nvSpPr>
        <p:spPr>
          <a:xfrm>
            <a:off x="6383970" y="2736394"/>
            <a:ext cx="5150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err="1">
                <a:latin typeface="Akrobat Light" panose="00000500000000000000" pitchFamily="2" charset="-94"/>
              </a:rPr>
              <a:t>BKÜ’lerinin</a:t>
            </a:r>
            <a:r>
              <a:rPr lang="tr-TR" sz="2200" dirty="0">
                <a:latin typeface="Akrobat Light" panose="00000500000000000000" pitchFamily="2" charset="-94"/>
              </a:rPr>
              <a:t> uygulanmasını, Üretici kayıt defterini ve uygulamaların denetimi ile ilgili  işlemleri içeren </a:t>
            </a:r>
            <a:r>
              <a:rPr lang="tr-TR" sz="2200" i="1" dirty="0">
                <a:latin typeface="Akrobat ExtraBold" panose="00000900000000000000" pitchFamily="2" charset="-94"/>
              </a:rPr>
              <a:t>"Bitki Koruma Ürünlerinin Uygulanması ve Denetimine İlişkin Yönetmelik" </a:t>
            </a:r>
            <a:r>
              <a:rPr lang="tr-TR" sz="2200" dirty="0" smtClean="0">
                <a:latin typeface="Akrobat Light" panose="00000500000000000000" pitchFamily="2" charset="-94"/>
              </a:rPr>
              <a:t>yayımlanmıştır.</a:t>
            </a:r>
            <a:endParaRPr lang="tr-TR" sz="2200" dirty="0">
              <a:latin typeface="Akrobat Light" panose="00000500000000000000" pitchFamily="2" charset="-94"/>
            </a:endParaRPr>
          </a:p>
          <a:p>
            <a:pPr algn="just"/>
            <a:endParaRPr lang="tr-TR" sz="2200" dirty="0">
              <a:latin typeface="Akrobat Light" panose="00000500000000000000" pitchFamily="2" charset="-94"/>
            </a:endParaRPr>
          </a:p>
          <a:p>
            <a:pPr algn="just"/>
            <a:r>
              <a:rPr lang="tr-TR" sz="2200" b="1" dirty="0">
                <a:latin typeface="Akrobat ExtraBold" panose="00000900000000000000" pitchFamily="2" charset="-94"/>
              </a:rPr>
              <a:t>E-ÜKD:</a:t>
            </a:r>
            <a:r>
              <a:rPr lang="tr-TR" sz="2200" b="1" dirty="0">
                <a:latin typeface="Akrobat Light" panose="00000500000000000000" pitchFamily="2" charset="-94"/>
              </a:rPr>
              <a:t> </a:t>
            </a:r>
            <a:r>
              <a:rPr lang="tr-TR" sz="2200" dirty="0">
                <a:latin typeface="Akrobat Light" panose="00000500000000000000" pitchFamily="2" charset="-94"/>
              </a:rPr>
              <a:t>BKÜ Uygulamaları kayıt sistemleri ile entegre edilerek riskli bitkisel ürünlerde E-ÜKD olarak bu yönetmelikle düzenlenmiştir.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B5092580-F2F3-7525-84DD-3F982993AFCF}"/>
              </a:ext>
            </a:extLst>
          </p:cNvPr>
          <p:cNvGrpSpPr/>
          <p:nvPr/>
        </p:nvGrpSpPr>
        <p:grpSpPr>
          <a:xfrm>
            <a:off x="2484172" y="1580660"/>
            <a:ext cx="1087057" cy="1087057"/>
            <a:chOff x="0" y="0"/>
            <a:chExt cx="812800" cy="8128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4BFA8C8-FB3B-CA49-3EF8-00BAA41EB1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62FE9042-10C3-0289-2271-58F3CBFE71B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B20961E8-DE6E-9F56-64CE-62C03D2D6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74444" r="60222"/>
          <a:stretch/>
        </p:blipFill>
        <p:spPr>
          <a:xfrm>
            <a:off x="2419119" y="1681202"/>
            <a:ext cx="1152110" cy="943008"/>
          </a:xfrm>
          <a:prstGeom prst="rect">
            <a:avLst/>
          </a:prstGeom>
        </p:spPr>
      </p:pic>
      <p:sp>
        <p:nvSpPr>
          <p:cNvPr id="9" name="Metin kutusu 14"/>
          <p:cNvSpPr txBox="1"/>
          <p:nvPr/>
        </p:nvSpPr>
        <p:spPr>
          <a:xfrm>
            <a:off x="584001" y="2736395"/>
            <a:ext cx="50880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err="1">
                <a:latin typeface="Akrobat Light" panose="00000500000000000000" pitchFamily="2" charset="-94"/>
              </a:rPr>
              <a:t>BKÜ’lerinin</a:t>
            </a:r>
            <a:r>
              <a:rPr lang="tr-TR" sz="2200" dirty="0">
                <a:latin typeface="Akrobat Light" panose="00000500000000000000" pitchFamily="2" charset="-94"/>
              </a:rPr>
              <a:t> reçetelendirilmesi ve satışı ile ilgili işlemleri içeren </a:t>
            </a:r>
            <a:r>
              <a:rPr lang="tr-TR" sz="2200" i="1" dirty="0">
                <a:latin typeface="Akrobat Light" panose="00000500000000000000" pitchFamily="2" charset="-94"/>
              </a:rPr>
              <a:t>"</a:t>
            </a:r>
            <a:r>
              <a:rPr lang="tr-TR" sz="2200" i="1" dirty="0">
                <a:latin typeface="Akrobat ExtraBold" panose="00000900000000000000" pitchFamily="2" charset="-94"/>
              </a:rPr>
              <a:t>Bitki Koruma Ürünlerinin Toptan ve Perakende Satılması ile Depolanması Hakkında Yönetmelik"  </a:t>
            </a:r>
            <a:r>
              <a:rPr lang="tr-TR" sz="2200" dirty="0" smtClean="0">
                <a:latin typeface="Akrobat Light" panose="00000500000000000000" pitchFamily="2" charset="-94"/>
              </a:rPr>
              <a:t>yayımlanmıştır.</a:t>
            </a:r>
            <a:endParaRPr lang="tr-TR" sz="2200" dirty="0">
              <a:latin typeface="Akrobat Light" panose="00000500000000000000" pitchFamily="2" charset="-94"/>
            </a:endParaRPr>
          </a:p>
          <a:p>
            <a:pPr marL="300695" indent="-300695" algn="just">
              <a:buFont typeface="Wingdings" panose="05000000000000000000" pitchFamily="2" charset="2"/>
              <a:buChar char="ü"/>
            </a:pPr>
            <a:endParaRPr lang="tr-TR" sz="2200" dirty="0">
              <a:latin typeface="Akrobat Light" panose="00000500000000000000" pitchFamily="2" charset="-94"/>
            </a:endParaRPr>
          </a:p>
          <a:p>
            <a:pPr algn="just"/>
            <a:r>
              <a:rPr lang="tr-TR" sz="2200" b="1" dirty="0">
                <a:latin typeface="Akrobat ExtraBold" panose="00000900000000000000" pitchFamily="2" charset="-94"/>
              </a:rPr>
              <a:t>E-Reçete: </a:t>
            </a:r>
            <a:r>
              <a:rPr lang="tr-TR" sz="2200" dirty="0">
                <a:latin typeface="Akrobat Light" panose="00000500000000000000" pitchFamily="2" charset="-94"/>
              </a:rPr>
              <a:t>Reçete Uygulaması riskli aktiflerde E-Reçete olarak bu yönetmelikte düzenlenmiştir.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2700459" y="6292041"/>
            <a:ext cx="642355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b="1" dirty="0"/>
              <a:t>13 Aralık 2025 tarih ve 33106 sayılı resmi gazetede yayınlanmıştır.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3360CE5-776E-2249-57B8-ECA15BFBA63F}"/>
              </a:ext>
            </a:extLst>
          </p:cNvPr>
          <p:cNvSpPr txBox="1"/>
          <p:nvPr/>
        </p:nvSpPr>
        <p:spPr>
          <a:xfrm>
            <a:off x="9124012" y="277161"/>
            <a:ext cx="283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Yönetmelikler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EA54B4FF-A1AA-B904-C79E-1EE68E728F3B}"/>
              </a:ext>
            </a:extLst>
          </p:cNvPr>
          <p:cNvCxnSpPr>
            <a:cxnSpLocks/>
          </p:cNvCxnSpPr>
          <p:nvPr/>
        </p:nvCxnSpPr>
        <p:spPr>
          <a:xfrm flipH="1">
            <a:off x="8773866" y="1105651"/>
            <a:ext cx="3418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87C45253-EF9E-1AFB-F0E5-47FE8E75AFB4}"/>
              </a:ext>
            </a:extLst>
          </p:cNvPr>
          <p:cNvCxnSpPr>
            <a:cxnSpLocks/>
          </p:cNvCxnSpPr>
          <p:nvPr/>
        </p:nvCxnSpPr>
        <p:spPr>
          <a:xfrm flipH="1">
            <a:off x="8924925" y="1153275"/>
            <a:ext cx="3267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6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64650" y="1566983"/>
            <a:ext cx="114626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atin typeface="Akrobat" panose="00000600000000000000" pitchFamily="2" charset="-94"/>
              </a:rPr>
              <a:t>Bitkisel ürünlerin </a:t>
            </a:r>
            <a:r>
              <a:rPr lang="tr-TR" sz="2200" b="1" i="1" dirty="0">
                <a:solidFill>
                  <a:srgbClr val="FF0000"/>
                </a:solidFill>
                <a:latin typeface="Akrobat" panose="00000600000000000000" pitchFamily="2" charset="-94"/>
              </a:rPr>
              <a:t>depolanarak muhafaza edildiği alanlar ile gıda işletmelerinde </a:t>
            </a:r>
            <a:r>
              <a:rPr lang="tr-TR" sz="2200" dirty="0">
                <a:latin typeface="Akrobat" panose="00000600000000000000" pitchFamily="2" charset="-94"/>
              </a:rPr>
              <a:t>zararlı organizmalara karşı kullanılacak bitki koruma ürünlerinin uygulanmasına yönelik iş ve işlemler, Yönetmelik kapsamına alınmıştır.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atin typeface="Akrobat" panose="00000600000000000000" pitchFamily="2" charset="-94"/>
              </a:rPr>
              <a:t>Profesyonel uygulayıcıların yanında çalışacak kişiler için, </a:t>
            </a:r>
            <a:r>
              <a:rPr lang="tr-TR" sz="2200" b="1" i="1" dirty="0">
                <a:solidFill>
                  <a:srgbClr val="FF0000"/>
                </a:solidFill>
                <a:latin typeface="Akrobat" panose="00000600000000000000" pitchFamily="2" charset="-94"/>
              </a:rPr>
              <a:t>“Yardımcı Uygulayıcı” </a:t>
            </a:r>
            <a:r>
              <a:rPr lang="tr-TR" sz="2200" dirty="0">
                <a:latin typeface="Akrobat" panose="00000600000000000000" pitchFamily="2" charset="-94"/>
              </a:rPr>
              <a:t>adı altında yetkilendirme yapılmasına imkan verilmiştir.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atin typeface="Akrobat" panose="00000600000000000000" pitchFamily="2" charset="-94"/>
              </a:rPr>
              <a:t> Bitki koruma ürünlerinin uygulanmasında sadece Bakanlığımızca izin verilecek konularda ve şartlarda </a:t>
            </a:r>
            <a:r>
              <a:rPr lang="tr-TR" sz="2200" b="1" i="1" dirty="0">
                <a:solidFill>
                  <a:srgbClr val="FF0000"/>
                </a:solidFill>
                <a:latin typeface="Akrobat" panose="00000600000000000000" pitchFamily="2" charset="-94"/>
              </a:rPr>
              <a:t>insansız hava aracı kullanılabilmesi hükme bağlanmıştır.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atin typeface="Akrobat" panose="00000600000000000000" pitchFamily="2" charset="-94"/>
              </a:rPr>
              <a:t> 5996 sayılı Kanunun verdiği yetki ile hazırlanan eylem planı ve uygulama talimatları ile yürütülen </a:t>
            </a:r>
            <a:r>
              <a:rPr lang="tr-TR" sz="2200" b="1" i="1" dirty="0">
                <a:solidFill>
                  <a:srgbClr val="FF0000"/>
                </a:solidFill>
                <a:latin typeface="Akrobat" panose="00000600000000000000" pitchFamily="2" charset="-94"/>
              </a:rPr>
              <a:t>Hasat Öncesi Pestisit Denetimine yönelik usul ve esaslar belirlenmiş ve Yönetmelik kapsamına alınmıştır.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i="1" dirty="0">
                <a:solidFill>
                  <a:srgbClr val="FF0000"/>
                </a:solidFill>
                <a:latin typeface="Akrobat" panose="00000600000000000000" pitchFamily="2" charset="-94"/>
              </a:rPr>
              <a:t>HÖPD sonucunda </a:t>
            </a:r>
            <a:r>
              <a:rPr lang="tr-TR" sz="2200" dirty="0">
                <a:latin typeface="Akrobat" panose="00000600000000000000" pitchFamily="2" charset="-94"/>
              </a:rPr>
              <a:t>tespit edilecek olumsuzluklarda uygulanacak </a:t>
            </a:r>
            <a:r>
              <a:rPr lang="tr-TR" sz="2200" b="1" i="1" dirty="0">
                <a:solidFill>
                  <a:srgbClr val="FF0000"/>
                </a:solidFill>
                <a:latin typeface="Akrobat" panose="00000600000000000000" pitchFamily="2" charset="-94"/>
              </a:rPr>
              <a:t>idari yaptırımlar ayrıntılı olarak belirlenmiştir.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884C834-1513-300E-F391-33F5C2D97CC7}"/>
              </a:ext>
            </a:extLst>
          </p:cNvPr>
          <p:cNvSpPr txBox="1"/>
          <p:nvPr/>
        </p:nvSpPr>
        <p:spPr>
          <a:xfrm>
            <a:off x="5009745" y="183725"/>
            <a:ext cx="694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Bitki Koruma Ürünlerinin Uygulanması </a:t>
            </a:r>
          </a:p>
          <a:p>
            <a:pPr algn="r"/>
            <a:r>
              <a:rPr lang="tr-TR" sz="2400" b="1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ve Denetimine İlişkin Yönetmelik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A1C92576-9B0A-493E-A50E-97BEF40B55B5}"/>
              </a:ext>
            </a:extLst>
          </p:cNvPr>
          <p:cNvCxnSpPr>
            <a:cxnSpLocks/>
          </p:cNvCxnSpPr>
          <p:nvPr/>
        </p:nvCxnSpPr>
        <p:spPr>
          <a:xfrm flipH="1">
            <a:off x="8773866" y="1105651"/>
            <a:ext cx="3418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05A05A7C-FF31-8F6F-036D-47EBB85A6A28}"/>
              </a:ext>
            </a:extLst>
          </p:cNvPr>
          <p:cNvCxnSpPr>
            <a:cxnSpLocks/>
          </p:cNvCxnSpPr>
          <p:nvPr/>
        </p:nvCxnSpPr>
        <p:spPr>
          <a:xfrm flipH="1">
            <a:off x="8924925" y="1153275"/>
            <a:ext cx="3267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1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7781" y="1696096"/>
            <a:ext cx="118964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atin typeface="Akrobat" panose="00000600000000000000" pitchFamily="2" charset="-94"/>
              </a:rPr>
              <a:t>Üreticiler tarafından satın alınan ve uygulanan bitki koruma ürünü kayıtları ile bitkisel ürün </a:t>
            </a:r>
            <a:r>
              <a:rPr lang="tr-TR" sz="22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hasat bilgilerinin</a:t>
            </a:r>
            <a:r>
              <a:rPr lang="tr-TR" sz="2200" dirty="0">
                <a:latin typeface="Akrobat" panose="00000600000000000000" pitchFamily="2" charset="-94"/>
              </a:rPr>
              <a:t> Bakanlığımızca bastırılan ve üreticilere dağıtılan üretici kayıt defterlerine manuel olarak kayıt edilmesini içeren uygulama, bilgilerin bitkisel ürün ve parsel bazlı olarak </a:t>
            </a:r>
            <a:r>
              <a:rPr lang="tr-TR" sz="22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elektronik ortamda Bakanlığımızca oluşturulan takip sistemine kaydının yapılarak izlenebilirliğinin sağlanması zorunlu hale getirilmiştir. (B-REÇETE Takip Sistemi).</a:t>
            </a:r>
          </a:p>
          <a:p>
            <a:pPr algn="just"/>
            <a:endParaRPr lang="tr-TR" sz="2200" b="1" i="1" u="sng" dirty="0">
              <a:solidFill>
                <a:srgbClr val="FF0000"/>
              </a:solidFill>
              <a:latin typeface="Akrobat" panose="00000600000000000000" pitchFamily="2" charset="-94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Bitkisel ürün alıcılarına </a:t>
            </a:r>
            <a:r>
              <a:rPr lang="tr-TR" sz="2200" dirty="0">
                <a:latin typeface="Akrobat" panose="00000600000000000000" pitchFamily="2" charset="-94"/>
              </a:rPr>
              <a:t>Bakanlığımızca belirlenen bazı ürünlerde üreticiler tarafından verilmesi gerekli olan manuel olarak oluşturulmuş </a:t>
            </a:r>
            <a:r>
              <a:rPr lang="tr-TR" sz="22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Üretici Kayıt Defterinin</a:t>
            </a:r>
            <a:r>
              <a:rPr lang="tr-TR" sz="2200" dirty="0">
                <a:latin typeface="Akrobat" panose="00000600000000000000" pitchFamily="2" charset="-94"/>
              </a:rPr>
              <a:t>, doğrulanabilir, izlenebilirliği sağlanmış ve </a:t>
            </a:r>
            <a:r>
              <a:rPr lang="tr-TR" sz="22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elektronik olarak oluşturulmuş şekilde oluşturulması hükme bağlanmıştır.</a:t>
            </a:r>
          </a:p>
          <a:p>
            <a:pPr algn="just"/>
            <a:endParaRPr lang="tr-TR" sz="2200" b="1" i="1" u="sng" dirty="0">
              <a:solidFill>
                <a:srgbClr val="FF0000"/>
              </a:solidFill>
              <a:latin typeface="Akrobat" panose="00000600000000000000" pitchFamily="2" charset="-94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Yönetmelik pilot uygulama yapılan illerde Yönetmelik yayım tarihinden itibaren 30 gün sonra, diğer iller de ise 01.07.2026 tarihinde yürürlüğe girecektir.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972A861-7D16-D6EF-54DF-EBCE77C388FE}"/>
              </a:ext>
            </a:extLst>
          </p:cNvPr>
          <p:cNvSpPr txBox="1"/>
          <p:nvPr/>
        </p:nvSpPr>
        <p:spPr>
          <a:xfrm>
            <a:off x="5009745" y="183725"/>
            <a:ext cx="694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Bitki Koruma Ürünlerinin Uygulanması </a:t>
            </a:r>
          </a:p>
          <a:p>
            <a:pPr algn="r"/>
            <a:r>
              <a:rPr lang="tr-TR" sz="2400" b="1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ve Denetimine İlişkin Yönetmelik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22812FBB-F1E2-9633-076A-92FC8617A41D}"/>
              </a:ext>
            </a:extLst>
          </p:cNvPr>
          <p:cNvCxnSpPr>
            <a:cxnSpLocks/>
          </p:cNvCxnSpPr>
          <p:nvPr/>
        </p:nvCxnSpPr>
        <p:spPr>
          <a:xfrm flipH="1">
            <a:off x="8773866" y="1105651"/>
            <a:ext cx="3418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570DCC93-A308-534C-E082-E1101BCE973B}"/>
              </a:ext>
            </a:extLst>
          </p:cNvPr>
          <p:cNvCxnSpPr>
            <a:cxnSpLocks/>
          </p:cNvCxnSpPr>
          <p:nvPr/>
        </p:nvCxnSpPr>
        <p:spPr>
          <a:xfrm flipH="1">
            <a:off x="8924925" y="1153275"/>
            <a:ext cx="3267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2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715" y="1362809"/>
            <a:ext cx="11922370" cy="4932483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dirty="0">
                <a:latin typeface="Akrobat" panose="00000600000000000000" pitchFamily="2" charset="-94"/>
              </a:rPr>
              <a:t>Sadece 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risk esasına göre belirlenecek olan </a:t>
            </a:r>
            <a:r>
              <a:rPr lang="tr-TR" sz="4000" b="1" i="1" u="sng" dirty="0" err="1">
                <a:solidFill>
                  <a:srgbClr val="FF0000"/>
                </a:solidFill>
                <a:latin typeface="Akrobat" panose="00000600000000000000" pitchFamily="2" charset="-94"/>
              </a:rPr>
              <a:t>BKÜ’nin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 </a:t>
            </a:r>
            <a:r>
              <a:rPr lang="tr-TR" sz="4000" dirty="0">
                <a:latin typeface="Akrobat" panose="00000600000000000000" pitchFamily="2" charset="-94"/>
              </a:rPr>
              <a:t>satışları reçete ile yapılacaktır.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dirty="0">
                <a:latin typeface="Akrobat" panose="00000600000000000000" pitchFamily="2" charset="-94"/>
              </a:rPr>
              <a:t>Reçete elektronik ortamda 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e-reçete</a:t>
            </a:r>
            <a:r>
              <a:rPr lang="tr-TR" sz="4000" dirty="0">
                <a:latin typeface="Akrobat" panose="00000600000000000000" pitchFamily="2" charset="-94"/>
              </a:rPr>
              <a:t> olarak düzenlenecektir.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Satış sistemi değiştirilmiştir. </a:t>
            </a:r>
            <a:r>
              <a:rPr lang="tr-TR" sz="4000" dirty="0">
                <a:latin typeface="Akrobat" panose="00000600000000000000" pitchFamily="2" charset="-94"/>
              </a:rPr>
              <a:t>Satışlar; alan, bitki veya bitkisel ürün ve zararlı organizmaya göre yapılacaktır.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dirty="0">
                <a:latin typeface="Akrobat" panose="00000600000000000000" pitchFamily="2" charset="-94"/>
              </a:rPr>
              <a:t>Reçete yetki belgesi için 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her hangi bir oda kaydı şartı bulunmamaktadır.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Bayiden bayiye toptancıdan toptancıya satış izni </a:t>
            </a:r>
            <a:r>
              <a:rPr lang="tr-TR" sz="4000" b="1" i="1" u="sng" dirty="0" smtClean="0">
                <a:solidFill>
                  <a:srgbClr val="FF0000"/>
                </a:solidFill>
                <a:latin typeface="Akrobat" panose="00000600000000000000" pitchFamily="2" charset="-94"/>
              </a:rPr>
              <a:t>kaldırılmıştır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dirty="0">
                <a:latin typeface="Akrobat" panose="00000600000000000000" pitchFamily="2" charset="-94"/>
              </a:rPr>
              <a:t>Satışlarda 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ara yazılım kullanımları </a:t>
            </a:r>
            <a:r>
              <a:rPr lang="tr-TR" sz="4000" dirty="0">
                <a:latin typeface="Akrobat" panose="00000600000000000000" pitchFamily="2" charset="-94"/>
              </a:rPr>
              <a:t>kaldırılmıştır.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Reçete yazma yetkisi </a:t>
            </a:r>
            <a:r>
              <a:rPr lang="tr-TR" sz="4000" dirty="0">
                <a:latin typeface="Akrobat" panose="00000600000000000000" pitchFamily="2" charset="-94"/>
              </a:rPr>
              <a:t>sadece BK mezunu ziraat mühendislerine verilmiştir.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dirty="0">
                <a:latin typeface="Akrobat" panose="00000600000000000000" pitchFamily="2" charset="-94"/>
              </a:rPr>
              <a:t>BK mezunu 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bayilere ve mümessillere </a:t>
            </a:r>
            <a:r>
              <a:rPr lang="tr-TR" sz="4000" dirty="0">
                <a:latin typeface="Akrobat" panose="00000600000000000000" pitchFamily="2" charset="-94"/>
              </a:rPr>
              <a:t>reçete yazma yetkisi verilmiştir.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dirty="0">
                <a:latin typeface="Akrobat" panose="00000600000000000000" pitchFamily="2" charset="-94"/>
              </a:rPr>
              <a:t>BK mezunlarına reçete yetkisi için 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her hangi bir eğitim veya sınava gerek olmaksızın </a:t>
            </a:r>
            <a:r>
              <a:rPr lang="tr-TR" sz="4000" dirty="0">
                <a:latin typeface="Akrobat" panose="00000600000000000000" pitchFamily="2" charset="-94"/>
              </a:rPr>
              <a:t>yetkilendirme il müdürlüklerimizle yapılabilecektir.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Cezai müeyyideler ve yaptırımlar güncellenmiştir. </a:t>
            </a:r>
            <a:r>
              <a:rPr lang="tr-TR" sz="4000" dirty="0">
                <a:latin typeface="Akrobat" panose="00000600000000000000" pitchFamily="2" charset="-94"/>
              </a:rPr>
              <a:t>(belge ve yetki iptali gibi)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4000" b="1" i="1" u="sng" dirty="0" err="1">
                <a:solidFill>
                  <a:srgbClr val="FF0000"/>
                </a:solidFill>
                <a:latin typeface="Akrobat" panose="00000600000000000000" pitchFamily="2" charset="-94"/>
              </a:rPr>
              <a:t>Fumigantlar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 sistemden sadece </a:t>
            </a:r>
            <a:r>
              <a:rPr lang="tr-TR" sz="4000" b="1" i="1" u="sng" dirty="0" err="1">
                <a:solidFill>
                  <a:srgbClr val="FF0000"/>
                </a:solidFill>
                <a:latin typeface="Akrobat" panose="00000600000000000000" pitchFamily="2" charset="-94"/>
              </a:rPr>
              <a:t>fumigasyon</a:t>
            </a:r>
            <a:r>
              <a:rPr lang="tr-TR" sz="4000" b="1" i="1" u="sng" dirty="0">
                <a:solidFill>
                  <a:srgbClr val="FF0000"/>
                </a:solidFill>
                <a:latin typeface="Akrobat" panose="00000600000000000000" pitchFamily="2" charset="-94"/>
              </a:rPr>
              <a:t> operatörlerine </a:t>
            </a:r>
            <a:r>
              <a:rPr lang="tr-TR" sz="4000" dirty="0">
                <a:latin typeface="Akrobat" panose="00000600000000000000" pitchFamily="2" charset="-94"/>
              </a:rPr>
              <a:t>SMS doğrulamalı çıkışı olacaktır.</a:t>
            </a:r>
          </a:p>
          <a:p>
            <a:pPr algn="just">
              <a:lnSpc>
                <a:spcPct val="120000"/>
              </a:lnSpc>
            </a:pPr>
            <a:endParaRPr lang="tr-TR" dirty="0">
              <a:latin typeface="Akrobat" panose="00000600000000000000" pitchFamily="2" charset="-94"/>
            </a:endParaRPr>
          </a:p>
          <a:p>
            <a:pPr lvl="0" algn="just">
              <a:lnSpc>
                <a:spcPct val="120000"/>
              </a:lnSpc>
            </a:pPr>
            <a:endParaRPr lang="tr-TR" dirty="0">
              <a:latin typeface="Akrobat" panose="00000600000000000000" pitchFamily="2" charset="-9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C833A6F-8957-17A2-5476-FDDA403AA99C}"/>
              </a:ext>
            </a:extLst>
          </p:cNvPr>
          <p:cNvSpPr txBox="1"/>
          <p:nvPr/>
        </p:nvSpPr>
        <p:spPr>
          <a:xfrm>
            <a:off x="5009745" y="183725"/>
            <a:ext cx="694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Bitki Koruma Ürünlerinin Toptan ve Perakende </a:t>
            </a:r>
            <a:r>
              <a:rPr lang="tr-TR" sz="2400" b="1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Satılması ile Depolanması Hakkında Yönetmelik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6072B868-E747-0CB2-D505-2223CC136BFE}"/>
              </a:ext>
            </a:extLst>
          </p:cNvPr>
          <p:cNvCxnSpPr>
            <a:cxnSpLocks/>
          </p:cNvCxnSpPr>
          <p:nvPr/>
        </p:nvCxnSpPr>
        <p:spPr>
          <a:xfrm flipH="1">
            <a:off x="8773866" y="1105651"/>
            <a:ext cx="3418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B1281AFF-14AB-39CC-74A2-7F5F0CC41126}"/>
              </a:ext>
            </a:extLst>
          </p:cNvPr>
          <p:cNvCxnSpPr>
            <a:cxnSpLocks/>
          </p:cNvCxnSpPr>
          <p:nvPr/>
        </p:nvCxnSpPr>
        <p:spPr>
          <a:xfrm flipH="1">
            <a:off x="8924925" y="1153275"/>
            <a:ext cx="3267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4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38E441BC-37C3-4277-B2CA-128FEFE03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32" y="1574491"/>
            <a:ext cx="1242313" cy="124341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2E10DAB-7688-4760-BF3B-759087538AB9}"/>
              </a:ext>
            </a:extLst>
          </p:cNvPr>
          <p:cNvSpPr txBox="1"/>
          <p:nvPr/>
        </p:nvSpPr>
        <p:spPr>
          <a:xfrm>
            <a:off x="2760908" y="3213868"/>
            <a:ext cx="653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10440"/>
                </a:solidFill>
                <a:latin typeface="Akrobat Black" panose="00000A00000000000000" pitchFamily="2" charset="-94"/>
                <a:ea typeface="Open Sans SemiCondensed" pitchFamily="2" charset="0"/>
                <a:cs typeface="Open Sans SemiCondensed" pitchFamily="2" charset="0"/>
              </a:rPr>
              <a:t>TEŞEKKÜR </a:t>
            </a:r>
            <a:r>
              <a:rPr lang="tr-TR" sz="3200" b="1" dirty="0">
                <a:solidFill>
                  <a:srgbClr val="010440"/>
                </a:solidFill>
                <a:latin typeface="Akrobat Black" panose="00000A00000000000000" pitchFamily="2" charset="-94"/>
                <a:ea typeface="Open Sans ExtraBold" pitchFamily="2" charset="0"/>
                <a:cs typeface="Open Sans ExtraBold" pitchFamily="2" charset="0"/>
              </a:rPr>
              <a:t>EDERİM</a:t>
            </a:r>
          </a:p>
        </p:txBody>
      </p:sp>
      <p:sp>
        <p:nvSpPr>
          <p:cNvPr id="2" name="TextBox 38">
            <a:extLst>
              <a:ext uri="{FF2B5EF4-FFF2-40B4-BE49-F238E27FC236}">
                <a16:creationId xmlns:a16="http://schemas.microsoft.com/office/drawing/2014/main" id="{F8B3D342-41C9-B830-0887-1B6135EB5F67}"/>
              </a:ext>
            </a:extLst>
          </p:cNvPr>
          <p:cNvSpPr txBox="1"/>
          <p:nvPr/>
        </p:nvSpPr>
        <p:spPr>
          <a:xfrm>
            <a:off x="10789920" y="6460662"/>
            <a:ext cx="140208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i="1" dirty="0">
                <a:solidFill>
                  <a:schemeClr val="bg2">
                    <a:lumMod val="25000"/>
                  </a:schemeClr>
                </a:solidFill>
                <a:latin typeface="Gabriola" panose="04040605051002020D02" pitchFamily="82" charset="0"/>
                <a:ea typeface="Open Sans SemiCondensed" pitchFamily="2" charset="0"/>
                <a:cs typeface="Open Sans SemiCondensed" pitchFamily="2" charset="0"/>
              </a:rPr>
              <a:t>#GüvenilirGıda</a:t>
            </a:r>
          </a:p>
        </p:txBody>
      </p:sp>
    </p:spTree>
    <p:extLst>
      <p:ext uri="{BB962C8B-B14F-4D97-AF65-F5344CB8AC3E}">
        <p14:creationId xmlns:p14="http://schemas.microsoft.com/office/powerpoint/2010/main" val="366341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94886" y="208404"/>
            <a:ext cx="362310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r-TR" sz="3600" b="1" dirty="0"/>
              <a:t>B-REÇETE SİSTEMİ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08" y="1327867"/>
            <a:ext cx="4612633" cy="4623952"/>
          </a:xfrm>
          <a:prstGeom prst="rect">
            <a:avLst/>
          </a:prstGeom>
        </p:spPr>
      </p:pic>
      <p:pic>
        <p:nvPicPr>
          <p:cNvPr id="7" name="Resim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44952"/>
          <a:stretch/>
        </p:blipFill>
        <p:spPr bwMode="auto">
          <a:xfrm>
            <a:off x="139825" y="1327867"/>
            <a:ext cx="4049310" cy="398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34134"/>
          <a:stretch/>
        </p:blipFill>
        <p:spPr>
          <a:xfrm>
            <a:off x="3418173" y="5467692"/>
            <a:ext cx="3936541" cy="127205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FB5EAFBA-CA41-D99E-9C0F-61B6932E8477}"/>
              </a:ext>
            </a:extLst>
          </p:cNvPr>
          <p:cNvSpPr txBox="1"/>
          <p:nvPr/>
        </p:nvSpPr>
        <p:spPr>
          <a:xfrm>
            <a:off x="4318438" y="2350410"/>
            <a:ext cx="2837735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Akrobat ExtraBold" panose="00000900000000000000" pitchFamily="2" charset="-94"/>
              </a:rPr>
              <a:t>BKÜVT VE MOBİL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Akrobat ExtraBold" panose="00000900000000000000" pitchFamily="2" charset="-94"/>
              </a:rPr>
              <a:t>TEK PENCERE SİSTEMİ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Akrobat ExtraBold" panose="00000900000000000000" pitchFamily="2" charset="-94"/>
              </a:rPr>
              <a:t>FİRMA PORTALI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Akrobat ExtraBold" panose="00000900000000000000" pitchFamily="2" charset="-94"/>
              </a:rPr>
              <a:t>E BELGE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Akrobat ExtraBold" panose="00000900000000000000" pitchFamily="2" charset="-94"/>
              </a:rPr>
              <a:t>E KOMİSYON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Akrobat ExtraBold" panose="00000900000000000000" pitchFamily="2" charset="-94"/>
              </a:rPr>
              <a:t>BKÜSTP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49740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fik 552">
            <a:extLst>
              <a:ext uri="{FF2B5EF4-FFF2-40B4-BE49-F238E27FC236}">
                <a16:creationId xmlns:a16="http://schemas.microsoft.com/office/drawing/2014/main" id="{EF179F7E-E3DB-3753-9083-1299FB73BB7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041" y="963069"/>
            <a:ext cx="12066558" cy="5421225"/>
            <a:chOff x="1324272" y="1373683"/>
            <a:chExt cx="9597330" cy="4217789"/>
          </a:xfrm>
          <a:solidFill>
            <a:srgbClr val="203864">
              <a:alpha val="5882"/>
            </a:srgbClr>
          </a:solidFill>
        </p:grpSpPr>
        <p:sp>
          <p:nvSpPr>
            <p:cNvPr id="5" name="Serbest Form: Şekil 554">
              <a:extLst>
                <a:ext uri="{FF2B5EF4-FFF2-40B4-BE49-F238E27FC236}">
                  <a16:creationId xmlns:a16="http://schemas.microsoft.com/office/drawing/2014/main" id="{1F073C54-720B-E8D4-74E8-FE1705D01F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0845" y="1373683"/>
              <a:ext cx="617041" cy="550068"/>
            </a:xfrm>
            <a:custGeom>
              <a:avLst/>
              <a:gdLst>
                <a:gd name="connsiteX0" fmla="*/ 221754 w 617041"/>
                <a:gd name="connsiteY0" fmla="*/ 0 h 550068"/>
                <a:gd name="connsiteX1" fmla="*/ 177998 w 617041"/>
                <a:gd name="connsiteY1" fmla="*/ 11609 h 550068"/>
                <a:gd name="connsiteX2" fmla="*/ 177105 w 617041"/>
                <a:gd name="connsiteY2" fmla="*/ 11906 h 550068"/>
                <a:gd name="connsiteX3" fmla="*/ 175915 w 617041"/>
                <a:gd name="connsiteY3" fmla="*/ 11609 h 550068"/>
                <a:gd name="connsiteX4" fmla="*/ 135434 w 617041"/>
                <a:gd name="connsiteY4" fmla="*/ 2381 h 550068"/>
                <a:gd name="connsiteX5" fmla="*/ 111919 w 617041"/>
                <a:gd name="connsiteY5" fmla="*/ 18752 h 550068"/>
                <a:gd name="connsiteX6" fmla="*/ 88999 w 617041"/>
                <a:gd name="connsiteY6" fmla="*/ 42863 h 550068"/>
                <a:gd name="connsiteX7" fmla="*/ 88106 w 617041"/>
                <a:gd name="connsiteY7" fmla="*/ 43755 h 550068"/>
                <a:gd name="connsiteX8" fmla="*/ 86916 w 617041"/>
                <a:gd name="connsiteY8" fmla="*/ 44053 h 550068"/>
                <a:gd name="connsiteX9" fmla="*/ 74712 w 617041"/>
                <a:gd name="connsiteY9" fmla="*/ 47625 h 550068"/>
                <a:gd name="connsiteX10" fmla="*/ 78284 w 617041"/>
                <a:gd name="connsiteY10" fmla="*/ 111323 h 550068"/>
                <a:gd name="connsiteX11" fmla="*/ 78284 w 617041"/>
                <a:gd name="connsiteY11" fmla="*/ 111621 h 550068"/>
                <a:gd name="connsiteX12" fmla="*/ 80665 w 617041"/>
                <a:gd name="connsiteY12" fmla="*/ 201811 h 550068"/>
                <a:gd name="connsiteX13" fmla="*/ 80665 w 617041"/>
                <a:gd name="connsiteY13" fmla="*/ 203299 h 550068"/>
                <a:gd name="connsiteX14" fmla="*/ 79772 w 617041"/>
                <a:gd name="connsiteY14" fmla="*/ 204490 h 550068"/>
                <a:gd name="connsiteX15" fmla="*/ 64294 w 617041"/>
                <a:gd name="connsiteY15" fmla="*/ 227409 h 550068"/>
                <a:gd name="connsiteX16" fmla="*/ 63996 w 617041"/>
                <a:gd name="connsiteY16" fmla="*/ 227707 h 550068"/>
                <a:gd name="connsiteX17" fmla="*/ 63401 w 617041"/>
                <a:gd name="connsiteY17" fmla="*/ 228302 h 550068"/>
                <a:gd name="connsiteX18" fmla="*/ 33338 w 617041"/>
                <a:gd name="connsiteY18" fmla="*/ 255984 h 550068"/>
                <a:gd name="connsiteX19" fmla="*/ 30659 w 617041"/>
                <a:gd name="connsiteY19" fmla="*/ 274141 h 550068"/>
                <a:gd name="connsiteX20" fmla="*/ 62805 w 617041"/>
                <a:gd name="connsiteY20" fmla="*/ 283964 h 550068"/>
                <a:gd name="connsiteX21" fmla="*/ 67270 w 617041"/>
                <a:gd name="connsiteY21" fmla="*/ 285155 h 550068"/>
                <a:gd name="connsiteX22" fmla="*/ 66080 w 617041"/>
                <a:gd name="connsiteY22" fmla="*/ 289620 h 550068"/>
                <a:gd name="connsiteX23" fmla="*/ 57745 w 617041"/>
                <a:gd name="connsiteY23" fmla="*/ 319683 h 550068"/>
                <a:gd name="connsiteX24" fmla="*/ 57448 w 617041"/>
                <a:gd name="connsiteY24" fmla="*/ 320576 h 550068"/>
                <a:gd name="connsiteX25" fmla="*/ 57150 w 617041"/>
                <a:gd name="connsiteY25" fmla="*/ 321171 h 550068"/>
                <a:gd name="connsiteX26" fmla="*/ 37802 w 617041"/>
                <a:gd name="connsiteY26" fmla="*/ 351234 h 550068"/>
                <a:gd name="connsiteX27" fmla="*/ 37505 w 617041"/>
                <a:gd name="connsiteY27" fmla="*/ 351532 h 550068"/>
                <a:gd name="connsiteX28" fmla="*/ 3572 w 617041"/>
                <a:gd name="connsiteY28" fmla="*/ 393799 h 550068"/>
                <a:gd name="connsiteX29" fmla="*/ 0 w 617041"/>
                <a:gd name="connsiteY29" fmla="*/ 427434 h 550068"/>
                <a:gd name="connsiteX30" fmla="*/ 0 w 617041"/>
                <a:gd name="connsiteY30" fmla="*/ 427732 h 550068"/>
                <a:gd name="connsiteX31" fmla="*/ 0 w 617041"/>
                <a:gd name="connsiteY31" fmla="*/ 428327 h 550068"/>
                <a:gd name="connsiteX32" fmla="*/ 4763 w 617041"/>
                <a:gd name="connsiteY32" fmla="*/ 470892 h 550068"/>
                <a:gd name="connsiteX33" fmla="*/ 4763 w 617041"/>
                <a:gd name="connsiteY33" fmla="*/ 471488 h 550068"/>
                <a:gd name="connsiteX34" fmla="*/ 5060 w 617041"/>
                <a:gd name="connsiteY34" fmla="*/ 471488 h 550068"/>
                <a:gd name="connsiteX35" fmla="*/ 47625 w 617041"/>
                <a:gd name="connsiteY35" fmla="*/ 453628 h 550068"/>
                <a:gd name="connsiteX36" fmla="*/ 49411 w 617041"/>
                <a:gd name="connsiteY36" fmla="*/ 452735 h 550068"/>
                <a:gd name="connsiteX37" fmla="*/ 51197 w 617041"/>
                <a:gd name="connsiteY37" fmla="*/ 453628 h 550068"/>
                <a:gd name="connsiteX38" fmla="*/ 98227 w 617041"/>
                <a:gd name="connsiteY38" fmla="*/ 474166 h 550068"/>
                <a:gd name="connsiteX39" fmla="*/ 98524 w 617041"/>
                <a:gd name="connsiteY39" fmla="*/ 474166 h 550068"/>
                <a:gd name="connsiteX40" fmla="*/ 98822 w 617041"/>
                <a:gd name="connsiteY40" fmla="*/ 474166 h 550068"/>
                <a:gd name="connsiteX41" fmla="*/ 114598 w 617041"/>
                <a:gd name="connsiteY41" fmla="*/ 483394 h 550068"/>
                <a:gd name="connsiteX42" fmla="*/ 180380 w 617041"/>
                <a:gd name="connsiteY42" fmla="*/ 483394 h 550068"/>
                <a:gd name="connsiteX43" fmla="*/ 182761 w 617041"/>
                <a:gd name="connsiteY43" fmla="*/ 483394 h 550068"/>
                <a:gd name="connsiteX44" fmla="*/ 183952 w 617041"/>
                <a:gd name="connsiteY44" fmla="*/ 484882 h 550068"/>
                <a:gd name="connsiteX45" fmla="*/ 234851 w 617041"/>
                <a:gd name="connsiteY45" fmla="*/ 541734 h 550068"/>
                <a:gd name="connsiteX46" fmla="*/ 252710 w 617041"/>
                <a:gd name="connsiteY46" fmla="*/ 550069 h 550068"/>
                <a:gd name="connsiteX47" fmla="*/ 268784 w 617041"/>
                <a:gd name="connsiteY47" fmla="*/ 542627 h 550068"/>
                <a:gd name="connsiteX48" fmla="*/ 269379 w 617041"/>
                <a:gd name="connsiteY48" fmla="*/ 542330 h 550068"/>
                <a:gd name="connsiteX49" fmla="*/ 270272 w 617041"/>
                <a:gd name="connsiteY49" fmla="*/ 542330 h 550068"/>
                <a:gd name="connsiteX50" fmla="*/ 320873 w 617041"/>
                <a:gd name="connsiteY50" fmla="*/ 537865 h 550068"/>
                <a:gd name="connsiteX51" fmla="*/ 327422 w 617041"/>
                <a:gd name="connsiteY51" fmla="*/ 491133 h 550068"/>
                <a:gd name="connsiteX52" fmla="*/ 327422 w 617041"/>
                <a:gd name="connsiteY52" fmla="*/ 490240 h 550068"/>
                <a:gd name="connsiteX53" fmla="*/ 328017 w 617041"/>
                <a:gd name="connsiteY53" fmla="*/ 489347 h 550068"/>
                <a:gd name="connsiteX54" fmla="*/ 353020 w 617041"/>
                <a:gd name="connsiteY54" fmla="*/ 443805 h 550068"/>
                <a:gd name="connsiteX55" fmla="*/ 353913 w 617041"/>
                <a:gd name="connsiteY55" fmla="*/ 442317 h 550068"/>
                <a:gd name="connsiteX56" fmla="*/ 355104 w 617041"/>
                <a:gd name="connsiteY56" fmla="*/ 441722 h 550068"/>
                <a:gd name="connsiteX57" fmla="*/ 417612 w 617041"/>
                <a:gd name="connsiteY57" fmla="*/ 409277 h 550068"/>
                <a:gd name="connsiteX58" fmla="*/ 418207 w 617041"/>
                <a:gd name="connsiteY58" fmla="*/ 408980 h 550068"/>
                <a:gd name="connsiteX59" fmla="*/ 419100 w 617041"/>
                <a:gd name="connsiteY59" fmla="*/ 408682 h 550068"/>
                <a:gd name="connsiteX60" fmla="*/ 488752 w 617041"/>
                <a:gd name="connsiteY60" fmla="*/ 397073 h 550068"/>
                <a:gd name="connsiteX61" fmla="*/ 489049 w 617041"/>
                <a:gd name="connsiteY61" fmla="*/ 396776 h 550068"/>
                <a:gd name="connsiteX62" fmla="*/ 527149 w 617041"/>
                <a:gd name="connsiteY62" fmla="*/ 379214 h 550068"/>
                <a:gd name="connsiteX63" fmla="*/ 528042 w 617041"/>
                <a:gd name="connsiteY63" fmla="*/ 378619 h 550068"/>
                <a:gd name="connsiteX64" fmla="*/ 529233 w 617041"/>
                <a:gd name="connsiteY64" fmla="*/ 378619 h 550068"/>
                <a:gd name="connsiteX65" fmla="*/ 568523 w 617041"/>
                <a:gd name="connsiteY65" fmla="*/ 377428 h 550068"/>
                <a:gd name="connsiteX66" fmla="*/ 568821 w 617041"/>
                <a:gd name="connsiteY66" fmla="*/ 377428 h 550068"/>
                <a:gd name="connsiteX67" fmla="*/ 611088 w 617041"/>
                <a:gd name="connsiteY67" fmla="*/ 373261 h 550068"/>
                <a:gd name="connsiteX68" fmla="*/ 617041 w 617041"/>
                <a:gd name="connsiteY68" fmla="*/ 367308 h 550068"/>
                <a:gd name="connsiteX69" fmla="*/ 616744 w 617041"/>
                <a:gd name="connsiteY69" fmla="*/ 367010 h 550068"/>
                <a:gd name="connsiteX70" fmla="*/ 597694 w 617041"/>
                <a:gd name="connsiteY70" fmla="*/ 340519 h 550068"/>
                <a:gd name="connsiteX71" fmla="*/ 596801 w 617041"/>
                <a:gd name="connsiteY71" fmla="*/ 339328 h 550068"/>
                <a:gd name="connsiteX72" fmla="*/ 596801 w 617041"/>
                <a:gd name="connsiteY72" fmla="*/ 338138 h 550068"/>
                <a:gd name="connsiteX73" fmla="*/ 594420 w 617041"/>
                <a:gd name="connsiteY73" fmla="*/ 300038 h 550068"/>
                <a:gd name="connsiteX74" fmla="*/ 577156 w 617041"/>
                <a:gd name="connsiteY74" fmla="*/ 274141 h 550068"/>
                <a:gd name="connsiteX75" fmla="*/ 576858 w 617041"/>
                <a:gd name="connsiteY75" fmla="*/ 273844 h 550068"/>
                <a:gd name="connsiteX76" fmla="*/ 576560 w 617041"/>
                <a:gd name="connsiteY76" fmla="*/ 273546 h 550068"/>
                <a:gd name="connsiteX77" fmla="*/ 561082 w 617041"/>
                <a:gd name="connsiteY77" fmla="*/ 237530 h 550068"/>
                <a:gd name="connsiteX78" fmla="*/ 560784 w 617041"/>
                <a:gd name="connsiteY78" fmla="*/ 237232 h 550068"/>
                <a:gd name="connsiteX79" fmla="*/ 560784 w 617041"/>
                <a:gd name="connsiteY79" fmla="*/ 236934 h 550068"/>
                <a:gd name="connsiteX80" fmla="*/ 550069 w 617041"/>
                <a:gd name="connsiteY80" fmla="*/ 202109 h 550068"/>
                <a:gd name="connsiteX81" fmla="*/ 549771 w 617041"/>
                <a:gd name="connsiteY81" fmla="*/ 201216 h 550068"/>
                <a:gd name="connsiteX82" fmla="*/ 549771 w 617041"/>
                <a:gd name="connsiteY82" fmla="*/ 200323 h 550068"/>
                <a:gd name="connsiteX83" fmla="*/ 552152 w 617041"/>
                <a:gd name="connsiteY83" fmla="*/ 158353 h 550068"/>
                <a:gd name="connsiteX84" fmla="*/ 552450 w 617041"/>
                <a:gd name="connsiteY84" fmla="*/ 155079 h 550068"/>
                <a:gd name="connsiteX85" fmla="*/ 555427 w 617041"/>
                <a:gd name="connsiteY85" fmla="*/ 154186 h 550068"/>
                <a:gd name="connsiteX86" fmla="*/ 582513 w 617041"/>
                <a:gd name="connsiteY86" fmla="*/ 143768 h 550068"/>
                <a:gd name="connsiteX87" fmla="*/ 588764 w 617041"/>
                <a:gd name="connsiteY87" fmla="*/ 130969 h 550068"/>
                <a:gd name="connsiteX88" fmla="*/ 574774 w 617041"/>
                <a:gd name="connsiteY88" fmla="*/ 109240 h 550068"/>
                <a:gd name="connsiteX89" fmla="*/ 554534 w 617041"/>
                <a:gd name="connsiteY89" fmla="*/ 109240 h 550068"/>
                <a:gd name="connsiteX90" fmla="*/ 553938 w 617041"/>
                <a:gd name="connsiteY90" fmla="*/ 109240 h 550068"/>
                <a:gd name="connsiteX91" fmla="*/ 553641 w 617041"/>
                <a:gd name="connsiteY91" fmla="*/ 108942 h 550068"/>
                <a:gd name="connsiteX92" fmla="*/ 512564 w 617041"/>
                <a:gd name="connsiteY92" fmla="*/ 99715 h 550068"/>
                <a:gd name="connsiteX93" fmla="*/ 478631 w 617041"/>
                <a:gd name="connsiteY93" fmla="*/ 107752 h 550068"/>
                <a:gd name="connsiteX94" fmla="*/ 477441 w 617041"/>
                <a:gd name="connsiteY94" fmla="*/ 108049 h 550068"/>
                <a:gd name="connsiteX95" fmla="*/ 476250 w 617041"/>
                <a:gd name="connsiteY95" fmla="*/ 107752 h 550068"/>
                <a:gd name="connsiteX96" fmla="*/ 438745 w 617041"/>
                <a:gd name="connsiteY96" fmla="*/ 97334 h 550068"/>
                <a:gd name="connsiteX97" fmla="*/ 396478 w 617041"/>
                <a:gd name="connsiteY97" fmla="*/ 103882 h 550068"/>
                <a:gd name="connsiteX98" fmla="*/ 363438 w 617041"/>
                <a:gd name="connsiteY98" fmla="*/ 124123 h 550068"/>
                <a:gd name="connsiteX99" fmla="*/ 360462 w 617041"/>
                <a:gd name="connsiteY99" fmla="*/ 125909 h 550068"/>
                <a:gd name="connsiteX100" fmla="*/ 357783 w 617041"/>
                <a:gd name="connsiteY100" fmla="*/ 123527 h 550068"/>
                <a:gd name="connsiteX101" fmla="*/ 336649 w 617041"/>
                <a:gd name="connsiteY101" fmla="*/ 105073 h 550068"/>
                <a:gd name="connsiteX102" fmla="*/ 297954 w 617041"/>
                <a:gd name="connsiteY102" fmla="*/ 90785 h 550068"/>
                <a:gd name="connsiteX103" fmla="*/ 296466 w 617041"/>
                <a:gd name="connsiteY103" fmla="*/ 90190 h 550068"/>
                <a:gd name="connsiteX104" fmla="*/ 295573 w 617041"/>
                <a:gd name="connsiteY104" fmla="*/ 88999 h 550068"/>
                <a:gd name="connsiteX105" fmla="*/ 276523 w 617041"/>
                <a:gd name="connsiteY105" fmla="*/ 61317 h 550068"/>
                <a:gd name="connsiteX106" fmla="*/ 276225 w 617041"/>
                <a:gd name="connsiteY106" fmla="*/ 61020 h 550068"/>
                <a:gd name="connsiteX107" fmla="*/ 275927 w 617041"/>
                <a:gd name="connsiteY107" fmla="*/ 60424 h 550068"/>
                <a:gd name="connsiteX108" fmla="*/ 265212 w 617041"/>
                <a:gd name="connsiteY108" fmla="*/ 31254 h 550068"/>
                <a:gd name="connsiteX109" fmla="*/ 256877 w 617041"/>
                <a:gd name="connsiteY109" fmla="*/ 22324 h 550068"/>
                <a:gd name="connsiteX110" fmla="*/ 249734 w 617041"/>
                <a:gd name="connsiteY110" fmla="*/ 15478 h 550068"/>
                <a:gd name="connsiteX111" fmla="*/ 245864 w 617041"/>
                <a:gd name="connsiteY111" fmla="*/ 12799 h 550068"/>
                <a:gd name="connsiteX112" fmla="*/ 238125 w 617041"/>
                <a:gd name="connsiteY112" fmla="*/ 9823 h 550068"/>
                <a:gd name="connsiteX113" fmla="*/ 230088 w 617041"/>
                <a:gd name="connsiteY113" fmla="*/ 5060 h 550068"/>
                <a:gd name="connsiteX114" fmla="*/ 221754 w 617041"/>
                <a:gd name="connsiteY114" fmla="*/ 0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17041" h="550068">
                  <a:moveTo>
                    <a:pt x="221754" y="0"/>
                  </a:moveTo>
                  <a:lnTo>
                    <a:pt x="177998" y="11609"/>
                  </a:lnTo>
                  <a:lnTo>
                    <a:pt x="177105" y="11906"/>
                  </a:lnTo>
                  <a:lnTo>
                    <a:pt x="175915" y="11609"/>
                  </a:lnTo>
                  <a:lnTo>
                    <a:pt x="135434" y="2381"/>
                  </a:lnTo>
                  <a:lnTo>
                    <a:pt x="111919" y="18752"/>
                  </a:lnTo>
                  <a:lnTo>
                    <a:pt x="88999" y="42863"/>
                  </a:lnTo>
                  <a:lnTo>
                    <a:pt x="88106" y="43755"/>
                  </a:lnTo>
                  <a:lnTo>
                    <a:pt x="86916" y="44053"/>
                  </a:lnTo>
                  <a:lnTo>
                    <a:pt x="74712" y="47625"/>
                  </a:lnTo>
                  <a:lnTo>
                    <a:pt x="78284" y="111323"/>
                  </a:lnTo>
                  <a:lnTo>
                    <a:pt x="78284" y="111621"/>
                  </a:lnTo>
                  <a:lnTo>
                    <a:pt x="80665" y="201811"/>
                  </a:lnTo>
                  <a:lnTo>
                    <a:pt x="80665" y="203299"/>
                  </a:lnTo>
                  <a:lnTo>
                    <a:pt x="79772" y="204490"/>
                  </a:lnTo>
                  <a:lnTo>
                    <a:pt x="64294" y="227409"/>
                  </a:lnTo>
                  <a:lnTo>
                    <a:pt x="63996" y="227707"/>
                  </a:lnTo>
                  <a:lnTo>
                    <a:pt x="63401" y="228302"/>
                  </a:lnTo>
                  <a:lnTo>
                    <a:pt x="33338" y="255984"/>
                  </a:lnTo>
                  <a:lnTo>
                    <a:pt x="30659" y="274141"/>
                  </a:lnTo>
                  <a:lnTo>
                    <a:pt x="62805" y="283964"/>
                  </a:lnTo>
                  <a:lnTo>
                    <a:pt x="67270" y="285155"/>
                  </a:lnTo>
                  <a:lnTo>
                    <a:pt x="66080" y="289620"/>
                  </a:lnTo>
                  <a:lnTo>
                    <a:pt x="57745" y="319683"/>
                  </a:lnTo>
                  <a:lnTo>
                    <a:pt x="57448" y="320576"/>
                  </a:lnTo>
                  <a:lnTo>
                    <a:pt x="57150" y="321171"/>
                  </a:lnTo>
                  <a:lnTo>
                    <a:pt x="37802" y="351234"/>
                  </a:lnTo>
                  <a:lnTo>
                    <a:pt x="37505" y="351532"/>
                  </a:lnTo>
                  <a:lnTo>
                    <a:pt x="3572" y="393799"/>
                  </a:lnTo>
                  <a:lnTo>
                    <a:pt x="0" y="427434"/>
                  </a:lnTo>
                  <a:lnTo>
                    <a:pt x="0" y="427732"/>
                  </a:lnTo>
                  <a:lnTo>
                    <a:pt x="0" y="428327"/>
                  </a:lnTo>
                  <a:lnTo>
                    <a:pt x="4763" y="470892"/>
                  </a:lnTo>
                  <a:lnTo>
                    <a:pt x="4763" y="471488"/>
                  </a:lnTo>
                  <a:lnTo>
                    <a:pt x="5060" y="471488"/>
                  </a:lnTo>
                  <a:lnTo>
                    <a:pt x="47625" y="453628"/>
                  </a:lnTo>
                  <a:lnTo>
                    <a:pt x="49411" y="452735"/>
                  </a:lnTo>
                  <a:lnTo>
                    <a:pt x="51197" y="453628"/>
                  </a:lnTo>
                  <a:lnTo>
                    <a:pt x="98227" y="474166"/>
                  </a:lnTo>
                  <a:lnTo>
                    <a:pt x="98524" y="474166"/>
                  </a:lnTo>
                  <a:lnTo>
                    <a:pt x="98822" y="474166"/>
                  </a:lnTo>
                  <a:lnTo>
                    <a:pt x="114598" y="483394"/>
                  </a:lnTo>
                  <a:lnTo>
                    <a:pt x="180380" y="483394"/>
                  </a:lnTo>
                  <a:lnTo>
                    <a:pt x="182761" y="483394"/>
                  </a:lnTo>
                  <a:lnTo>
                    <a:pt x="183952" y="484882"/>
                  </a:lnTo>
                  <a:lnTo>
                    <a:pt x="234851" y="541734"/>
                  </a:lnTo>
                  <a:lnTo>
                    <a:pt x="252710" y="550069"/>
                  </a:lnTo>
                  <a:lnTo>
                    <a:pt x="268784" y="542627"/>
                  </a:lnTo>
                  <a:lnTo>
                    <a:pt x="269379" y="542330"/>
                  </a:lnTo>
                  <a:lnTo>
                    <a:pt x="270272" y="542330"/>
                  </a:lnTo>
                  <a:lnTo>
                    <a:pt x="320873" y="537865"/>
                  </a:lnTo>
                  <a:lnTo>
                    <a:pt x="327422" y="491133"/>
                  </a:lnTo>
                  <a:lnTo>
                    <a:pt x="327422" y="490240"/>
                  </a:lnTo>
                  <a:lnTo>
                    <a:pt x="328017" y="489347"/>
                  </a:lnTo>
                  <a:lnTo>
                    <a:pt x="353020" y="443805"/>
                  </a:lnTo>
                  <a:lnTo>
                    <a:pt x="353913" y="442317"/>
                  </a:lnTo>
                  <a:lnTo>
                    <a:pt x="355104" y="441722"/>
                  </a:lnTo>
                  <a:lnTo>
                    <a:pt x="417612" y="409277"/>
                  </a:lnTo>
                  <a:lnTo>
                    <a:pt x="418207" y="408980"/>
                  </a:lnTo>
                  <a:lnTo>
                    <a:pt x="419100" y="408682"/>
                  </a:lnTo>
                  <a:lnTo>
                    <a:pt x="488752" y="397073"/>
                  </a:lnTo>
                  <a:lnTo>
                    <a:pt x="489049" y="396776"/>
                  </a:lnTo>
                  <a:lnTo>
                    <a:pt x="527149" y="379214"/>
                  </a:lnTo>
                  <a:lnTo>
                    <a:pt x="528042" y="378619"/>
                  </a:lnTo>
                  <a:lnTo>
                    <a:pt x="529233" y="378619"/>
                  </a:lnTo>
                  <a:lnTo>
                    <a:pt x="568523" y="377428"/>
                  </a:lnTo>
                  <a:lnTo>
                    <a:pt x="568821" y="377428"/>
                  </a:lnTo>
                  <a:lnTo>
                    <a:pt x="611088" y="373261"/>
                  </a:lnTo>
                  <a:lnTo>
                    <a:pt x="617041" y="367308"/>
                  </a:lnTo>
                  <a:lnTo>
                    <a:pt x="616744" y="367010"/>
                  </a:lnTo>
                  <a:lnTo>
                    <a:pt x="597694" y="340519"/>
                  </a:lnTo>
                  <a:lnTo>
                    <a:pt x="596801" y="339328"/>
                  </a:lnTo>
                  <a:lnTo>
                    <a:pt x="596801" y="338138"/>
                  </a:lnTo>
                  <a:lnTo>
                    <a:pt x="594420" y="300038"/>
                  </a:lnTo>
                  <a:lnTo>
                    <a:pt x="577156" y="274141"/>
                  </a:lnTo>
                  <a:lnTo>
                    <a:pt x="576858" y="273844"/>
                  </a:lnTo>
                  <a:lnTo>
                    <a:pt x="576560" y="273546"/>
                  </a:lnTo>
                  <a:lnTo>
                    <a:pt x="561082" y="237530"/>
                  </a:lnTo>
                  <a:lnTo>
                    <a:pt x="560784" y="237232"/>
                  </a:lnTo>
                  <a:lnTo>
                    <a:pt x="560784" y="236934"/>
                  </a:lnTo>
                  <a:lnTo>
                    <a:pt x="550069" y="202109"/>
                  </a:lnTo>
                  <a:lnTo>
                    <a:pt x="549771" y="201216"/>
                  </a:lnTo>
                  <a:lnTo>
                    <a:pt x="549771" y="200323"/>
                  </a:lnTo>
                  <a:lnTo>
                    <a:pt x="552152" y="158353"/>
                  </a:lnTo>
                  <a:lnTo>
                    <a:pt x="552450" y="155079"/>
                  </a:lnTo>
                  <a:lnTo>
                    <a:pt x="555427" y="154186"/>
                  </a:lnTo>
                  <a:lnTo>
                    <a:pt x="582513" y="143768"/>
                  </a:lnTo>
                  <a:lnTo>
                    <a:pt x="588764" y="130969"/>
                  </a:lnTo>
                  <a:lnTo>
                    <a:pt x="574774" y="109240"/>
                  </a:lnTo>
                  <a:lnTo>
                    <a:pt x="554534" y="109240"/>
                  </a:lnTo>
                  <a:lnTo>
                    <a:pt x="553938" y="109240"/>
                  </a:lnTo>
                  <a:lnTo>
                    <a:pt x="553641" y="108942"/>
                  </a:lnTo>
                  <a:lnTo>
                    <a:pt x="512564" y="99715"/>
                  </a:lnTo>
                  <a:lnTo>
                    <a:pt x="478631" y="107752"/>
                  </a:lnTo>
                  <a:lnTo>
                    <a:pt x="477441" y="108049"/>
                  </a:lnTo>
                  <a:lnTo>
                    <a:pt x="476250" y="107752"/>
                  </a:lnTo>
                  <a:lnTo>
                    <a:pt x="438745" y="97334"/>
                  </a:lnTo>
                  <a:lnTo>
                    <a:pt x="396478" y="103882"/>
                  </a:lnTo>
                  <a:lnTo>
                    <a:pt x="363438" y="124123"/>
                  </a:lnTo>
                  <a:lnTo>
                    <a:pt x="360462" y="125909"/>
                  </a:lnTo>
                  <a:lnTo>
                    <a:pt x="357783" y="123527"/>
                  </a:lnTo>
                  <a:lnTo>
                    <a:pt x="336649" y="105073"/>
                  </a:lnTo>
                  <a:lnTo>
                    <a:pt x="297954" y="90785"/>
                  </a:lnTo>
                  <a:lnTo>
                    <a:pt x="296466" y="90190"/>
                  </a:lnTo>
                  <a:lnTo>
                    <a:pt x="295573" y="88999"/>
                  </a:lnTo>
                  <a:lnTo>
                    <a:pt x="276523" y="61317"/>
                  </a:lnTo>
                  <a:lnTo>
                    <a:pt x="276225" y="61020"/>
                  </a:lnTo>
                  <a:lnTo>
                    <a:pt x="275927" y="60424"/>
                  </a:lnTo>
                  <a:lnTo>
                    <a:pt x="265212" y="31254"/>
                  </a:lnTo>
                  <a:cubicBezTo>
                    <a:pt x="264727" y="30703"/>
                    <a:pt x="261392" y="26838"/>
                    <a:pt x="256877" y="22324"/>
                  </a:cubicBezTo>
                  <a:cubicBezTo>
                    <a:pt x="254465" y="19912"/>
                    <a:pt x="251946" y="17279"/>
                    <a:pt x="249734" y="15478"/>
                  </a:cubicBezTo>
                  <a:cubicBezTo>
                    <a:pt x="247521" y="13677"/>
                    <a:pt x="245392" y="12705"/>
                    <a:pt x="245864" y="12799"/>
                  </a:cubicBezTo>
                  <a:cubicBezTo>
                    <a:pt x="243313" y="12289"/>
                    <a:pt x="240817" y="11199"/>
                    <a:pt x="238125" y="9823"/>
                  </a:cubicBezTo>
                  <a:cubicBezTo>
                    <a:pt x="235433" y="8447"/>
                    <a:pt x="232776" y="6673"/>
                    <a:pt x="230088" y="5060"/>
                  </a:cubicBezTo>
                  <a:cubicBezTo>
                    <a:pt x="225682" y="2416"/>
                    <a:pt x="223009" y="827"/>
                    <a:pt x="22175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" name="Serbest Form: Şekil 555">
              <a:extLst>
                <a:ext uri="{FF2B5EF4-FFF2-40B4-BE49-F238E27FC236}">
                  <a16:creationId xmlns:a16="http://schemas.microsoft.com/office/drawing/2014/main" id="{8AC6B379-B2F4-F2ED-9361-5A9CAF02DC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5671" y="1423689"/>
              <a:ext cx="506313" cy="852785"/>
            </a:xfrm>
            <a:custGeom>
              <a:avLst/>
              <a:gdLst>
                <a:gd name="connsiteX0" fmla="*/ 430411 w 506313"/>
                <a:gd name="connsiteY0" fmla="*/ 0 h 852785"/>
                <a:gd name="connsiteX1" fmla="*/ 422970 w 506313"/>
                <a:gd name="connsiteY1" fmla="*/ 7144 h 852785"/>
                <a:gd name="connsiteX2" fmla="*/ 421481 w 506313"/>
                <a:gd name="connsiteY2" fmla="*/ 8632 h 852785"/>
                <a:gd name="connsiteX3" fmla="*/ 419398 w 506313"/>
                <a:gd name="connsiteY3" fmla="*/ 8632 h 852785"/>
                <a:gd name="connsiteX4" fmla="*/ 377428 w 506313"/>
                <a:gd name="connsiteY4" fmla="*/ 7441 h 852785"/>
                <a:gd name="connsiteX5" fmla="*/ 376833 w 506313"/>
                <a:gd name="connsiteY5" fmla="*/ 7441 h 852785"/>
                <a:gd name="connsiteX6" fmla="*/ 376238 w 506313"/>
                <a:gd name="connsiteY6" fmla="*/ 7144 h 852785"/>
                <a:gd name="connsiteX7" fmla="*/ 358378 w 506313"/>
                <a:gd name="connsiteY7" fmla="*/ 2084 h 852785"/>
                <a:gd name="connsiteX8" fmla="*/ 332482 w 506313"/>
                <a:gd name="connsiteY8" fmla="*/ 26789 h 852785"/>
                <a:gd name="connsiteX9" fmla="*/ 322064 w 506313"/>
                <a:gd name="connsiteY9" fmla="*/ 67568 h 852785"/>
                <a:gd name="connsiteX10" fmla="*/ 321766 w 506313"/>
                <a:gd name="connsiteY10" fmla="*/ 68759 h 852785"/>
                <a:gd name="connsiteX11" fmla="*/ 320873 w 506313"/>
                <a:gd name="connsiteY11" fmla="*/ 69652 h 852785"/>
                <a:gd name="connsiteX12" fmla="*/ 303014 w 506313"/>
                <a:gd name="connsiteY12" fmla="*/ 89892 h 852785"/>
                <a:gd name="connsiteX13" fmla="*/ 302121 w 506313"/>
                <a:gd name="connsiteY13" fmla="*/ 91083 h 852785"/>
                <a:gd name="connsiteX14" fmla="*/ 300633 w 506313"/>
                <a:gd name="connsiteY14" fmla="*/ 91380 h 852785"/>
                <a:gd name="connsiteX15" fmla="*/ 280392 w 506313"/>
                <a:gd name="connsiteY15" fmla="*/ 97334 h 852785"/>
                <a:gd name="connsiteX16" fmla="*/ 278011 w 506313"/>
                <a:gd name="connsiteY16" fmla="*/ 98227 h 852785"/>
                <a:gd name="connsiteX17" fmla="*/ 276225 w 506313"/>
                <a:gd name="connsiteY17" fmla="*/ 96738 h 852785"/>
                <a:gd name="connsiteX18" fmla="*/ 260449 w 506313"/>
                <a:gd name="connsiteY18" fmla="*/ 85725 h 852785"/>
                <a:gd name="connsiteX19" fmla="*/ 222052 w 506313"/>
                <a:gd name="connsiteY19" fmla="*/ 85725 h 852785"/>
                <a:gd name="connsiteX20" fmla="*/ 217289 w 506313"/>
                <a:gd name="connsiteY20" fmla="*/ 100310 h 852785"/>
                <a:gd name="connsiteX21" fmla="*/ 217289 w 506313"/>
                <a:gd name="connsiteY21" fmla="*/ 100608 h 852785"/>
                <a:gd name="connsiteX22" fmla="*/ 216991 w 506313"/>
                <a:gd name="connsiteY22" fmla="*/ 101203 h 852785"/>
                <a:gd name="connsiteX23" fmla="*/ 203895 w 506313"/>
                <a:gd name="connsiteY23" fmla="*/ 126504 h 852785"/>
                <a:gd name="connsiteX24" fmla="*/ 222647 w 506313"/>
                <a:gd name="connsiteY24" fmla="*/ 152102 h 852785"/>
                <a:gd name="connsiteX25" fmla="*/ 248543 w 506313"/>
                <a:gd name="connsiteY25" fmla="*/ 156865 h 852785"/>
                <a:gd name="connsiteX26" fmla="*/ 249734 w 506313"/>
                <a:gd name="connsiteY26" fmla="*/ 156865 h 852785"/>
                <a:gd name="connsiteX27" fmla="*/ 250627 w 506313"/>
                <a:gd name="connsiteY27" fmla="*/ 157758 h 852785"/>
                <a:gd name="connsiteX28" fmla="*/ 271165 w 506313"/>
                <a:gd name="connsiteY28" fmla="*/ 174724 h 852785"/>
                <a:gd name="connsiteX29" fmla="*/ 271760 w 506313"/>
                <a:gd name="connsiteY29" fmla="*/ 175022 h 852785"/>
                <a:gd name="connsiteX30" fmla="*/ 272355 w 506313"/>
                <a:gd name="connsiteY30" fmla="*/ 175915 h 852785"/>
                <a:gd name="connsiteX31" fmla="*/ 290215 w 506313"/>
                <a:gd name="connsiteY31" fmla="*/ 207466 h 852785"/>
                <a:gd name="connsiteX32" fmla="*/ 323255 w 506313"/>
                <a:gd name="connsiteY32" fmla="*/ 214610 h 852785"/>
                <a:gd name="connsiteX33" fmla="*/ 328315 w 506313"/>
                <a:gd name="connsiteY33" fmla="*/ 215503 h 852785"/>
                <a:gd name="connsiteX34" fmla="*/ 326827 w 506313"/>
                <a:gd name="connsiteY34" fmla="*/ 220563 h 852785"/>
                <a:gd name="connsiteX35" fmla="*/ 320873 w 506313"/>
                <a:gd name="connsiteY35" fmla="*/ 241995 h 852785"/>
                <a:gd name="connsiteX36" fmla="*/ 314027 w 506313"/>
                <a:gd name="connsiteY36" fmla="*/ 322064 h 852785"/>
                <a:gd name="connsiteX37" fmla="*/ 323552 w 506313"/>
                <a:gd name="connsiteY37" fmla="*/ 333970 h 852785"/>
                <a:gd name="connsiteX38" fmla="*/ 324445 w 506313"/>
                <a:gd name="connsiteY38" fmla="*/ 335161 h 852785"/>
                <a:gd name="connsiteX39" fmla="*/ 324445 w 506313"/>
                <a:gd name="connsiteY39" fmla="*/ 336947 h 852785"/>
                <a:gd name="connsiteX40" fmla="*/ 327124 w 506313"/>
                <a:gd name="connsiteY40" fmla="*/ 393204 h 852785"/>
                <a:gd name="connsiteX41" fmla="*/ 327124 w 506313"/>
                <a:gd name="connsiteY41" fmla="*/ 396478 h 852785"/>
                <a:gd name="connsiteX42" fmla="*/ 324445 w 506313"/>
                <a:gd name="connsiteY42" fmla="*/ 397669 h 852785"/>
                <a:gd name="connsiteX43" fmla="*/ 301526 w 506313"/>
                <a:gd name="connsiteY43" fmla="*/ 409873 h 852785"/>
                <a:gd name="connsiteX44" fmla="*/ 300038 w 506313"/>
                <a:gd name="connsiteY44" fmla="*/ 410766 h 852785"/>
                <a:gd name="connsiteX45" fmla="*/ 297954 w 506313"/>
                <a:gd name="connsiteY45" fmla="*/ 410170 h 852785"/>
                <a:gd name="connsiteX46" fmla="*/ 267295 w 506313"/>
                <a:gd name="connsiteY46" fmla="*/ 401538 h 852785"/>
                <a:gd name="connsiteX47" fmla="*/ 258663 w 506313"/>
                <a:gd name="connsiteY47" fmla="*/ 412254 h 852785"/>
                <a:gd name="connsiteX48" fmla="*/ 258068 w 506313"/>
                <a:gd name="connsiteY48" fmla="*/ 412849 h 852785"/>
                <a:gd name="connsiteX49" fmla="*/ 257473 w 506313"/>
                <a:gd name="connsiteY49" fmla="*/ 413147 h 852785"/>
                <a:gd name="connsiteX50" fmla="*/ 220266 w 506313"/>
                <a:gd name="connsiteY50" fmla="*/ 437257 h 852785"/>
                <a:gd name="connsiteX51" fmla="*/ 219373 w 506313"/>
                <a:gd name="connsiteY51" fmla="*/ 437852 h 852785"/>
                <a:gd name="connsiteX52" fmla="*/ 218182 w 506313"/>
                <a:gd name="connsiteY52" fmla="*/ 437852 h 852785"/>
                <a:gd name="connsiteX53" fmla="*/ 171152 w 506313"/>
                <a:gd name="connsiteY53" fmla="*/ 444996 h 852785"/>
                <a:gd name="connsiteX54" fmla="*/ 152102 w 506313"/>
                <a:gd name="connsiteY54" fmla="*/ 479227 h 852785"/>
                <a:gd name="connsiteX55" fmla="*/ 159246 w 506313"/>
                <a:gd name="connsiteY55" fmla="*/ 493514 h 852785"/>
                <a:gd name="connsiteX56" fmla="*/ 159841 w 506313"/>
                <a:gd name="connsiteY56" fmla="*/ 495002 h 852785"/>
                <a:gd name="connsiteX57" fmla="*/ 159841 w 506313"/>
                <a:gd name="connsiteY57" fmla="*/ 496193 h 852785"/>
                <a:gd name="connsiteX58" fmla="*/ 157460 w 506313"/>
                <a:gd name="connsiteY58" fmla="*/ 521494 h 852785"/>
                <a:gd name="connsiteX59" fmla="*/ 153888 w 506313"/>
                <a:gd name="connsiteY59" fmla="*/ 556617 h 852785"/>
                <a:gd name="connsiteX60" fmla="*/ 170259 w 506313"/>
                <a:gd name="connsiteY60" fmla="*/ 592336 h 852785"/>
                <a:gd name="connsiteX61" fmla="*/ 170855 w 506313"/>
                <a:gd name="connsiteY61" fmla="*/ 593824 h 852785"/>
                <a:gd name="connsiteX62" fmla="*/ 170557 w 506313"/>
                <a:gd name="connsiteY62" fmla="*/ 595313 h 852785"/>
                <a:gd name="connsiteX63" fmla="*/ 163413 w 506313"/>
                <a:gd name="connsiteY63" fmla="*/ 634901 h 852785"/>
                <a:gd name="connsiteX64" fmla="*/ 162818 w 506313"/>
                <a:gd name="connsiteY64" fmla="*/ 637282 h 852785"/>
                <a:gd name="connsiteX65" fmla="*/ 160734 w 506313"/>
                <a:gd name="connsiteY65" fmla="*/ 638473 h 852785"/>
                <a:gd name="connsiteX66" fmla="*/ 127992 w 506313"/>
                <a:gd name="connsiteY66" fmla="*/ 653653 h 852785"/>
                <a:gd name="connsiteX67" fmla="*/ 116979 w 506313"/>
                <a:gd name="connsiteY67" fmla="*/ 671513 h 852785"/>
                <a:gd name="connsiteX68" fmla="*/ 116384 w 506313"/>
                <a:gd name="connsiteY68" fmla="*/ 672406 h 852785"/>
                <a:gd name="connsiteX69" fmla="*/ 115788 w 506313"/>
                <a:gd name="connsiteY69" fmla="*/ 673001 h 852785"/>
                <a:gd name="connsiteX70" fmla="*/ 67270 w 506313"/>
                <a:gd name="connsiteY70" fmla="*/ 707231 h 852785"/>
                <a:gd name="connsiteX71" fmla="*/ 38993 w 506313"/>
                <a:gd name="connsiteY71" fmla="*/ 754559 h 852785"/>
                <a:gd name="connsiteX72" fmla="*/ 38100 w 506313"/>
                <a:gd name="connsiteY72" fmla="*/ 755452 h 852785"/>
                <a:gd name="connsiteX73" fmla="*/ 37207 w 506313"/>
                <a:gd name="connsiteY73" fmla="*/ 756047 h 852785"/>
                <a:gd name="connsiteX74" fmla="*/ 0 w 506313"/>
                <a:gd name="connsiteY74" fmla="*/ 776288 h 852785"/>
                <a:gd name="connsiteX75" fmla="*/ 2381 w 506313"/>
                <a:gd name="connsiteY75" fmla="*/ 826591 h 852785"/>
                <a:gd name="connsiteX76" fmla="*/ 19645 w 506313"/>
                <a:gd name="connsiteY76" fmla="*/ 838498 h 852785"/>
                <a:gd name="connsiteX77" fmla="*/ 74712 w 506313"/>
                <a:gd name="connsiteY77" fmla="*/ 839688 h 852785"/>
                <a:gd name="connsiteX78" fmla="*/ 75009 w 506313"/>
                <a:gd name="connsiteY78" fmla="*/ 839688 h 852785"/>
                <a:gd name="connsiteX79" fmla="*/ 75605 w 506313"/>
                <a:gd name="connsiteY79" fmla="*/ 839986 h 852785"/>
                <a:gd name="connsiteX80" fmla="*/ 105668 w 506313"/>
                <a:gd name="connsiteY80" fmla="*/ 848023 h 852785"/>
                <a:gd name="connsiteX81" fmla="*/ 130671 w 506313"/>
                <a:gd name="connsiteY81" fmla="*/ 838795 h 852785"/>
                <a:gd name="connsiteX82" fmla="*/ 132457 w 506313"/>
                <a:gd name="connsiteY82" fmla="*/ 838200 h 852785"/>
                <a:gd name="connsiteX83" fmla="*/ 133945 w 506313"/>
                <a:gd name="connsiteY83" fmla="*/ 839093 h 852785"/>
                <a:gd name="connsiteX84" fmla="*/ 158651 w 506313"/>
                <a:gd name="connsiteY84" fmla="*/ 848916 h 852785"/>
                <a:gd name="connsiteX85" fmla="*/ 176808 w 506313"/>
                <a:gd name="connsiteY85" fmla="*/ 839093 h 852785"/>
                <a:gd name="connsiteX86" fmla="*/ 179189 w 506313"/>
                <a:gd name="connsiteY86" fmla="*/ 837902 h 852785"/>
                <a:gd name="connsiteX87" fmla="*/ 181273 w 506313"/>
                <a:gd name="connsiteY87" fmla="*/ 839093 h 852785"/>
                <a:gd name="connsiteX88" fmla="*/ 205978 w 506313"/>
                <a:gd name="connsiteY88" fmla="*/ 852785 h 852785"/>
                <a:gd name="connsiteX89" fmla="*/ 234255 w 506313"/>
                <a:gd name="connsiteY89" fmla="*/ 843558 h 852785"/>
                <a:gd name="connsiteX90" fmla="*/ 234851 w 506313"/>
                <a:gd name="connsiteY90" fmla="*/ 843558 h 852785"/>
                <a:gd name="connsiteX91" fmla="*/ 235446 w 506313"/>
                <a:gd name="connsiteY91" fmla="*/ 843558 h 852785"/>
                <a:gd name="connsiteX92" fmla="*/ 263128 w 506313"/>
                <a:gd name="connsiteY92" fmla="*/ 842070 h 852785"/>
                <a:gd name="connsiteX93" fmla="*/ 312539 w 506313"/>
                <a:gd name="connsiteY93" fmla="*/ 828973 h 852785"/>
                <a:gd name="connsiteX94" fmla="*/ 314920 w 506313"/>
                <a:gd name="connsiteY94" fmla="*/ 825996 h 852785"/>
                <a:gd name="connsiteX95" fmla="*/ 337840 w 506313"/>
                <a:gd name="connsiteY95" fmla="*/ 796528 h 852785"/>
                <a:gd name="connsiteX96" fmla="*/ 328613 w 506313"/>
                <a:gd name="connsiteY96" fmla="*/ 762595 h 852785"/>
                <a:gd name="connsiteX97" fmla="*/ 310455 w 506313"/>
                <a:gd name="connsiteY97" fmla="*/ 745927 h 852785"/>
                <a:gd name="connsiteX98" fmla="*/ 308967 w 506313"/>
                <a:gd name="connsiteY98" fmla="*/ 744438 h 852785"/>
                <a:gd name="connsiteX99" fmla="*/ 308967 w 506313"/>
                <a:gd name="connsiteY99" fmla="*/ 742057 h 852785"/>
                <a:gd name="connsiteX100" fmla="*/ 311348 w 506313"/>
                <a:gd name="connsiteY100" fmla="*/ 685502 h 852785"/>
                <a:gd name="connsiteX101" fmla="*/ 311348 w 506313"/>
                <a:gd name="connsiteY101" fmla="*/ 685205 h 852785"/>
                <a:gd name="connsiteX102" fmla="*/ 311646 w 506313"/>
                <a:gd name="connsiteY102" fmla="*/ 684609 h 852785"/>
                <a:gd name="connsiteX103" fmla="*/ 318790 w 506313"/>
                <a:gd name="connsiteY103" fmla="*/ 658118 h 852785"/>
                <a:gd name="connsiteX104" fmla="*/ 326827 w 506313"/>
                <a:gd name="connsiteY104" fmla="*/ 624781 h 852785"/>
                <a:gd name="connsiteX105" fmla="*/ 320873 w 506313"/>
                <a:gd name="connsiteY105" fmla="*/ 609302 h 852785"/>
                <a:gd name="connsiteX106" fmla="*/ 320576 w 506313"/>
                <a:gd name="connsiteY106" fmla="*/ 609005 h 852785"/>
                <a:gd name="connsiteX107" fmla="*/ 308670 w 506313"/>
                <a:gd name="connsiteY107" fmla="*/ 592336 h 852785"/>
                <a:gd name="connsiteX108" fmla="*/ 306586 w 506313"/>
                <a:gd name="connsiteY108" fmla="*/ 589359 h 852785"/>
                <a:gd name="connsiteX109" fmla="*/ 308967 w 506313"/>
                <a:gd name="connsiteY109" fmla="*/ 586681 h 852785"/>
                <a:gd name="connsiteX110" fmla="*/ 313730 w 506313"/>
                <a:gd name="connsiteY110" fmla="*/ 580727 h 852785"/>
                <a:gd name="connsiteX111" fmla="*/ 314623 w 506313"/>
                <a:gd name="connsiteY111" fmla="*/ 579239 h 852785"/>
                <a:gd name="connsiteX112" fmla="*/ 316111 w 506313"/>
                <a:gd name="connsiteY112" fmla="*/ 578941 h 852785"/>
                <a:gd name="connsiteX113" fmla="*/ 382786 w 506313"/>
                <a:gd name="connsiteY113" fmla="*/ 561380 h 852785"/>
                <a:gd name="connsiteX114" fmla="*/ 429220 w 506313"/>
                <a:gd name="connsiteY114" fmla="*/ 529828 h 852785"/>
                <a:gd name="connsiteX115" fmla="*/ 445889 w 506313"/>
                <a:gd name="connsiteY115" fmla="*/ 493812 h 852785"/>
                <a:gd name="connsiteX116" fmla="*/ 441424 w 506313"/>
                <a:gd name="connsiteY116" fmla="*/ 455414 h 852785"/>
                <a:gd name="connsiteX117" fmla="*/ 430709 w 506313"/>
                <a:gd name="connsiteY117" fmla="*/ 423863 h 852785"/>
                <a:gd name="connsiteX118" fmla="*/ 430709 w 506313"/>
                <a:gd name="connsiteY118" fmla="*/ 423565 h 852785"/>
                <a:gd name="connsiteX119" fmla="*/ 430411 w 506313"/>
                <a:gd name="connsiteY119" fmla="*/ 422970 h 852785"/>
                <a:gd name="connsiteX120" fmla="*/ 425648 w 506313"/>
                <a:gd name="connsiteY120" fmla="*/ 378321 h 852785"/>
                <a:gd name="connsiteX121" fmla="*/ 425648 w 506313"/>
                <a:gd name="connsiteY121" fmla="*/ 378023 h 852785"/>
                <a:gd name="connsiteX122" fmla="*/ 425648 w 506313"/>
                <a:gd name="connsiteY122" fmla="*/ 377428 h 852785"/>
                <a:gd name="connsiteX123" fmla="*/ 429220 w 506313"/>
                <a:gd name="connsiteY123" fmla="*/ 341412 h 852785"/>
                <a:gd name="connsiteX124" fmla="*/ 429518 w 506313"/>
                <a:gd name="connsiteY124" fmla="*/ 339923 h 852785"/>
                <a:gd name="connsiteX125" fmla="*/ 430411 w 506313"/>
                <a:gd name="connsiteY125" fmla="*/ 338733 h 852785"/>
                <a:gd name="connsiteX126" fmla="*/ 464939 w 506313"/>
                <a:gd name="connsiteY126" fmla="*/ 295870 h 852785"/>
                <a:gd name="connsiteX127" fmla="*/ 465237 w 506313"/>
                <a:gd name="connsiteY127" fmla="*/ 295573 h 852785"/>
                <a:gd name="connsiteX128" fmla="*/ 483989 w 506313"/>
                <a:gd name="connsiteY128" fmla="*/ 266402 h 852785"/>
                <a:gd name="connsiteX129" fmla="*/ 484287 w 506313"/>
                <a:gd name="connsiteY129" fmla="*/ 265807 h 852785"/>
                <a:gd name="connsiteX130" fmla="*/ 490835 w 506313"/>
                <a:gd name="connsiteY130" fmla="*/ 241697 h 852785"/>
                <a:gd name="connsiteX131" fmla="*/ 459284 w 506313"/>
                <a:gd name="connsiteY131" fmla="*/ 232172 h 852785"/>
                <a:gd name="connsiteX132" fmla="*/ 455116 w 506313"/>
                <a:gd name="connsiteY132" fmla="*/ 230981 h 852785"/>
                <a:gd name="connsiteX133" fmla="*/ 455712 w 506313"/>
                <a:gd name="connsiteY133" fmla="*/ 226814 h 852785"/>
                <a:gd name="connsiteX134" fmla="*/ 459581 w 506313"/>
                <a:gd name="connsiteY134" fmla="*/ 202704 h 852785"/>
                <a:gd name="connsiteX135" fmla="*/ 459581 w 506313"/>
                <a:gd name="connsiteY135" fmla="*/ 201216 h 852785"/>
                <a:gd name="connsiteX136" fmla="*/ 461070 w 506313"/>
                <a:gd name="connsiteY136" fmla="*/ 200025 h 852785"/>
                <a:gd name="connsiteX137" fmla="*/ 491430 w 506313"/>
                <a:gd name="connsiteY137" fmla="*/ 172045 h 852785"/>
                <a:gd name="connsiteX138" fmla="*/ 491430 w 506313"/>
                <a:gd name="connsiteY138" fmla="*/ 171748 h 852785"/>
                <a:gd name="connsiteX139" fmla="*/ 506313 w 506313"/>
                <a:gd name="connsiteY139" fmla="*/ 150614 h 852785"/>
                <a:gd name="connsiteX140" fmla="*/ 503932 w 506313"/>
                <a:gd name="connsiteY140" fmla="*/ 61913 h 852785"/>
                <a:gd name="connsiteX141" fmla="*/ 500658 w 506313"/>
                <a:gd name="connsiteY141" fmla="*/ 298 h 852785"/>
                <a:gd name="connsiteX142" fmla="*/ 500360 w 506313"/>
                <a:gd name="connsiteY142" fmla="*/ 298 h 852785"/>
                <a:gd name="connsiteX143" fmla="*/ 471190 w 506313"/>
                <a:gd name="connsiteY143" fmla="*/ 298 h 852785"/>
                <a:gd name="connsiteX144" fmla="*/ 456009 w 506313"/>
                <a:gd name="connsiteY144" fmla="*/ 10418 h 852785"/>
                <a:gd name="connsiteX145" fmla="*/ 453628 w 506313"/>
                <a:gd name="connsiteY145" fmla="*/ 11609 h 852785"/>
                <a:gd name="connsiteX146" fmla="*/ 451247 w 506313"/>
                <a:gd name="connsiteY146" fmla="*/ 10418 h 852785"/>
                <a:gd name="connsiteX147" fmla="*/ 430411 w 506313"/>
                <a:gd name="connsiteY147" fmla="*/ 0 h 8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06313" h="852785">
                  <a:moveTo>
                    <a:pt x="430411" y="0"/>
                  </a:moveTo>
                  <a:lnTo>
                    <a:pt x="422970" y="7144"/>
                  </a:lnTo>
                  <a:lnTo>
                    <a:pt x="421481" y="8632"/>
                  </a:lnTo>
                  <a:lnTo>
                    <a:pt x="419398" y="8632"/>
                  </a:lnTo>
                  <a:lnTo>
                    <a:pt x="377428" y="7441"/>
                  </a:lnTo>
                  <a:lnTo>
                    <a:pt x="376833" y="7441"/>
                  </a:lnTo>
                  <a:lnTo>
                    <a:pt x="376238" y="7144"/>
                  </a:lnTo>
                  <a:lnTo>
                    <a:pt x="358378" y="2084"/>
                  </a:lnTo>
                  <a:lnTo>
                    <a:pt x="332482" y="26789"/>
                  </a:lnTo>
                  <a:lnTo>
                    <a:pt x="322064" y="67568"/>
                  </a:lnTo>
                  <a:lnTo>
                    <a:pt x="321766" y="68759"/>
                  </a:lnTo>
                  <a:lnTo>
                    <a:pt x="320873" y="69652"/>
                  </a:lnTo>
                  <a:lnTo>
                    <a:pt x="303014" y="89892"/>
                  </a:lnTo>
                  <a:lnTo>
                    <a:pt x="302121" y="91083"/>
                  </a:lnTo>
                  <a:lnTo>
                    <a:pt x="300633" y="91380"/>
                  </a:lnTo>
                  <a:lnTo>
                    <a:pt x="280392" y="97334"/>
                  </a:lnTo>
                  <a:lnTo>
                    <a:pt x="278011" y="98227"/>
                  </a:lnTo>
                  <a:lnTo>
                    <a:pt x="276225" y="96738"/>
                  </a:lnTo>
                  <a:lnTo>
                    <a:pt x="260449" y="85725"/>
                  </a:lnTo>
                  <a:lnTo>
                    <a:pt x="222052" y="85725"/>
                  </a:lnTo>
                  <a:lnTo>
                    <a:pt x="217289" y="100310"/>
                  </a:lnTo>
                  <a:lnTo>
                    <a:pt x="217289" y="100608"/>
                  </a:lnTo>
                  <a:lnTo>
                    <a:pt x="216991" y="101203"/>
                  </a:lnTo>
                  <a:lnTo>
                    <a:pt x="203895" y="126504"/>
                  </a:lnTo>
                  <a:lnTo>
                    <a:pt x="222647" y="152102"/>
                  </a:lnTo>
                  <a:lnTo>
                    <a:pt x="248543" y="156865"/>
                  </a:lnTo>
                  <a:lnTo>
                    <a:pt x="249734" y="156865"/>
                  </a:lnTo>
                  <a:lnTo>
                    <a:pt x="250627" y="157758"/>
                  </a:lnTo>
                  <a:lnTo>
                    <a:pt x="271165" y="174724"/>
                  </a:lnTo>
                  <a:lnTo>
                    <a:pt x="271760" y="175022"/>
                  </a:lnTo>
                  <a:lnTo>
                    <a:pt x="272355" y="175915"/>
                  </a:lnTo>
                  <a:lnTo>
                    <a:pt x="290215" y="207466"/>
                  </a:lnTo>
                  <a:lnTo>
                    <a:pt x="323255" y="214610"/>
                  </a:lnTo>
                  <a:lnTo>
                    <a:pt x="328315" y="215503"/>
                  </a:lnTo>
                  <a:lnTo>
                    <a:pt x="326827" y="220563"/>
                  </a:lnTo>
                  <a:lnTo>
                    <a:pt x="320873" y="241995"/>
                  </a:lnTo>
                  <a:lnTo>
                    <a:pt x="314027" y="322064"/>
                  </a:lnTo>
                  <a:lnTo>
                    <a:pt x="323552" y="333970"/>
                  </a:lnTo>
                  <a:lnTo>
                    <a:pt x="324445" y="335161"/>
                  </a:lnTo>
                  <a:lnTo>
                    <a:pt x="324445" y="336947"/>
                  </a:lnTo>
                  <a:lnTo>
                    <a:pt x="327124" y="393204"/>
                  </a:lnTo>
                  <a:lnTo>
                    <a:pt x="327124" y="396478"/>
                  </a:lnTo>
                  <a:lnTo>
                    <a:pt x="324445" y="397669"/>
                  </a:lnTo>
                  <a:lnTo>
                    <a:pt x="301526" y="409873"/>
                  </a:lnTo>
                  <a:lnTo>
                    <a:pt x="300038" y="410766"/>
                  </a:lnTo>
                  <a:lnTo>
                    <a:pt x="297954" y="410170"/>
                  </a:lnTo>
                  <a:lnTo>
                    <a:pt x="267295" y="401538"/>
                  </a:lnTo>
                  <a:lnTo>
                    <a:pt x="258663" y="412254"/>
                  </a:lnTo>
                  <a:lnTo>
                    <a:pt x="258068" y="412849"/>
                  </a:lnTo>
                  <a:lnTo>
                    <a:pt x="257473" y="413147"/>
                  </a:lnTo>
                  <a:lnTo>
                    <a:pt x="220266" y="437257"/>
                  </a:lnTo>
                  <a:lnTo>
                    <a:pt x="219373" y="437852"/>
                  </a:lnTo>
                  <a:lnTo>
                    <a:pt x="218182" y="437852"/>
                  </a:lnTo>
                  <a:lnTo>
                    <a:pt x="171152" y="444996"/>
                  </a:lnTo>
                  <a:lnTo>
                    <a:pt x="152102" y="479227"/>
                  </a:lnTo>
                  <a:lnTo>
                    <a:pt x="159246" y="493514"/>
                  </a:lnTo>
                  <a:lnTo>
                    <a:pt x="159841" y="495002"/>
                  </a:lnTo>
                  <a:lnTo>
                    <a:pt x="159841" y="496193"/>
                  </a:lnTo>
                  <a:lnTo>
                    <a:pt x="157460" y="521494"/>
                  </a:lnTo>
                  <a:lnTo>
                    <a:pt x="153888" y="556617"/>
                  </a:lnTo>
                  <a:lnTo>
                    <a:pt x="170259" y="592336"/>
                  </a:lnTo>
                  <a:lnTo>
                    <a:pt x="170855" y="593824"/>
                  </a:lnTo>
                  <a:lnTo>
                    <a:pt x="170557" y="595313"/>
                  </a:lnTo>
                  <a:lnTo>
                    <a:pt x="163413" y="634901"/>
                  </a:lnTo>
                  <a:lnTo>
                    <a:pt x="162818" y="637282"/>
                  </a:lnTo>
                  <a:lnTo>
                    <a:pt x="160734" y="638473"/>
                  </a:lnTo>
                  <a:lnTo>
                    <a:pt x="127992" y="653653"/>
                  </a:lnTo>
                  <a:lnTo>
                    <a:pt x="116979" y="671513"/>
                  </a:lnTo>
                  <a:lnTo>
                    <a:pt x="116384" y="672406"/>
                  </a:lnTo>
                  <a:lnTo>
                    <a:pt x="115788" y="673001"/>
                  </a:lnTo>
                  <a:lnTo>
                    <a:pt x="67270" y="707231"/>
                  </a:lnTo>
                  <a:lnTo>
                    <a:pt x="38993" y="754559"/>
                  </a:lnTo>
                  <a:lnTo>
                    <a:pt x="38100" y="755452"/>
                  </a:lnTo>
                  <a:lnTo>
                    <a:pt x="37207" y="756047"/>
                  </a:lnTo>
                  <a:lnTo>
                    <a:pt x="0" y="776288"/>
                  </a:lnTo>
                  <a:lnTo>
                    <a:pt x="2381" y="826591"/>
                  </a:lnTo>
                  <a:lnTo>
                    <a:pt x="19645" y="838498"/>
                  </a:lnTo>
                  <a:lnTo>
                    <a:pt x="74712" y="839688"/>
                  </a:lnTo>
                  <a:lnTo>
                    <a:pt x="75009" y="839688"/>
                  </a:lnTo>
                  <a:lnTo>
                    <a:pt x="75605" y="839986"/>
                  </a:lnTo>
                  <a:lnTo>
                    <a:pt x="105668" y="848023"/>
                  </a:lnTo>
                  <a:lnTo>
                    <a:pt x="130671" y="838795"/>
                  </a:lnTo>
                  <a:lnTo>
                    <a:pt x="132457" y="838200"/>
                  </a:lnTo>
                  <a:lnTo>
                    <a:pt x="133945" y="839093"/>
                  </a:lnTo>
                  <a:lnTo>
                    <a:pt x="158651" y="848916"/>
                  </a:lnTo>
                  <a:lnTo>
                    <a:pt x="176808" y="839093"/>
                  </a:lnTo>
                  <a:lnTo>
                    <a:pt x="179189" y="837902"/>
                  </a:lnTo>
                  <a:lnTo>
                    <a:pt x="181273" y="839093"/>
                  </a:lnTo>
                  <a:lnTo>
                    <a:pt x="205978" y="852785"/>
                  </a:lnTo>
                  <a:lnTo>
                    <a:pt x="234255" y="843558"/>
                  </a:lnTo>
                  <a:lnTo>
                    <a:pt x="234851" y="843558"/>
                  </a:lnTo>
                  <a:lnTo>
                    <a:pt x="235446" y="843558"/>
                  </a:lnTo>
                  <a:lnTo>
                    <a:pt x="263128" y="842070"/>
                  </a:lnTo>
                  <a:lnTo>
                    <a:pt x="312539" y="828973"/>
                  </a:lnTo>
                  <a:lnTo>
                    <a:pt x="314920" y="825996"/>
                  </a:lnTo>
                  <a:lnTo>
                    <a:pt x="337840" y="796528"/>
                  </a:lnTo>
                  <a:lnTo>
                    <a:pt x="328613" y="762595"/>
                  </a:lnTo>
                  <a:lnTo>
                    <a:pt x="310455" y="745927"/>
                  </a:lnTo>
                  <a:lnTo>
                    <a:pt x="308967" y="744438"/>
                  </a:lnTo>
                  <a:lnTo>
                    <a:pt x="308967" y="742057"/>
                  </a:lnTo>
                  <a:lnTo>
                    <a:pt x="311348" y="685502"/>
                  </a:lnTo>
                  <a:lnTo>
                    <a:pt x="311348" y="685205"/>
                  </a:lnTo>
                  <a:lnTo>
                    <a:pt x="311646" y="684609"/>
                  </a:lnTo>
                  <a:lnTo>
                    <a:pt x="318790" y="658118"/>
                  </a:lnTo>
                  <a:lnTo>
                    <a:pt x="326827" y="624781"/>
                  </a:lnTo>
                  <a:lnTo>
                    <a:pt x="320873" y="609302"/>
                  </a:lnTo>
                  <a:lnTo>
                    <a:pt x="320576" y="609005"/>
                  </a:lnTo>
                  <a:lnTo>
                    <a:pt x="308670" y="592336"/>
                  </a:lnTo>
                  <a:lnTo>
                    <a:pt x="306586" y="589359"/>
                  </a:lnTo>
                  <a:lnTo>
                    <a:pt x="308967" y="586681"/>
                  </a:lnTo>
                  <a:lnTo>
                    <a:pt x="313730" y="580727"/>
                  </a:lnTo>
                  <a:lnTo>
                    <a:pt x="314623" y="579239"/>
                  </a:lnTo>
                  <a:lnTo>
                    <a:pt x="316111" y="578941"/>
                  </a:lnTo>
                  <a:lnTo>
                    <a:pt x="382786" y="561380"/>
                  </a:lnTo>
                  <a:lnTo>
                    <a:pt x="429220" y="529828"/>
                  </a:lnTo>
                  <a:lnTo>
                    <a:pt x="445889" y="493812"/>
                  </a:lnTo>
                  <a:lnTo>
                    <a:pt x="441424" y="455414"/>
                  </a:lnTo>
                  <a:lnTo>
                    <a:pt x="430709" y="423863"/>
                  </a:lnTo>
                  <a:lnTo>
                    <a:pt x="430709" y="423565"/>
                  </a:lnTo>
                  <a:lnTo>
                    <a:pt x="430411" y="422970"/>
                  </a:lnTo>
                  <a:lnTo>
                    <a:pt x="425648" y="378321"/>
                  </a:lnTo>
                  <a:lnTo>
                    <a:pt x="425648" y="378023"/>
                  </a:lnTo>
                  <a:lnTo>
                    <a:pt x="425648" y="377428"/>
                  </a:lnTo>
                  <a:lnTo>
                    <a:pt x="429220" y="341412"/>
                  </a:lnTo>
                  <a:lnTo>
                    <a:pt x="429518" y="339923"/>
                  </a:lnTo>
                  <a:lnTo>
                    <a:pt x="430411" y="338733"/>
                  </a:lnTo>
                  <a:lnTo>
                    <a:pt x="464939" y="295870"/>
                  </a:lnTo>
                  <a:lnTo>
                    <a:pt x="465237" y="295573"/>
                  </a:lnTo>
                  <a:lnTo>
                    <a:pt x="483989" y="266402"/>
                  </a:lnTo>
                  <a:lnTo>
                    <a:pt x="484287" y="265807"/>
                  </a:lnTo>
                  <a:lnTo>
                    <a:pt x="490835" y="241697"/>
                  </a:lnTo>
                  <a:lnTo>
                    <a:pt x="459284" y="232172"/>
                  </a:lnTo>
                  <a:lnTo>
                    <a:pt x="455116" y="230981"/>
                  </a:lnTo>
                  <a:lnTo>
                    <a:pt x="455712" y="226814"/>
                  </a:lnTo>
                  <a:lnTo>
                    <a:pt x="459581" y="202704"/>
                  </a:lnTo>
                  <a:lnTo>
                    <a:pt x="459581" y="201216"/>
                  </a:lnTo>
                  <a:lnTo>
                    <a:pt x="461070" y="200025"/>
                  </a:lnTo>
                  <a:lnTo>
                    <a:pt x="491430" y="172045"/>
                  </a:lnTo>
                  <a:lnTo>
                    <a:pt x="491430" y="171748"/>
                  </a:lnTo>
                  <a:lnTo>
                    <a:pt x="506313" y="150614"/>
                  </a:lnTo>
                  <a:lnTo>
                    <a:pt x="503932" y="61913"/>
                  </a:lnTo>
                  <a:lnTo>
                    <a:pt x="500658" y="298"/>
                  </a:lnTo>
                  <a:lnTo>
                    <a:pt x="500360" y="298"/>
                  </a:lnTo>
                  <a:lnTo>
                    <a:pt x="471190" y="298"/>
                  </a:lnTo>
                  <a:lnTo>
                    <a:pt x="456009" y="10418"/>
                  </a:lnTo>
                  <a:lnTo>
                    <a:pt x="453628" y="11609"/>
                  </a:lnTo>
                  <a:lnTo>
                    <a:pt x="451247" y="10418"/>
                  </a:lnTo>
                  <a:lnTo>
                    <a:pt x="43041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" name="Serbest Form: Şekil 556">
              <a:extLst>
                <a:ext uri="{FF2B5EF4-FFF2-40B4-BE49-F238E27FC236}">
                  <a16:creationId xmlns:a16="http://schemas.microsoft.com/office/drawing/2014/main" id="{84CB2E70-998F-9567-B9C2-8D61A5ED90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76589" y="1576685"/>
              <a:ext cx="593526" cy="547389"/>
            </a:xfrm>
            <a:custGeom>
              <a:avLst/>
              <a:gdLst>
                <a:gd name="connsiteX0" fmla="*/ 344984 w 593526"/>
                <a:gd name="connsiteY0" fmla="*/ 0 h 547389"/>
                <a:gd name="connsiteX1" fmla="*/ 335756 w 593526"/>
                <a:gd name="connsiteY1" fmla="*/ 6846 h 547389"/>
                <a:gd name="connsiteX2" fmla="*/ 325636 w 593526"/>
                <a:gd name="connsiteY2" fmla="*/ 34230 h 547389"/>
                <a:gd name="connsiteX3" fmla="*/ 325338 w 593526"/>
                <a:gd name="connsiteY3" fmla="*/ 35123 h 547389"/>
                <a:gd name="connsiteX4" fmla="*/ 324445 w 593526"/>
                <a:gd name="connsiteY4" fmla="*/ 36016 h 547389"/>
                <a:gd name="connsiteX5" fmla="*/ 293191 w 593526"/>
                <a:gd name="connsiteY5" fmla="*/ 66080 h 547389"/>
                <a:gd name="connsiteX6" fmla="*/ 292596 w 593526"/>
                <a:gd name="connsiteY6" fmla="*/ 66675 h 547389"/>
                <a:gd name="connsiteX7" fmla="*/ 291703 w 593526"/>
                <a:gd name="connsiteY7" fmla="*/ 66973 h 547389"/>
                <a:gd name="connsiteX8" fmla="*/ 241399 w 593526"/>
                <a:gd name="connsiteY8" fmla="*/ 88702 h 547389"/>
                <a:gd name="connsiteX9" fmla="*/ 240506 w 593526"/>
                <a:gd name="connsiteY9" fmla="*/ 88999 h 547389"/>
                <a:gd name="connsiteX10" fmla="*/ 239911 w 593526"/>
                <a:gd name="connsiteY10" fmla="*/ 88999 h 547389"/>
                <a:gd name="connsiteX11" fmla="*/ 214610 w 593526"/>
                <a:gd name="connsiteY11" fmla="*/ 91380 h 547389"/>
                <a:gd name="connsiteX12" fmla="*/ 196155 w 593526"/>
                <a:gd name="connsiteY12" fmla="*/ 92869 h 547389"/>
                <a:gd name="connsiteX13" fmla="*/ 185142 w 593526"/>
                <a:gd name="connsiteY13" fmla="*/ 93762 h 547389"/>
                <a:gd name="connsiteX14" fmla="*/ 174129 w 593526"/>
                <a:gd name="connsiteY14" fmla="*/ 92571 h 547389"/>
                <a:gd name="connsiteX15" fmla="*/ 155674 w 593526"/>
                <a:gd name="connsiteY15" fmla="*/ 90190 h 547389"/>
                <a:gd name="connsiteX16" fmla="*/ 130373 w 593526"/>
                <a:gd name="connsiteY16" fmla="*/ 86618 h 547389"/>
                <a:gd name="connsiteX17" fmla="*/ 130076 w 593526"/>
                <a:gd name="connsiteY17" fmla="*/ 86320 h 547389"/>
                <a:gd name="connsiteX18" fmla="*/ 129778 w 593526"/>
                <a:gd name="connsiteY18" fmla="*/ 86320 h 547389"/>
                <a:gd name="connsiteX19" fmla="*/ 102989 w 593526"/>
                <a:gd name="connsiteY19" fmla="*/ 78284 h 547389"/>
                <a:gd name="connsiteX20" fmla="*/ 50304 w 593526"/>
                <a:gd name="connsiteY20" fmla="*/ 87809 h 547389"/>
                <a:gd name="connsiteX21" fmla="*/ 49709 w 593526"/>
                <a:gd name="connsiteY21" fmla="*/ 87809 h 547389"/>
                <a:gd name="connsiteX22" fmla="*/ 49113 w 593526"/>
                <a:gd name="connsiteY22" fmla="*/ 87809 h 547389"/>
                <a:gd name="connsiteX23" fmla="*/ 3274 w 593526"/>
                <a:gd name="connsiteY23" fmla="*/ 84237 h 547389"/>
                <a:gd name="connsiteX24" fmla="*/ 2977 w 593526"/>
                <a:gd name="connsiteY24" fmla="*/ 84237 h 547389"/>
                <a:gd name="connsiteX25" fmla="*/ 2679 w 593526"/>
                <a:gd name="connsiteY25" fmla="*/ 83939 h 547389"/>
                <a:gd name="connsiteX26" fmla="*/ 0 w 593526"/>
                <a:gd name="connsiteY26" fmla="*/ 83344 h 547389"/>
                <a:gd name="connsiteX27" fmla="*/ 0 w 593526"/>
                <a:gd name="connsiteY27" fmla="*/ 106263 h 547389"/>
                <a:gd name="connsiteX28" fmla="*/ 11311 w 593526"/>
                <a:gd name="connsiteY28" fmla="*/ 130671 h 547389"/>
                <a:gd name="connsiteX29" fmla="*/ 11906 w 593526"/>
                <a:gd name="connsiteY29" fmla="*/ 131564 h 547389"/>
                <a:gd name="connsiteX30" fmla="*/ 11906 w 593526"/>
                <a:gd name="connsiteY30" fmla="*/ 132457 h 547389"/>
                <a:gd name="connsiteX31" fmla="*/ 15180 w 593526"/>
                <a:gd name="connsiteY31" fmla="*/ 183356 h 547389"/>
                <a:gd name="connsiteX32" fmla="*/ 15478 w 593526"/>
                <a:gd name="connsiteY32" fmla="*/ 184845 h 547389"/>
                <a:gd name="connsiteX33" fmla="*/ 14585 w 593526"/>
                <a:gd name="connsiteY33" fmla="*/ 186035 h 547389"/>
                <a:gd name="connsiteX34" fmla="*/ 8930 w 593526"/>
                <a:gd name="connsiteY34" fmla="*/ 197048 h 547389"/>
                <a:gd name="connsiteX35" fmla="*/ 4763 w 593526"/>
                <a:gd name="connsiteY35" fmla="*/ 205680 h 547389"/>
                <a:gd name="connsiteX36" fmla="*/ 3274 w 593526"/>
                <a:gd name="connsiteY36" fmla="*/ 211038 h 547389"/>
                <a:gd name="connsiteX37" fmla="*/ 8037 w 593526"/>
                <a:gd name="connsiteY37" fmla="*/ 218777 h 547389"/>
                <a:gd name="connsiteX38" fmla="*/ 12204 w 593526"/>
                <a:gd name="connsiteY38" fmla="*/ 222945 h 547389"/>
                <a:gd name="connsiteX39" fmla="*/ 50899 w 593526"/>
                <a:gd name="connsiteY39" fmla="*/ 219670 h 547389"/>
                <a:gd name="connsiteX40" fmla="*/ 89297 w 593526"/>
                <a:gd name="connsiteY40" fmla="*/ 211336 h 547389"/>
                <a:gd name="connsiteX41" fmla="*/ 90488 w 593526"/>
                <a:gd name="connsiteY41" fmla="*/ 211038 h 547389"/>
                <a:gd name="connsiteX42" fmla="*/ 91380 w 593526"/>
                <a:gd name="connsiteY42" fmla="*/ 211336 h 547389"/>
                <a:gd name="connsiteX43" fmla="*/ 135731 w 593526"/>
                <a:gd name="connsiteY43" fmla="*/ 221754 h 547389"/>
                <a:gd name="connsiteX44" fmla="*/ 137220 w 593526"/>
                <a:gd name="connsiteY44" fmla="*/ 222052 h 547389"/>
                <a:gd name="connsiteX45" fmla="*/ 138410 w 593526"/>
                <a:gd name="connsiteY45" fmla="*/ 223242 h 547389"/>
                <a:gd name="connsiteX46" fmla="*/ 167283 w 593526"/>
                <a:gd name="connsiteY46" fmla="*/ 258961 h 547389"/>
                <a:gd name="connsiteX47" fmla="*/ 169366 w 593526"/>
                <a:gd name="connsiteY47" fmla="*/ 261342 h 547389"/>
                <a:gd name="connsiteX48" fmla="*/ 167878 w 593526"/>
                <a:gd name="connsiteY48" fmla="*/ 264319 h 547389"/>
                <a:gd name="connsiteX49" fmla="*/ 147340 w 593526"/>
                <a:gd name="connsiteY49" fmla="*/ 303312 h 547389"/>
                <a:gd name="connsiteX50" fmla="*/ 146745 w 593526"/>
                <a:gd name="connsiteY50" fmla="*/ 304205 h 547389"/>
                <a:gd name="connsiteX51" fmla="*/ 145852 w 593526"/>
                <a:gd name="connsiteY51" fmla="*/ 305098 h 547389"/>
                <a:gd name="connsiteX52" fmla="*/ 115491 w 593526"/>
                <a:gd name="connsiteY52" fmla="*/ 327124 h 547389"/>
                <a:gd name="connsiteX53" fmla="*/ 82748 w 593526"/>
                <a:gd name="connsiteY53" fmla="*/ 359271 h 547389"/>
                <a:gd name="connsiteX54" fmla="*/ 82451 w 593526"/>
                <a:gd name="connsiteY54" fmla="*/ 359866 h 547389"/>
                <a:gd name="connsiteX55" fmla="*/ 68461 w 593526"/>
                <a:gd name="connsiteY55" fmla="*/ 391418 h 547389"/>
                <a:gd name="connsiteX56" fmla="*/ 86320 w 593526"/>
                <a:gd name="connsiteY56" fmla="*/ 431899 h 547389"/>
                <a:gd name="connsiteX57" fmla="*/ 86320 w 593526"/>
                <a:gd name="connsiteY57" fmla="*/ 432197 h 547389"/>
                <a:gd name="connsiteX58" fmla="*/ 86618 w 593526"/>
                <a:gd name="connsiteY58" fmla="*/ 432495 h 547389"/>
                <a:gd name="connsiteX59" fmla="*/ 94952 w 593526"/>
                <a:gd name="connsiteY59" fmla="*/ 466725 h 547389"/>
                <a:gd name="connsiteX60" fmla="*/ 95548 w 593526"/>
                <a:gd name="connsiteY60" fmla="*/ 468213 h 547389"/>
                <a:gd name="connsiteX61" fmla="*/ 94952 w 593526"/>
                <a:gd name="connsiteY61" fmla="*/ 469702 h 547389"/>
                <a:gd name="connsiteX62" fmla="*/ 89892 w 593526"/>
                <a:gd name="connsiteY62" fmla="*/ 481608 h 547389"/>
                <a:gd name="connsiteX63" fmla="*/ 151805 w 593526"/>
                <a:gd name="connsiteY63" fmla="*/ 481608 h 547389"/>
                <a:gd name="connsiteX64" fmla="*/ 152995 w 593526"/>
                <a:gd name="connsiteY64" fmla="*/ 481608 h 547389"/>
                <a:gd name="connsiteX65" fmla="*/ 153888 w 593526"/>
                <a:gd name="connsiteY65" fmla="*/ 482203 h 547389"/>
                <a:gd name="connsiteX66" fmla="*/ 194667 w 593526"/>
                <a:gd name="connsiteY66" fmla="*/ 504527 h 547389"/>
                <a:gd name="connsiteX67" fmla="*/ 194965 w 593526"/>
                <a:gd name="connsiteY67" fmla="*/ 504527 h 547389"/>
                <a:gd name="connsiteX68" fmla="*/ 235148 w 593526"/>
                <a:gd name="connsiteY68" fmla="*/ 529828 h 547389"/>
                <a:gd name="connsiteX69" fmla="*/ 235744 w 593526"/>
                <a:gd name="connsiteY69" fmla="*/ 530126 h 547389"/>
                <a:gd name="connsiteX70" fmla="*/ 276523 w 593526"/>
                <a:gd name="connsiteY70" fmla="*/ 547390 h 547389"/>
                <a:gd name="connsiteX71" fmla="*/ 290810 w 593526"/>
                <a:gd name="connsiteY71" fmla="*/ 534591 h 547389"/>
                <a:gd name="connsiteX72" fmla="*/ 291405 w 593526"/>
                <a:gd name="connsiteY72" fmla="*/ 533995 h 547389"/>
                <a:gd name="connsiteX73" fmla="*/ 308670 w 593526"/>
                <a:gd name="connsiteY73" fmla="*/ 510480 h 547389"/>
                <a:gd name="connsiteX74" fmla="*/ 322362 w 593526"/>
                <a:gd name="connsiteY74" fmla="*/ 471190 h 547389"/>
                <a:gd name="connsiteX75" fmla="*/ 322957 w 593526"/>
                <a:gd name="connsiteY75" fmla="*/ 469404 h 547389"/>
                <a:gd name="connsiteX76" fmla="*/ 324743 w 593526"/>
                <a:gd name="connsiteY76" fmla="*/ 468511 h 547389"/>
                <a:gd name="connsiteX77" fmla="*/ 377428 w 593526"/>
                <a:gd name="connsiteY77" fmla="*/ 441424 h 547389"/>
                <a:gd name="connsiteX78" fmla="*/ 378023 w 593526"/>
                <a:gd name="connsiteY78" fmla="*/ 441127 h 547389"/>
                <a:gd name="connsiteX79" fmla="*/ 378916 w 593526"/>
                <a:gd name="connsiteY79" fmla="*/ 440829 h 547389"/>
                <a:gd name="connsiteX80" fmla="*/ 404515 w 593526"/>
                <a:gd name="connsiteY80" fmla="*/ 437555 h 547389"/>
                <a:gd name="connsiteX81" fmla="*/ 407789 w 593526"/>
                <a:gd name="connsiteY81" fmla="*/ 437257 h 547389"/>
                <a:gd name="connsiteX82" fmla="*/ 409277 w 593526"/>
                <a:gd name="connsiteY82" fmla="*/ 439936 h 547389"/>
                <a:gd name="connsiteX83" fmla="*/ 436364 w 593526"/>
                <a:gd name="connsiteY83" fmla="*/ 490835 h 547389"/>
                <a:gd name="connsiteX84" fmla="*/ 436662 w 593526"/>
                <a:gd name="connsiteY84" fmla="*/ 491133 h 547389"/>
                <a:gd name="connsiteX85" fmla="*/ 458986 w 593526"/>
                <a:gd name="connsiteY85" fmla="*/ 525959 h 547389"/>
                <a:gd name="connsiteX86" fmla="*/ 502444 w 593526"/>
                <a:gd name="connsiteY86" fmla="*/ 527745 h 547389"/>
                <a:gd name="connsiteX87" fmla="*/ 537567 w 593526"/>
                <a:gd name="connsiteY87" fmla="*/ 506909 h 547389"/>
                <a:gd name="connsiteX88" fmla="*/ 554831 w 593526"/>
                <a:gd name="connsiteY88" fmla="*/ 469106 h 547389"/>
                <a:gd name="connsiteX89" fmla="*/ 536674 w 593526"/>
                <a:gd name="connsiteY89" fmla="*/ 421779 h 547389"/>
                <a:gd name="connsiteX90" fmla="*/ 536079 w 593526"/>
                <a:gd name="connsiteY90" fmla="*/ 420291 h 547389"/>
                <a:gd name="connsiteX91" fmla="*/ 536674 w 593526"/>
                <a:gd name="connsiteY91" fmla="*/ 418802 h 547389"/>
                <a:gd name="connsiteX92" fmla="*/ 546795 w 593526"/>
                <a:gd name="connsiteY92" fmla="*/ 384870 h 547389"/>
                <a:gd name="connsiteX93" fmla="*/ 546795 w 593526"/>
                <a:gd name="connsiteY93" fmla="*/ 384572 h 547389"/>
                <a:gd name="connsiteX94" fmla="*/ 560487 w 593526"/>
                <a:gd name="connsiteY94" fmla="*/ 345579 h 547389"/>
                <a:gd name="connsiteX95" fmla="*/ 560784 w 593526"/>
                <a:gd name="connsiteY95" fmla="*/ 344984 h 547389"/>
                <a:gd name="connsiteX96" fmla="*/ 561082 w 593526"/>
                <a:gd name="connsiteY96" fmla="*/ 344388 h 547389"/>
                <a:gd name="connsiteX97" fmla="*/ 593527 w 593526"/>
                <a:gd name="connsiteY97" fmla="*/ 293489 h 547389"/>
                <a:gd name="connsiteX98" fmla="*/ 576263 w 593526"/>
                <a:gd name="connsiteY98" fmla="*/ 289620 h 547389"/>
                <a:gd name="connsiteX99" fmla="*/ 574774 w 593526"/>
                <a:gd name="connsiteY99" fmla="*/ 289322 h 547389"/>
                <a:gd name="connsiteX100" fmla="*/ 573881 w 593526"/>
                <a:gd name="connsiteY100" fmla="*/ 288429 h 547389"/>
                <a:gd name="connsiteX101" fmla="*/ 556617 w 593526"/>
                <a:gd name="connsiteY101" fmla="*/ 269974 h 547389"/>
                <a:gd name="connsiteX102" fmla="*/ 515838 w 593526"/>
                <a:gd name="connsiteY102" fmla="*/ 254794 h 547389"/>
                <a:gd name="connsiteX103" fmla="*/ 479524 w 593526"/>
                <a:gd name="connsiteY103" fmla="*/ 242590 h 547389"/>
                <a:gd name="connsiteX104" fmla="*/ 478036 w 593526"/>
                <a:gd name="connsiteY104" fmla="*/ 242292 h 547389"/>
                <a:gd name="connsiteX105" fmla="*/ 477143 w 593526"/>
                <a:gd name="connsiteY105" fmla="*/ 240804 h 547389"/>
                <a:gd name="connsiteX106" fmla="*/ 460772 w 593526"/>
                <a:gd name="connsiteY106" fmla="*/ 216396 h 547389"/>
                <a:gd name="connsiteX107" fmla="*/ 439043 w 593526"/>
                <a:gd name="connsiteY107" fmla="*/ 203895 h 547389"/>
                <a:gd name="connsiteX108" fmla="*/ 436959 w 593526"/>
                <a:gd name="connsiteY108" fmla="*/ 202406 h 547389"/>
                <a:gd name="connsiteX109" fmla="*/ 436662 w 593526"/>
                <a:gd name="connsiteY109" fmla="*/ 200025 h 547389"/>
                <a:gd name="connsiteX110" fmla="*/ 435471 w 593526"/>
                <a:gd name="connsiteY110" fmla="*/ 181273 h 547389"/>
                <a:gd name="connsiteX111" fmla="*/ 411361 w 593526"/>
                <a:gd name="connsiteY111" fmla="*/ 154781 h 547389"/>
                <a:gd name="connsiteX112" fmla="*/ 410170 w 593526"/>
                <a:gd name="connsiteY112" fmla="*/ 153293 h 547389"/>
                <a:gd name="connsiteX113" fmla="*/ 410170 w 593526"/>
                <a:gd name="connsiteY113" fmla="*/ 151209 h 547389"/>
                <a:gd name="connsiteX114" fmla="*/ 411063 w 593526"/>
                <a:gd name="connsiteY114" fmla="*/ 138708 h 547389"/>
                <a:gd name="connsiteX115" fmla="*/ 390823 w 593526"/>
                <a:gd name="connsiteY115" fmla="*/ 114895 h 547389"/>
                <a:gd name="connsiteX116" fmla="*/ 389632 w 593526"/>
                <a:gd name="connsiteY116" fmla="*/ 113705 h 547389"/>
                <a:gd name="connsiteX117" fmla="*/ 389632 w 593526"/>
                <a:gd name="connsiteY117" fmla="*/ 111621 h 547389"/>
                <a:gd name="connsiteX118" fmla="*/ 390823 w 593526"/>
                <a:gd name="connsiteY118" fmla="*/ 74414 h 547389"/>
                <a:gd name="connsiteX119" fmla="*/ 391120 w 593526"/>
                <a:gd name="connsiteY119" fmla="*/ 73521 h 547389"/>
                <a:gd name="connsiteX120" fmla="*/ 391418 w 593526"/>
                <a:gd name="connsiteY120" fmla="*/ 72628 h 547389"/>
                <a:gd name="connsiteX121" fmla="*/ 400943 w 593526"/>
                <a:gd name="connsiteY121" fmla="*/ 50602 h 547389"/>
                <a:gd name="connsiteX122" fmla="*/ 395883 w 593526"/>
                <a:gd name="connsiteY122" fmla="*/ 46137 h 547389"/>
                <a:gd name="connsiteX123" fmla="*/ 384572 w 593526"/>
                <a:gd name="connsiteY123" fmla="*/ 38100 h 547389"/>
                <a:gd name="connsiteX124" fmla="*/ 375940 w 593526"/>
                <a:gd name="connsiteY124" fmla="*/ 31849 h 547389"/>
                <a:gd name="connsiteX125" fmla="*/ 367308 w 593526"/>
                <a:gd name="connsiteY125" fmla="*/ 22622 h 547389"/>
                <a:gd name="connsiteX126" fmla="*/ 357783 w 593526"/>
                <a:gd name="connsiteY126" fmla="*/ 11013 h 547389"/>
                <a:gd name="connsiteX127" fmla="*/ 344984 w 593526"/>
                <a:gd name="connsiteY127" fmla="*/ 0 h 54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93526" h="547389">
                  <a:moveTo>
                    <a:pt x="344984" y="0"/>
                  </a:moveTo>
                  <a:lnTo>
                    <a:pt x="335756" y="6846"/>
                  </a:lnTo>
                  <a:lnTo>
                    <a:pt x="325636" y="34230"/>
                  </a:lnTo>
                  <a:lnTo>
                    <a:pt x="325338" y="35123"/>
                  </a:lnTo>
                  <a:lnTo>
                    <a:pt x="324445" y="36016"/>
                  </a:lnTo>
                  <a:lnTo>
                    <a:pt x="293191" y="66080"/>
                  </a:lnTo>
                  <a:lnTo>
                    <a:pt x="292596" y="66675"/>
                  </a:lnTo>
                  <a:lnTo>
                    <a:pt x="291703" y="66973"/>
                  </a:lnTo>
                  <a:lnTo>
                    <a:pt x="241399" y="88702"/>
                  </a:lnTo>
                  <a:lnTo>
                    <a:pt x="240506" y="88999"/>
                  </a:lnTo>
                  <a:lnTo>
                    <a:pt x="239911" y="88999"/>
                  </a:lnTo>
                  <a:cubicBezTo>
                    <a:pt x="239911" y="88999"/>
                    <a:pt x="227553" y="90176"/>
                    <a:pt x="214610" y="91380"/>
                  </a:cubicBezTo>
                  <a:cubicBezTo>
                    <a:pt x="208139" y="91982"/>
                    <a:pt x="201478" y="92416"/>
                    <a:pt x="196155" y="92869"/>
                  </a:cubicBezTo>
                  <a:cubicBezTo>
                    <a:pt x="190833" y="93322"/>
                    <a:pt x="187139" y="93762"/>
                    <a:pt x="185142" y="93762"/>
                  </a:cubicBezTo>
                  <a:cubicBezTo>
                    <a:pt x="182749" y="93762"/>
                    <a:pt x="179462" y="93252"/>
                    <a:pt x="174129" y="92571"/>
                  </a:cubicBezTo>
                  <a:cubicBezTo>
                    <a:pt x="168796" y="91890"/>
                    <a:pt x="162149" y="91093"/>
                    <a:pt x="155674" y="90190"/>
                  </a:cubicBezTo>
                  <a:cubicBezTo>
                    <a:pt x="142725" y="88383"/>
                    <a:pt x="130373" y="86618"/>
                    <a:pt x="130373" y="86618"/>
                  </a:cubicBezTo>
                  <a:lnTo>
                    <a:pt x="130076" y="86320"/>
                  </a:lnTo>
                  <a:lnTo>
                    <a:pt x="129778" y="86320"/>
                  </a:lnTo>
                  <a:lnTo>
                    <a:pt x="102989" y="78284"/>
                  </a:lnTo>
                  <a:lnTo>
                    <a:pt x="50304" y="87809"/>
                  </a:lnTo>
                  <a:lnTo>
                    <a:pt x="49709" y="87809"/>
                  </a:lnTo>
                  <a:lnTo>
                    <a:pt x="49113" y="87809"/>
                  </a:lnTo>
                  <a:lnTo>
                    <a:pt x="3274" y="84237"/>
                  </a:lnTo>
                  <a:lnTo>
                    <a:pt x="2977" y="84237"/>
                  </a:lnTo>
                  <a:lnTo>
                    <a:pt x="2679" y="83939"/>
                  </a:lnTo>
                  <a:lnTo>
                    <a:pt x="0" y="83344"/>
                  </a:lnTo>
                  <a:lnTo>
                    <a:pt x="0" y="106263"/>
                  </a:lnTo>
                  <a:lnTo>
                    <a:pt x="11311" y="130671"/>
                  </a:lnTo>
                  <a:lnTo>
                    <a:pt x="11906" y="131564"/>
                  </a:lnTo>
                  <a:lnTo>
                    <a:pt x="11906" y="132457"/>
                  </a:lnTo>
                  <a:lnTo>
                    <a:pt x="15180" y="183356"/>
                  </a:lnTo>
                  <a:lnTo>
                    <a:pt x="15478" y="184845"/>
                  </a:lnTo>
                  <a:lnTo>
                    <a:pt x="14585" y="186035"/>
                  </a:lnTo>
                  <a:cubicBezTo>
                    <a:pt x="14585" y="186035"/>
                    <a:pt x="11825" y="191258"/>
                    <a:pt x="8930" y="197048"/>
                  </a:cubicBezTo>
                  <a:cubicBezTo>
                    <a:pt x="7482" y="199944"/>
                    <a:pt x="5792" y="203032"/>
                    <a:pt x="4763" y="205680"/>
                  </a:cubicBezTo>
                  <a:cubicBezTo>
                    <a:pt x="3733" y="208329"/>
                    <a:pt x="3274" y="210726"/>
                    <a:pt x="3274" y="211038"/>
                  </a:cubicBezTo>
                  <a:cubicBezTo>
                    <a:pt x="3274" y="211662"/>
                    <a:pt x="5319" y="215672"/>
                    <a:pt x="8037" y="218777"/>
                  </a:cubicBezTo>
                  <a:cubicBezTo>
                    <a:pt x="10039" y="221066"/>
                    <a:pt x="11279" y="222109"/>
                    <a:pt x="12204" y="222945"/>
                  </a:cubicBezTo>
                  <a:lnTo>
                    <a:pt x="50899" y="219670"/>
                  </a:lnTo>
                  <a:lnTo>
                    <a:pt x="89297" y="211336"/>
                  </a:lnTo>
                  <a:lnTo>
                    <a:pt x="90488" y="211038"/>
                  </a:lnTo>
                  <a:lnTo>
                    <a:pt x="91380" y="211336"/>
                  </a:lnTo>
                  <a:lnTo>
                    <a:pt x="135731" y="221754"/>
                  </a:lnTo>
                  <a:lnTo>
                    <a:pt x="137220" y="222052"/>
                  </a:lnTo>
                  <a:lnTo>
                    <a:pt x="138410" y="223242"/>
                  </a:lnTo>
                  <a:lnTo>
                    <a:pt x="167283" y="258961"/>
                  </a:lnTo>
                  <a:lnTo>
                    <a:pt x="169366" y="261342"/>
                  </a:lnTo>
                  <a:lnTo>
                    <a:pt x="167878" y="264319"/>
                  </a:lnTo>
                  <a:lnTo>
                    <a:pt x="147340" y="303312"/>
                  </a:lnTo>
                  <a:lnTo>
                    <a:pt x="146745" y="304205"/>
                  </a:lnTo>
                  <a:lnTo>
                    <a:pt x="145852" y="305098"/>
                  </a:lnTo>
                  <a:lnTo>
                    <a:pt x="115491" y="327124"/>
                  </a:lnTo>
                  <a:lnTo>
                    <a:pt x="82748" y="359271"/>
                  </a:lnTo>
                  <a:lnTo>
                    <a:pt x="82451" y="359866"/>
                  </a:lnTo>
                  <a:lnTo>
                    <a:pt x="68461" y="391418"/>
                  </a:lnTo>
                  <a:lnTo>
                    <a:pt x="86320" y="431899"/>
                  </a:lnTo>
                  <a:lnTo>
                    <a:pt x="86320" y="432197"/>
                  </a:lnTo>
                  <a:lnTo>
                    <a:pt x="86618" y="432495"/>
                  </a:lnTo>
                  <a:lnTo>
                    <a:pt x="94952" y="466725"/>
                  </a:lnTo>
                  <a:lnTo>
                    <a:pt x="95548" y="468213"/>
                  </a:lnTo>
                  <a:lnTo>
                    <a:pt x="94952" y="469702"/>
                  </a:lnTo>
                  <a:lnTo>
                    <a:pt x="89892" y="481608"/>
                  </a:lnTo>
                  <a:lnTo>
                    <a:pt x="151805" y="481608"/>
                  </a:lnTo>
                  <a:lnTo>
                    <a:pt x="152995" y="481608"/>
                  </a:lnTo>
                  <a:lnTo>
                    <a:pt x="153888" y="482203"/>
                  </a:lnTo>
                  <a:lnTo>
                    <a:pt x="194667" y="504527"/>
                  </a:lnTo>
                  <a:lnTo>
                    <a:pt x="194965" y="504527"/>
                  </a:lnTo>
                  <a:lnTo>
                    <a:pt x="235148" y="529828"/>
                  </a:lnTo>
                  <a:lnTo>
                    <a:pt x="235744" y="530126"/>
                  </a:lnTo>
                  <a:lnTo>
                    <a:pt x="276523" y="547390"/>
                  </a:lnTo>
                  <a:lnTo>
                    <a:pt x="290810" y="534591"/>
                  </a:lnTo>
                  <a:lnTo>
                    <a:pt x="291405" y="533995"/>
                  </a:lnTo>
                  <a:lnTo>
                    <a:pt x="308670" y="510480"/>
                  </a:lnTo>
                  <a:lnTo>
                    <a:pt x="322362" y="471190"/>
                  </a:lnTo>
                  <a:lnTo>
                    <a:pt x="322957" y="469404"/>
                  </a:lnTo>
                  <a:lnTo>
                    <a:pt x="324743" y="468511"/>
                  </a:lnTo>
                  <a:lnTo>
                    <a:pt x="377428" y="441424"/>
                  </a:lnTo>
                  <a:lnTo>
                    <a:pt x="378023" y="441127"/>
                  </a:lnTo>
                  <a:lnTo>
                    <a:pt x="378916" y="440829"/>
                  </a:lnTo>
                  <a:lnTo>
                    <a:pt x="404515" y="437555"/>
                  </a:lnTo>
                  <a:lnTo>
                    <a:pt x="407789" y="437257"/>
                  </a:lnTo>
                  <a:lnTo>
                    <a:pt x="409277" y="439936"/>
                  </a:lnTo>
                  <a:lnTo>
                    <a:pt x="436364" y="490835"/>
                  </a:lnTo>
                  <a:lnTo>
                    <a:pt x="436662" y="491133"/>
                  </a:lnTo>
                  <a:lnTo>
                    <a:pt x="458986" y="525959"/>
                  </a:lnTo>
                  <a:lnTo>
                    <a:pt x="502444" y="527745"/>
                  </a:lnTo>
                  <a:lnTo>
                    <a:pt x="537567" y="506909"/>
                  </a:lnTo>
                  <a:lnTo>
                    <a:pt x="554831" y="469106"/>
                  </a:lnTo>
                  <a:lnTo>
                    <a:pt x="536674" y="421779"/>
                  </a:lnTo>
                  <a:lnTo>
                    <a:pt x="536079" y="420291"/>
                  </a:lnTo>
                  <a:lnTo>
                    <a:pt x="536674" y="418802"/>
                  </a:lnTo>
                  <a:lnTo>
                    <a:pt x="546795" y="384870"/>
                  </a:lnTo>
                  <a:lnTo>
                    <a:pt x="546795" y="384572"/>
                  </a:lnTo>
                  <a:lnTo>
                    <a:pt x="560487" y="345579"/>
                  </a:lnTo>
                  <a:lnTo>
                    <a:pt x="560784" y="344984"/>
                  </a:lnTo>
                  <a:lnTo>
                    <a:pt x="561082" y="344388"/>
                  </a:lnTo>
                  <a:lnTo>
                    <a:pt x="593527" y="293489"/>
                  </a:lnTo>
                  <a:lnTo>
                    <a:pt x="576263" y="289620"/>
                  </a:lnTo>
                  <a:lnTo>
                    <a:pt x="574774" y="289322"/>
                  </a:lnTo>
                  <a:lnTo>
                    <a:pt x="573881" y="288429"/>
                  </a:lnTo>
                  <a:lnTo>
                    <a:pt x="556617" y="269974"/>
                  </a:lnTo>
                  <a:lnTo>
                    <a:pt x="515838" y="254794"/>
                  </a:lnTo>
                  <a:lnTo>
                    <a:pt x="479524" y="242590"/>
                  </a:lnTo>
                  <a:lnTo>
                    <a:pt x="478036" y="242292"/>
                  </a:lnTo>
                  <a:lnTo>
                    <a:pt x="477143" y="240804"/>
                  </a:lnTo>
                  <a:lnTo>
                    <a:pt x="460772" y="216396"/>
                  </a:lnTo>
                  <a:lnTo>
                    <a:pt x="439043" y="203895"/>
                  </a:lnTo>
                  <a:lnTo>
                    <a:pt x="436959" y="202406"/>
                  </a:lnTo>
                  <a:lnTo>
                    <a:pt x="436662" y="200025"/>
                  </a:lnTo>
                  <a:lnTo>
                    <a:pt x="435471" y="181273"/>
                  </a:lnTo>
                  <a:lnTo>
                    <a:pt x="411361" y="154781"/>
                  </a:lnTo>
                  <a:lnTo>
                    <a:pt x="410170" y="153293"/>
                  </a:lnTo>
                  <a:lnTo>
                    <a:pt x="410170" y="151209"/>
                  </a:lnTo>
                  <a:lnTo>
                    <a:pt x="411063" y="138708"/>
                  </a:lnTo>
                  <a:lnTo>
                    <a:pt x="390823" y="114895"/>
                  </a:lnTo>
                  <a:lnTo>
                    <a:pt x="389632" y="113705"/>
                  </a:lnTo>
                  <a:lnTo>
                    <a:pt x="389632" y="111621"/>
                  </a:lnTo>
                  <a:lnTo>
                    <a:pt x="390823" y="74414"/>
                  </a:lnTo>
                  <a:lnTo>
                    <a:pt x="391120" y="73521"/>
                  </a:lnTo>
                  <a:lnTo>
                    <a:pt x="391418" y="72628"/>
                  </a:lnTo>
                  <a:lnTo>
                    <a:pt x="400943" y="50602"/>
                  </a:lnTo>
                  <a:cubicBezTo>
                    <a:pt x="399716" y="49416"/>
                    <a:pt x="398643" y="48502"/>
                    <a:pt x="395883" y="46137"/>
                  </a:cubicBezTo>
                  <a:cubicBezTo>
                    <a:pt x="391829" y="42662"/>
                    <a:pt x="386524" y="38751"/>
                    <a:pt x="384572" y="38100"/>
                  </a:cubicBezTo>
                  <a:cubicBezTo>
                    <a:pt x="381074" y="36934"/>
                    <a:pt x="378833" y="34622"/>
                    <a:pt x="375940" y="31849"/>
                  </a:cubicBezTo>
                  <a:cubicBezTo>
                    <a:pt x="373047" y="29077"/>
                    <a:pt x="370075" y="25850"/>
                    <a:pt x="367308" y="22622"/>
                  </a:cubicBezTo>
                  <a:cubicBezTo>
                    <a:pt x="362142" y="16595"/>
                    <a:pt x="358336" y="11748"/>
                    <a:pt x="357783" y="11013"/>
                  </a:cubicBezTo>
                  <a:lnTo>
                    <a:pt x="3449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8" name="Serbest Form: Şekil 557">
              <a:extLst>
                <a:ext uri="{FF2B5EF4-FFF2-40B4-BE49-F238E27FC236}">
                  <a16:creationId xmlns:a16="http://schemas.microsoft.com/office/drawing/2014/main" id="{B67E64B2-B31A-AD73-C384-CB0B12873C8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54773" y="1611510"/>
              <a:ext cx="879574" cy="751284"/>
            </a:xfrm>
            <a:custGeom>
              <a:avLst/>
              <a:gdLst>
                <a:gd name="connsiteX0" fmla="*/ 292298 w 879574"/>
                <a:gd name="connsiteY0" fmla="*/ 0 h 751284"/>
                <a:gd name="connsiteX1" fmla="*/ 259556 w 879574"/>
                <a:gd name="connsiteY1" fmla="*/ 4465 h 751284"/>
                <a:gd name="connsiteX2" fmla="*/ 259259 w 879574"/>
                <a:gd name="connsiteY2" fmla="*/ 4763 h 751284"/>
                <a:gd name="connsiteX3" fmla="*/ 206573 w 879574"/>
                <a:gd name="connsiteY3" fmla="*/ 28575 h 751284"/>
                <a:gd name="connsiteX4" fmla="*/ 206276 w 879574"/>
                <a:gd name="connsiteY4" fmla="*/ 28575 h 751284"/>
                <a:gd name="connsiteX5" fmla="*/ 143768 w 879574"/>
                <a:gd name="connsiteY5" fmla="*/ 51495 h 751284"/>
                <a:gd name="connsiteX6" fmla="*/ 109538 w 879574"/>
                <a:gd name="connsiteY6" fmla="*/ 64591 h 751284"/>
                <a:gd name="connsiteX7" fmla="*/ 84237 w 879574"/>
                <a:gd name="connsiteY7" fmla="*/ 73819 h 751284"/>
                <a:gd name="connsiteX8" fmla="*/ 75009 w 879574"/>
                <a:gd name="connsiteY8" fmla="*/ 76795 h 751284"/>
                <a:gd name="connsiteX9" fmla="*/ 68759 w 879574"/>
                <a:gd name="connsiteY9" fmla="*/ 78284 h 751284"/>
                <a:gd name="connsiteX10" fmla="*/ 67568 w 879574"/>
                <a:gd name="connsiteY10" fmla="*/ 78284 h 751284"/>
                <a:gd name="connsiteX11" fmla="*/ 64294 w 879574"/>
                <a:gd name="connsiteY11" fmla="*/ 79177 h 751284"/>
                <a:gd name="connsiteX12" fmla="*/ 53280 w 879574"/>
                <a:gd name="connsiteY12" fmla="*/ 81855 h 751284"/>
                <a:gd name="connsiteX13" fmla="*/ 22027 w 879574"/>
                <a:gd name="connsiteY13" fmla="*/ 90785 h 751284"/>
                <a:gd name="connsiteX14" fmla="*/ 0 w 879574"/>
                <a:gd name="connsiteY14" fmla="*/ 97036 h 751284"/>
                <a:gd name="connsiteX15" fmla="*/ 8632 w 879574"/>
                <a:gd name="connsiteY15" fmla="*/ 127992 h 751284"/>
                <a:gd name="connsiteX16" fmla="*/ 8632 w 879574"/>
                <a:gd name="connsiteY16" fmla="*/ 128290 h 751284"/>
                <a:gd name="connsiteX17" fmla="*/ 8930 w 879574"/>
                <a:gd name="connsiteY17" fmla="*/ 128885 h 751284"/>
                <a:gd name="connsiteX18" fmla="*/ 28873 w 879574"/>
                <a:gd name="connsiteY18" fmla="*/ 165199 h 751284"/>
                <a:gd name="connsiteX19" fmla="*/ 29170 w 879574"/>
                <a:gd name="connsiteY19" fmla="*/ 165497 h 751284"/>
                <a:gd name="connsiteX20" fmla="*/ 29170 w 879574"/>
                <a:gd name="connsiteY20" fmla="*/ 165795 h 751284"/>
                <a:gd name="connsiteX21" fmla="*/ 44351 w 879574"/>
                <a:gd name="connsiteY21" fmla="*/ 201513 h 751284"/>
                <a:gd name="connsiteX22" fmla="*/ 46137 w 879574"/>
                <a:gd name="connsiteY22" fmla="*/ 205085 h 751284"/>
                <a:gd name="connsiteX23" fmla="*/ 42565 w 879574"/>
                <a:gd name="connsiteY23" fmla="*/ 207466 h 751284"/>
                <a:gd name="connsiteX24" fmla="*/ 5358 w 879574"/>
                <a:gd name="connsiteY24" fmla="*/ 231577 h 751284"/>
                <a:gd name="connsiteX25" fmla="*/ 2679 w 879574"/>
                <a:gd name="connsiteY25" fmla="*/ 253008 h 751284"/>
                <a:gd name="connsiteX26" fmla="*/ 14883 w 879574"/>
                <a:gd name="connsiteY26" fmla="*/ 267593 h 751284"/>
                <a:gd name="connsiteX27" fmla="*/ 15478 w 879574"/>
                <a:gd name="connsiteY27" fmla="*/ 267593 h 751284"/>
                <a:gd name="connsiteX28" fmla="*/ 16371 w 879574"/>
                <a:gd name="connsiteY28" fmla="*/ 267295 h 751284"/>
                <a:gd name="connsiteX29" fmla="*/ 18455 w 879574"/>
                <a:gd name="connsiteY29" fmla="*/ 267295 h 751284"/>
                <a:gd name="connsiteX30" fmla="*/ 24705 w 879574"/>
                <a:gd name="connsiteY30" fmla="*/ 267295 h 751284"/>
                <a:gd name="connsiteX31" fmla="*/ 42267 w 879574"/>
                <a:gd name="connsiteY31" fmla="*/ 267295 h 751284"/>
                <a:gd name="connsiteX32" fmla="*/ 60127 w 879574"/>
                <a:gd name="connsiteY32" fmla="*/ 267295 h 751284"/>
                <a:gd name="connsiteX33" fmla="*/ 65782 w 879574"/>
                <a:gd name="connsiteY33" fmla="*/ 266700 h 751284"/>
                <a:gd name="connsiteX34" fmla="*/ 66675 w 879574"/>
                <a:gd name="connsiteY34" fmla="*/ 266700 h 751284"/>
                <a:gd name="connsiteX35" fmla="*/ 67270 w 879574"/>
                <a:gd name="connsiteY35" fmla="*/ 266105 h 751284"/>
                <a:gd name="connsiteX36" fmla="*/ 70247 w 879574"/>
                <a:gd name="connsiteY36" fmla="*/ 264021 h 751284"/>
                <a:gd name="connsiteX37" fmla="*/ 77688 w 879574"/>
                <a:gd name="connsiteY37" fmla="*/ 258961 h 751284"/>
                <a:gd name="connsiteX38" fmla="*/ 86023 w 879574"/>
                <a:gd name="connsiteY38" fmla="*/ 254496 h 751284"/>
                <a:gd name="connsiteX39" fmla="*/ 89892 w 879574"/>
                <a:gd name="connsiteY39" fmla="*/ 253305 h 751284"/>
                <a:gd name="connsiteX40" fmla="*/ 94655 w 879574"/>
                <a:gd name="connsiteY40" fmla="*/ 253305 h 751284"/>
                <a:gd name="connsiteX41" fmla="*/ 100310 w 879574"/>
                <a:gd name="connsiteY41" fmla="*/ 256877 h 751284"/>
                <a:gd name="connsiteX42" fmla="*/ 105966 w 879574"/>
                <a:gd name="connsiteY42" fmla="*/ 261938 h 751284"/>
                <a:gd name="connsiteX43" fmla="*/ 111026 w 879574"/>
                <a:gd name="connsiteY43" fmla="*/ 266402 h 751284"/>
                <a:gd name="connsiteX44" fmla="*/ 114002 w 879574"/>
                <a:gd name="connsiteY44" fmla="*/ 267891 h 751284"/>
                <a:gd name="connsiteX45" fmla="*/ 120848 w 879574"/>
                <a:gd name="connsiteY45" fmla="*/ 270867 h 751284"/>
                <a:gd name="connsiteX46" fmla="*/ 124123 w 879574"/>
                <a:gd name="connsiteY46" fmla="*/ 276523 h 751284"/>
                <a:gd name="connsiteX47" fmla="*/ 127099 w 879574"/>
                <a:gd name="connsiteY47" fmla="*/ 287834 h 751284"/>
                <a:gd name="connsiteX48" fmla="*/ 136029 w 879574"/>
                <a:gd name="connsiteY48" fmla="*/ 320278 h 751284"/>
                <a:gd name="connsiteX49" fmla="*/ 136029 w 879574"/>
                <a:gd name="connsiteY49" fmla="*/ 320576 h 751284"/>
                <a:gd name="connsiteX50" fmla="*/ 144066 w 879574"/>
                <a:gd name="connsiteY50" fmla="*/ 340221 h 751284"/>
                <a:gd name="connsiteX51" fmla="*/ 150316 w 879574"/>
                <a:gd name="connsiteY51" fmla="*/ 346770 h 751284"/>
                <a:gd name="connsiteX52" fmla="*/ 155674 w 879574"/>
                <a:gd name="connsiteY52" fmla="*/ 352127 h 751284"/>
                <a:gd name="connsiteX53" fmla="*/ 158948 w 879574"/>
                <a:gd name="connsiteY53" fmla="*/ 355104 h 751284"/>
                <a:gd name="connsiteX54" fmla="*/ 166092 w 879574"/>
                <a:gd name="connsiteY54" fmla="*/ 361057 h 751284"/>
                <a:gd name="connsiteX55" fmla="*/ 170557 w 879574"/>
                <a:gd name="connsiteY55" fmla="*/ 365224 h 751284"/>
                <a:gd name="connsiteX56" fmla="*/ 173534 w 879574"/>
                <a:gd name="connsiteY56" fmla="*/ 368201 h 751284"/>
                <a:gd name="connsiteX57" fmla="*/ 170855 w 879574"/>
                <a:gd name="connsiteY57" fmla="*/ 371773 h 751284"/>
                <a:gd name="connsiteX58" fmla="*/ 160734 w 879574"/>
                <a:gd name="connsiteY58" fmla="*/ 384870 h 751284"/>
                <a:gd name="connsiteX59" fmla="*/ 159841 w 879574"/>
                <a:gd name="connsiteY59" fmla="*/ 386060 h 751284"/>
                <a:gd name="connsiteX60" fmla="*/ 158353 w 879574"/>
                <a:gd name="connsiteY60" fmla="*/ 386358 h 751284"/>
                <a:gd name="connsiteX61" fmla="*/ 128290 w 879574"/>
                <a:gd name="connsiteY61" fmla="*/ 395883 h 751284"/>
                <a:gd name="connsiteX62" fmla="*/ 122932 w 879574"/>
                <a:gd name="connsiteY62" fmla="*/ 399157 h 751284"/>
                <a:gd name="connsiteX63" fmla="*/ 118170 w 879574"/>
                <a:gd name="connsiteY63" fmla="*/ 402134 h 751284"/>
                <a:gd name="connsiteX64" fmla="*/ 114895 w 879574"/>
                <a:gd name="connsiteY64" fmla="*/ 403920 h 751284"/>
                <a:gd name="connsiteX65" fmla="*/ 111026 w 879574"/>
                <a:gd name="connsiteY65" fmla="*/ 405705 h 751284"/>
                <a:gd name="connsiteX66" fmla="*/ 105073 w 879574"/>
                <a:gd name="connsiteY66" fmla="*/ 408087 h 751284"/>
                <a:gd name="connsiteX67" fmla="*/ 99120 w 879574"/>
                <a:gd name="connsiteY67" fmla="*/ 410468 h 751284"/>
                <a:gd name="connsiteX68" fmla="*/ 97036 w 879574"/>
                <a:gd name="connsiteY68" fmla="*/ 411361 h 751284"/>
                <a:gd name="connsiteX69" fmla="*/ 96441 w 879574"/>
                <a:gd name="connsiteY69" fmla="*/ 411659 h 751284"/>
                <a:gd name="connsiteX70" fmla="*/ 95250 w 879574"/>
                <a:gd name="connsiteY70" fmla="*/ 412849 h 751284"/>
                <a:gd name="connsiteX71" fmla="*/ 92273 w 879574"/>
                <a:gd name="connsiteY71" fmla="*/ 415826 h 751284"/>
                <a:gd name="connsiteX72" fmla="*/ 83344 w 879574"/>
                <a:gd name="connsiteY72" fmla="*/ 425053 h 751284"/>
                <a:gd name="connsiteX73" fmla="*/ 71735 w 879574"/>
                <a:gd name="connsiteY73" fmla="*/ 436959 h 751284"/>
                <a:gd name="connsiteX74" fmla="*/ 69056 w 879574"/>
                <a:gd name="connsiteY74" fmla="*/ 449759 h 751284"/>
                <a:gd name="connsiteX75" fmla="*/ 68759 w 879574"/>
                <a:gd name="connsiteY75" fmla="*/ 450056 h 751284"/>
                <a:gd name="connsiteX76" fmla="*/ 58936 w 879574"/>
                <a:gd name="connsiteY76" fmla="*/ 481013 h 751284"/>
                <a:gd name="connsiteX77" fmla="*/ 58936 w 879574"/>
                <a:gd name="connsiteY77" fmla="*/ 481608 h 751284"/>
                <a:gd name="connsiteX78" fmla="*/ 58638 w 879574"/>
                <a:gd name="connsiteY78" fmla="*/ 496788 h 751284"/>
                <a:gd name="connsiteX79" fmla="*/ 58638 w 879574"/>
                <a:gd name="connsiteY79" fmla="*/ 508099 h 751284"/>
                <a:gd name="connsiteX80" fmla="*/ 58638 w 879574"/>
                <a:gd name="connsiteY80" fmla="*/ 511969 h 751284"/>
                <a:gd name="connsiteX81" fmla="*/ 58638 w 879574"/>
                <a:gd name="connsiteY81" fmla="*/ 512564 h 751284"/>
                <a:gd name="connsiteX82" fmla="*/ 58936 w 879574"/>
                <a:gd name="connsiteY82" fmla="*/ 513159 h 751284"/>
                <a:gd name="connsiteX83" fmla="*/ 60722 w 879574"/>
                <a:gd name="connsiteY83" fmla="*/ 515243 h 751284"/>
                <a:gd name="connsiteX84" fmla="*/ 66675 w 879574"/>
                <a:gd name="connsiteY84" fmla="*/ 521196 h 751284"/>
                <a:gd name="connsiteX85" fmla="*/ 78284 w 879574"/>
                <a:gd name="connsiteY85" fmla="*/ 530423 h 751284"/>
                <a:gd name="connsiteX86" fmla="*/ 84832 w 879574"/>
                <a:gd name="connsiteY86" fmla="*/ 536377 h 751284"/>
                <a:gd name="connsiteX87" fmla="*/ 91380 w 879574"/>
                <a:gd name="connsiteY87" fmla="*/ 544711 h 751284"/>
                <a:gd name="connsiteX88" fmla="*/ 97036 w 879574"/>
                <a:gd name="connsiteY88" fmla="*/ 552748 h 751284"/>
                <a:gd name="connsiteX89" fmla="*/ 98822 w 879574"/>
                <a:gd name="connsiteY89" fmla="*/ 555427 h 751284"/>
                <a:gd name="connsiteX90" fmla="*/ 99417 w 879574"/>
                <a:gd name="connsiteY90" fmla="*/ 556320 h 751284"/>
                <a:gd name="connsiteX91" fmla="*/ 101203 w 879574"/>
                <a:gd name="connsiteY91" fmla="*/ 558701 h 751284"/>
                <a:gd name="connsiteX92" fmla="*/ 103287 w 879574"/>
                <a:gd name="connsiteY92" fmla="*/ 561975 h 751284"/>
                <a:gd name="connsiteX93" fmla="*/ 108645 w 879574"/>
                <a:gd name="connsiteY93" fmla="*/ 570905 h 751284"/>
                <a:gd name="connsiteX94" fmla="*/ 115788 w 879574"/>
                <a:gd name="connsiteY94" fmla="*/ 583406 h 751284"/>
                <a:gd name="connsiteX95" fmla="*/ 116086 w 879574"/>
                <a:gd name="connsiteY95" fmla="*/ 584299 h 751284"/>
                <a:gd name="connsiteX96" fmla="*/ 116384 w 879574"/>
                <a:gd name="connsiteY96" fmla="*/ 585192 h 751284"/>
                <a:gd name="connsiteX97" fmla="*/ 117277 w 879574"/>
                <a:gd name="connsiteY97" fmla="*/ 596801 h 751284"/>
                <a:gd name="connsiteX98" fmla="*/ 188119 w 879574"/>
                <a:gd name="connsiteY98" fmla="*/ 601563 h 751284"/>
                <a:gd name="connsiteX99" fmla="*/ 188416 w 879574"/>
                <a:gd name="connsiteY99" fmla="*/ 601563 h 751284"/>
                <a:gd name="connsiteX100" fmla="*/ 228898 w 879574"/>
                <a:gd name="connsiteY100" fmla="*/ 601563 h 751284"/>
                <a:gd name="connsiteX101" fmla="*/ 231577 w 879574"/>
                <a:gd name="connsiteY101" fmla="*/ 601563 h 751284"/>
                <a:gd name="connsiteX102" fmla="*/ 233065 w 879574"/>
                <a:gd name="connsiteY102" fmla="*/ 603945 h 751284"/>
                <a:gd name="connsiteX103" fmla="*/ 248245 w 879574"/>
                <a:gd name="connsiteY103" fmla="*/ 629543 h 751284"/>
                <a:gd name="connsiteX104" fmla="*/ 248543 w 879574"/>
                <a:gd name="connsiteY104" fmla="*/ 629841 h 751284"/>
                <a:gd name="connsiteX105" fmla="*/ 248543 w 879574"/>
                <a:gd name="connsiteY105" fmla="*/ 630436 h 751284"/>
                <a:gd name="connsiteX106" fmla="*/ 257770 w 879574"/>
                <a:gd name="connsiteY106" fmla="*/ 656034 h 751284"/>
                <a:gd name="connsiteX107" fmla="*/ 267593 w 879574"/>
                <a:gd name="connsiteY107" fmla="*/ 656034 h 751284"/>
                <a:gd name="connsiteX108" fmla="*/ 288131 w 879574"/>
                <a:gd name="connsiteY108" fmla="*/ 630734 h 751284"/>
                <a:gd name="connsiteX109" fmla="*/ 288429 w 879574"/>
                <a:gd name="connsiteY109" fmla="*/ 630138 h 751284"/>
                <a:gd name="connsiteX110" fmla="*/ 289024 w 879574"/>
                <a:gd name="connsiteY110" fmla="*/ 629841 h 751284"/>
                <a:gd name="connsiteX111" fmla="*/ 321469 w 879574"/>
                <a:gd name="connsiteY111" fmla="*/ 607516 h 751284"/>
                <a:gd name="connsiteX112" fmla="*/ 322659 w 879574"/>
                <a:gd name="connsiteY112" fmla="*/ 606921 h 751284"/>
                <a:gd name="connsiteX113" fmla="*/ 324148 w 879574"/>
                <a:gd name="connsiteY113" fmla="*/ 606921 h 751284"/>
                <a:gd name="connsiteX114" fmla="*/ 475655 w 879574"/>
                <a:gd name="connsiteY114" fmla="*/ 608409 h 751284"/>
                <a:gd name="connsiteX115" fmla="*/ 480120 w 879574"/>
                <a:gd name="connsiteY115" fmla="*/ 608409 h 751284"/>
                <a:gd name="connsiteX116" fmla="*/ 480120 w 879574"/>
                <a:gd name="connsiteY116" fmla="*/ 613172 h 751284"/>
                <a:gd name="connsiteX117" fmla="*/ 480120 w 879574"/>
                <a:gd name="connsiteY117" fmla="*/ 657523 h 751284"/>
                <a:gd name="connsiteX118" fmla="*/ 480120 w 879574"/>
                <a:gd name="connsiteY118" fmla="*/ 658118 h 751284"/>
                <a:gd name="connsiteX119" fmla="*/ 480120 w 879574"/>
                <a:gd name="connsiteY119" fmla="*/ 658713 h 751284"/>
                <a:gd name="connsiteX120" fmla="*/ 469999 w 879574"/>
                <a:gd name="connsiteY120" fmla="*/ 692051 h 751284"/>
                <a:gd name="connsiteX121" fmla="*/ 469702 w 879574"/>
                <a:gd name="connsiteY121" fmla="*/ 692944 h 751284"/>
                <a:gd name="connsiteX122" fmla="*/ 463153 w 879574"/>
                <a:gd name="connsiteY122" fmla="*/ 737592 h 751284"/>
                <a:gd name="connsiteX123" fmla="*/ 463153 w 879574"/>
                <a:gd name="connsiteY123" fmla="*/ 738188 h 751284"/>
                <a:gd name="connsiteX124" fmla="*/ 464641 w 879574"/>
                <a:gd name="connsiteY124" fmla="*/ 749796 h 751284"/>
                <a:gd name="connsiteX125" fmla="*/ 546199 w 879574"/>
                <a:gd name="connsiteY125" fmla="*/ 751284 h 751284"/>
                <a:gd name="connsiteX126" fmla="*/ 578941 w 879574"/>
                <a:gd name="connsiteY126" fmla="*/ 736402 h 751284"/>
                <a:gd name="connsiteX127" fmla="*/ 579239 w 879574"/>
                <a:gd name="connsiteY127" fmla="*/ 736402 h 751284"/>
                <a:gd name="connsiteX128" fmla="*/ 579537 w 879574"/>
                <a:gd name="connsiteY128" fmla="*/ 736402 h 751284"/>
                <a:gd name="connsiteX129" fmla="*/ 594717 w 879574"/>
                <a:gd name="connsiteY129" fmla="*/ 731341 h 751284"/>
                <a:gd name="connsiteX130" fmla="*/ 596206 w 879574"/>
                <a:gd name="connsiteY130" fmla="*/ 730746 h 751284"/>
                <a:gd name="connsiteX131" fmla="*/ 597991 w 879574"/>
                <a:gd name="connsiteY131" fmla="*/ 731341 h 751284"/>
                <a:gd name="connsiteX132" fmla="*/ 620613 w 879574"/>
                <a:gd name="connsiteY132" fmla="*/ 739378 h 751284"/>
                <a:gd name="connsiteX133" fmla="*/ 681335 w 879574"/>
                <a:gd name="connsiteY133" fmla="*/ 734318 h 751284"/>
                <a:gd name="connsiteX134" fmla="*/ 707231 w 879574"/>
                <a:gd name="connsiteY134" fmla="*/ 719138 h 751284"/>
                <a:gd name="connsiteX135" fmla="*/ 708720 w 879574"/>
                <a:gd name="connsiteY135" fmla="*/ 685205 h 751284"/>
                <a:gd name="connsiteX136" fmla="*/ 708720 w 879574"/>
                <a:gd name="connsiteY136" fmla="*/ 684609 h 751284"/>
                <a:gd name="connsiteX137" fmla="*/ 699195 w 879574"/>
                <a:gd name="connsiteY137" fmla="*/ 654844 h 751284"/>
                <a:gd name="connsiteX138" fmla="*/ 665857 w 879574"/>
                <a:gd name="connsiteY138" fmla="*/ 620018 h 751284"/>
                <a:gd name="connsiteX139" fmla="*/ 664666 w 879574"/>
                <a:gd name="connsiteY139" fmla="*/ 618530 h 751284"/>
                <a:gd name="connsiteX140" fmla="*/ 664666 w 879574"/>
                <a:gd name="connsiteY140" fmla="*/ 616744 h 751284"/>
                <a:gd name="connsiteX141" fmla="*/ 664666 w 879574"/>
                <a:gd name="connsiteY141" fmla="*/ 579239 h 751284"/>
                <a:gd name="connsiteX142" fmla="*/ 664666 w 879574"/>
                <a:gd name="connsiteY142" fmla="*/ 578346 h 751284"/>
                <a:gd name="connsiteX143" fmla="*/ 664964 w 879574"/>
                <a:gd name="connsiteY143" fmla="*/ 577453 h 751284"/>
                <a:gd name="connsiteX144" fmla="*/ 671810 w 879574"/>
                <a:gd name="connsiteY144" fmla="*/ 561380 h 751284"/>
                <a:gd name="connsiteX145" fmla="*/ 676275 w 879574"/>
                <a:gd name="connsiteY145" fmla="*/ 549176 h 751284"/>
                <a:gd name="connsiteX146" fmla="*/ 678359 w 879574"/>
                <a:gd name="connsiteY146" fmla="*/ 541734 h 751284"/>
                <a:gd name="connsiteX147" fmla="*/ 679847 w 879574"/>
                <a:gd name="connsiteY147" fmla="*/ 536377 h 751284"/>
                <a:gd name="connsiteX148" fmla="*/ 683121 w 879574"/>
                <a:gd name="connsiteY148" fmla="*/ 531316 h 751284"/>
                <a:gd name="connsiteX149" fmla="*/ 692348 w 879574"/>
                <a:gd name="connsiteY149" fmla="*/ 520898 h 751284"/>
                <a:gd name="connsiteX150" fmla="*/ 701576 w 879574"/>
                <a:gd name="connsiteY150" fmla="*/ 510480 h 751284"/>
                <a:gd name="connsiteX151" fmla="*/ 705445 w 879574"/>
                <a:gd name="connsiteY151" fmla="*/ 504825 h 751284"/>
                <a:gd name="connsiteX152" fmla="*/ 708422 w 879574"/>
                <a:gd name="connsiteY152" fmla="*/ 499765 h 751284"/>
                <a:gd name="connsiteX153" fmla="*/ 712887 w 879574"/>
                <a:gd name="connsiteY153" fmla="*/ 493514 h 751284"/>
                <a:gd name="connsiteX154" fmla="*/ 725091 w 879574"/>
                <a:gd name="connsiteY154" fmla="*/ 479227 h 751284"/>
                <a:gd name="connsiteX155" fmla="*/ 742355 w 879574"/>
                <a:gd name="connsiteY155" fmla="*/ 460177 h 751284"/>
                <a:gd name="connsiteX156" fmla="*/ 743545 w 879574"/>
                <a:gd name="connsiteY156" fmla="*/ 459284 h 751284"/>
                <a:gd name="connsiteX157" fmla="*/ 745034 w 879574"/>
                <a:gd name="connsiteY157" fmla="*/ 458986 h 751284"/>
                <a:gd name="connsiteX158" fmla="*/ 796826 w 879574"/>
                <a:gd name="connsiteY158" fmla="*/ 449759 h 751284"/>
                <a:gd name="connsiteX159" fmla="*/ 796826 w 879574"/>
                <a:gd name="connsiteY159" fmla="*/ 446782 h 751284"/>
                <a:gd name="connsiteX160" fmla="*/ 801291 w 879574"/>
                <a:gd name="connsiteY160" fmla="*/ 446782 h 751284"/>
                <a:gd name="connsiteX161" fmla="*/ 807244 w 879574"/>
                <a:gd name="connsiteY161" fmla="*/ 432495 h 751284"/>
                <a:gd name="connsiteX162" fmla="*/ 799505 w 879574"/>
                <a:gd name="connsiteY162" fmla="*/ 400943 h 751284"/>
                <a:gd name="connsiteX163" fmla="*/ 799207 w 879574"/>
                <a:gd name="connsiteY163" fmla="*/ 400050 h 751284"/>
                <a:gd name="connsiteX164" fmla="*/ 780752 w 879574"/>
                <a:gd name="connsiteY164" fmla="*/ 358378 h 751284"/>
                <a:gd name="connsiteX165" fmla="*/ 779859 w 879574"/>
                <a:gd name="connsiteY165" fmla="*/ 356295 h 751284"/>
                <a:gd name="connsiteX166" fmla="*/ 780752 w 879574"/>
                <a:gd name="connsiteY166" fmla="*/ 354509 h 751284"/>
                <a:gd name="connsiteX167" fmla="*/ 795933 w 879574"/>
                <a:gd name="connsiteY167" fmla="*/ 320576 h 751284"/>
                <a:gd name="connsiteX168" fmla="*/ 796231 w 879574"/>
                <a:gd name="connsiteY168" fmla="*/ 319683 h 751284"/>
                <a:gd name="connsiteX169" fmla="*/ 797123 w 879574"/>
                <a:gd name="connsiteY169" fmla="*/ 319088 h 751284"/>
                <a:gd name="connsiteX170" fmla="*/ 831056 w 879574"/>
                <a:gd name="connsiteY170" fmla="*/ 285155 h 751284"/>
                <a:gd name="connsiteX171" fmla="*/ 831354 w 879574"/>
                <a:gd name="connsiteY171" fmla="*/ 284857 h 751284"/>
                <a:gd name="connsiteX172" fmla="*/ 831652 w 879574"/>
                <a:gd name="connsiteY172" fmla="*/ 284559 h 751284"/>
                <a:gd name="connsiteX173" fmla="*/ 861120 w 879574"/>
                <a:gd name="connsiteY173" fmla="*/ 263426 h 751284"/>
                <a:gd name="connsiteX174" fmla="*/ 879574 w 879574"/>
                <a:gd name="connsiteY174" fmla="*/ 227707 h 751284"/>
                <a:gd name="connsiteX175" fmla="*/ 853976 w 879574"/>
                <a:gd name="connsiteY175" fmla="*/ 195858 h 751284"/>
                <a:gd name="connsiteX176" fmla="*/ 812006 w 879574"/>
                <a:gd name="connsiteY176" fmla="*/ 186035 h 751284"/>
                <a:gd name="connsiteX177" fmla="*/ 774204 w 879574"/>
                <a:gd name="connsiteY177" fmla="*/ 194370 h 751284"/>
                <a:gd name="connsiteX178" fmla="*/ 773906 w 879574"/>
                <a:gd name="connsiteY178" fmla="*/ 194370 h 751284"/>
                <a:gd name="connsiteX179" fmla="*/ 773609 w 879574"/>
                <a:gd name="connsiteY179" fmla="*/ 194370 h 751284"/>
                <a:gd name="connsiteX180" fmla="*/ 732830 w 879574"/>
                <a:gd name="connsiteY180" fmla="*/ 197941 h 751284"/>
                <a:gd name="connsiteX181" fmla="*/ 730746 w 879574"/>
                <a:gd name="connsiteY181" fmla="*/ 197941 h 751284"/>
                <a:gd name="connsiteX182" fmla="*/ 729258 w 879574"/>
                <a:gd name="connsiteY182" fmla="*/ 196751 h 751284"/>
                <a:gd name="connsiteX183" fmla="*/ 722709 w 879574"/>
                <a:gd name="connsiteY183" fmla="*/ 190202 h 751284"/>
                <a:gd name="connsiteX184" fmla="*/ 715566 w 879574"/>
                <a:gd name="connsiteY184" fmla="*/ 176213 h 751284"/>
                <a:gd name="connsiteX185" fmla="*/ 717947 w 879574"/>
                <a:gd name="connsiteY185" fmla="*/ 167283 h 751284"/>
                <a:gd name="connsiteX186" fmla="*/ 722114 w 879574"/>
                <a:gd name="connsiteY186" fmla="*/ 157758 h 751284"/>
                <a:gd name="connsiteX187" fmla="*/ 727472 w 879574"/>
                <a:gd name="connsiteY187" fmla="*/ 147638 h 751284"/>
                <a:gd name="connsiteX188" fmla="*/ 724198 w 879574"/>
                <a:gd name="connsiteY188" fmla="*/ 99417 h 751284"/>
                <a:gd name="connsiteX189" fmla="*/ 712589 w 879574"/>
                <a:gd name="connsiteY189" fmla="*/ 74414 h 751284"/>
                <a:gd name="connsiteX190" fmla="*/ 712291 w 879574"/>
                <a:gd name="connsiteY190" fmla="*/ 73521 h 751284"/>
                <a:gd name="connsiteX191" fmla="*/ 712291 w 879574"/>
                <a:gd name="connsiteY191" fmla="*/ 72330 h 751284"/>
                <a:gd name="connsiteX192" fmla="*/ 712291 w 879574"/>
                <a:gd name="connsiteY192" fmla="*/ 46434 h 751284"/>
                <a:gd name="connsiteX193" fmla="*/ 678954 w 879574"/>
                <a:gd name="connsiteY193" fmla="*/ 39588 h 751284"/>
                <a:gd name="connsiteX194" fmla="*/ 678656 w 879574"/>
                <a:gd name="connsiteY194" fmla="*/ 39588 h 751284"/>
                <a:gd name="connsiteX195" fmla="*/ 626864 w 879574"/>
                <a:gd name="connsiteY195" fmla="*/ 31254 h 751284"/>
                <a:gd name="connsiteX196" fmla="*/ 625971 w 879574"/>
                <a:gd name="connsiteY196" fmla="*/ 31254 h 751284"/>
                <a:gd name="connsiteX197" fmla="*/ 518517 w 879574"/>
                <a:gd name="connsiteY197" fmla="*/ 31254 h 751284"/>
                <a:gd name="connsiteX198" fmla="*/ 518220 w 879574"/>
                <a:gd name="connsiteY198" fmla="*/ 31254 h 751284"/>
                <a:gd name="connsiteX199" fmla="*/ 517922 w 879574"/>
                <a:gd name="connsiteY199" fmla="*/ 31254 h 751284"/>
                <a:gd name="connsiteX200" fmla="*/ 453330 w 879574"/>
                <a:gd name="connsiteY200" fmla="*/ 22920 h 751284"/>
                <a:gd name="connsiteX201" fmla="*/ 453033 w 879574"/>
                <a:gd name="connsiteY201" fmla="*/ 22920 h 751284"/>
                <a:gd name="connsiteX202" fmla="*/ 401538 w 879574"/>
                <a:gd name="connsiteY202" fmla="*/ 19348 h 751284"/>
                <a:gd name="connsiteX203" fmla="*/ 401241 w 879574"/>
                <a:gd name="connsiteY203" fmla="*/ 19348 h 751284"/>
                <a:gd name="connsiteX204" fmla="*/ 400943 w 879574"/>
                <a:gd name="connsiteY204" fmla="*/ 19050 h 751284"/>
                <a:gd name="connsiteX205" fmla="*/ 354211 w 879574"/>
                <a:gd name="connsiteY205" fmla="*/ 9525 h 751284"/>
                <a:gd name="connsiteX206" fmla="*/ 292298 w 879574"/>
                <a:gd name="connsiteY206" fmla="*/ 0 h 75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879574" h="751284">
                  <a:moveTo>
                    <a:pt x="292298" y="0"/>
                  </a:moveTo>
                  <a:lnTo>
                    <a:pt x="259556" y="4465"/>
                  </a:lnTo>
                  <a:lnTo>
                    <a:pt x="259259" y="4763"/>
                  </a:lnTo>
                  <a:lnTo>
                    <a:pt x="206573" y="28575"/>
                  </a:lnTo>
                  <a:lnTo>
                    <a:pt x="206276" y="28575"/>
                  </a:lnTo>
                  <a:lnTo>
                    <a:pt x="143768" y="51495"/>
                  </a:lnTo>
                  <a:cubicBezTo>
                    <a:pt x="143768" y="51495"/>
                    <a:pt x="127169" y="57961"/>
                    <a:pt x="109538" y="64591"/>
                  </a:cubicBezTo>
                  <a:cubicBezTo>
                    <a:pt x="100722" y="67907"/>
                    <a:pt x="91470" y="71313"/>
                    <a:pt x="84237" y="73819"/>
                  </a:cubicBezTo>
                  <a:cubicBezTo>
                    <a:pt x="80620" y="75072"/>
                    <a:pt x="77540" y="76038"/>
                    <a:pt x="75009" y="76795"/>
                  </a:cubicBezTo>
                  <a:cubicBezTo>
                    <a:pt x="72478" y="77553"/>
                    <a:pt x="71256" y="78284"/>
                    <a:pt x="68759" y="78284"/>
                  </a:cubicBezTo>
                  <a:cubicBezTo>
                    <a:pt x="69216" y="78284"/>
                    <a:pt x="68416" y="78119"/>
                    <a:pt x="67568" y="78284"/>
                  </a:cubicBezTo>
                  <a:cubicBezTo>
                    <a:pt x="66719" y="78448"/>
                    <a:pt x="65710" y="78841"/>
                    <a:pt x="64294" y="79177"/>
                  </a:cubicBezTo>
                  <a:cubicBezTo>
                    <a:pt x="61462" y="79849"/>
                    <a:pt x="57682" y="80678"/>
                    <a:pt x="53280" y="81855"/>
                  </a:cubicBezTo>
                  <a:cubicBezTo>
                    <a:pt x="44478" y="84210"/>
                    <a:pt x="33063" y="87632"/>
                    <a:pt x="22027" y="90785"/>
                  </a:cubicBezTo>
                  <a:cubicBezTo>
                    <a:pt x="10780" y="93999"/>
                    <a:pt x="8138" y="94656"/>
                    <a:pt x="0" y="97036"/>
                  </a:cubicBezTo>
                  <a:lnTo>
                    <a:pt x="8632" y="127992"/>
                  </a:lnTo>
                  <a:lnTo>
                    <a:pt x="8632" y="128290"/>
                  </a:lnTo>
                  <a:lnTo>
                    <a:pt x="8930" y="128885"/>
                  </a:lnTo>
                  <a:lnTo>
                    <a:pt x="28873" y="165199"/>
                  </a:lnTo>
                  <a:lnTo>
                    <a:pt x="29170" y="165497"/>
                  </a:lnTo>
                  <a:lnTo>
                    <a:pt x="29170" y="165795"/>
                  </a:lnTo>
                  <a:lnTo>
                    <a:pt x="44351" y="201513"/>
                  </a:lnTo>
                  <a:lnTo>
                    <a:pt x="46137" y="205085"/>
                  </a:lnTo>
                  <a:lnTo>
                    <a:pt x="42565" y="207466"/>
                  </a:lnTo>
                  <a:lnTo>
                    <a:pt x="5358" y="231577"/>
                  </a:lnTo>
                  <a:lnTo>
                    <a:pt x="2679" y="253008"/>
                  </a:lnTo>
                  <a:lnTo>
                    <a:pt x="14883" y="267593"/>
                  </a:lnTo>
                  <a:cubicBezTo>
                    <a:pt x="15003" y="267581"/>
                    <a:pt x="15369" y="267609"/>
                    <a:pt x="15478" y="267593"/>
                  </a:cubicBezTo>
                  <a:cubicBezTo>
                    <a:pt x="15813" y="267542"/>
                    <a:pt x="16070" y="267318"/>
                    <a:pt x="16371" y="267295"/>
                  </a:cubicBezTo>
                  <a:cubicBezTo>
                    <a:pt x="16973" y="267250"/>
                    <a:pt x="17648" y="267316"/>
                    <a:pt x="18455" y="267295"/>
                  </a:cubicBezTo>
                  <a:cubicBezTo>
                    <a:pt x="20068" y="267254"/>
                    <a:pt x="22222" y="267292"/>
                    <a:pt x="24705" y="267295"/>
                  </a:cubicBezTo>
                  <a:cubicBezTo>
                    <a:pt x="29673" y="267302"/>
                    <a:pt x="35855" y="267269"/>
                    <a:pt x="42267" y="267295"/>
                  </a:cubicBezTo>
                  <a:cubicBezTo>
                    <a:pt x="48679" y="267322"/>
                    <a:pt x="55316" y="267444"/>
                    <a:pt x="60127" y="267295"/>
                  </a:cubicBezTo>
                  <a:cubicBezTo>
                    <a:pt x="62532" y="267221"/>
                    <a:pt x="64472" y="266836"/>
                    <a:pt x="65782" y="266700"/>
                  </a:cubicBezTo>
                  <a:cubicBezTo>
                    <a:pt x="66273" y="266649"/>
                    <a:pt x="66451" y="266739"/>
                    <a:pt x="66675" y="266700"/>
                  </a:cubicBezTo>
                  <a:cubicBezTo>
                    <a:pt x="66878" y="266536"/>
                    <a:pt x="67033" y="266295"/>
                    <a:pt x="67270" y="266105"/>
                  </a:cubicBezTo>
                  <a:cubicBezTo>
                    <a:pt x="68047" y="265482"/>
                    <a:pt x="69181" y="264778"/>
                    <a:pt x="70247" y="264021"/>
                  </a:cubicBezTo>
                  <a:cubicBezTo>
                    <a:pt x="72378" y="262507"/>
                    <a:pt x="74915" y="260625"/>
                    <a:pt x="77688" y="258961"/>
                  </a:cubicBezTo>
                  <a:cubicBezTo>
                    <a:pt x="80462" y="257297"/>
                    <a:pt x="83362" y="255645"/>
                    <a:pt x="86023" y="254496"/>
                  </a:cubicBezTo>
                  <a:cubicBezTo>
                    <a:pt x="87353" y="253922"/>
                    <a:pt x="88573" y="253623"/>
                    <a:pt x="89892" y="253305"/>
                  </a:cubicBezTo>
                  <a:cubicBezTo>
                    <a:pt x="91212" y="252988"/>
                    <a:pt x="92662" y="252708"/>
                    <a:pt x="94655" y="253305"/>
                  </a:cubicBezTo>
                  <a:cubicBezTo>
                    <a:pt x="97399" y="254129"/>
                    <a:pt x="98548" y="255326"/>
                    <a:pt x="100310" y="256877"/>
                  </a:cubicBezTo>
                  <a:cubicBezTo>
                    <a:pt x="102072" y="258429"/>
                    <a:pt x="104137" y="260238"/>
                    <a:pt x="105966" y="261938"/>
                  </a:cubicBezTo>
                  <a:cubicBezTo>
                    <a:pt x="107794" y="263637"/>
                    <a:pt x="109481" y="265321"/>
                    <a:pt x="111026" y="266402"/>
                  </a:cubicBezTo>
                  <a:cubicBezTo>
                    <a:pt x="112571" y="267483"/>
                    <a:pt x="113957" y="267888"/>
                    <a:pt x="114002" y="267891"/>
                  </a:cubicBezTo>
                  <a:cubicBezTo>
                    <a:pt x="116641" y="268067"/>
                    <a:pt x="119144" y="269219"/>
                    <a:pt x="120848" y="270867"/>
                  </a:cubicBezTo>
                  <a:cubicBezTo>
                    <a:pt x="122553" y="272515"/>
                    <a:pt x="123360" y="274600"/>
                    <a:pt x="124123" y="276523"/>
                  </a:cubicBezTo>
                  <a:cubicBezTo>
                    <a:pt x="125648" y="280368"/>
                    <a:pt x="126304" y="284452"/>
                    <a:pt x="127099" y="287834"/>
                  </a:cubicBezTo>
                  <a:cubicBezTo>
                    <a:pt x="128680" y="294549"/>
                    <a:pt x="135908" y="319842"/>
                    <a:pt x="136029" y="320278"/>
                  </a:cubicBezTo>
                  <a:cubicBezTo>
                    <a:pt x="136030" y="320282"/>
                    <a:pt x="136029" y="320576"/>
                    <a:pt x="136029" y="320576"/>
                  </a:cubicBezTo>
                  <a:lnTo>
                    <a:pt x="144066" y="340221"/>
                  </a:lnTo>
                  <a:cubicBezTo>
                    <a:pt x="144556" y="340742"/>
                    <a:pt x="146992" y="343349"/>
                    <a:pt x="150316" y="346770"/>
                  </a:cubicBezTo>
                  <a:cubicBezTo>
                    <a:pt x="152133" y="348639"/>
                    <a:pt x="154071" y="350563"/>
                    <a:pt x="155674" y="352127"/>
                  </a:cubicBezTo>
                  <a:cubicBezTo>
                    <a:pt x="157277" y="353692"/>
                    <a:pt x="158868" y="355046"/>
                    <a:pt x="158948" y="355104"/>
                  </a:cubicBezTo>
                  <a:cubicBezTo>
                    <a:pt x="160978" y="356554"/>
                    <a:pt x="163661" y="358842"/>
                    <a:pt x="166092" y="361057"/>
                  </a:cubicBezTo>
                  <a:cubicBezTo>
                    <a:pt x="168523" y="363272"/>
                    <a:pt x="170557" y="365224"/>
                    <a:pt x="170557" y="365224"/>
                  </a:cubicBezTo>
                  <a:lnTo>
                    <a:pt x="173534" y="368201"/>
                  </a:lnTo>
                  <a:lnTo>
                    <a:pt x="170855" y="371773"/>
                  </a:lnTo>
                  <a:lnTo>
                    <a:pt x="160734" y="384870"/>
                  </a:lnTo>
                  <a:lnTo>
                    <a:pt x="159841" y="386060"/>
                  </a:lnTo>
                  <a:lnTo>
                    <a:pt x="158353" y="386358"/>
                  </a:lnTo>
                  <a:lnTo>
                    <a:pt x="128290" y="395883"/>
                  </a:lnTo>
                  <a:cubicBezTo>
                    <a:pt x="127572" y="396328"/>
                    <a:pt x="125759" y="397424"/>
                    <a:pt x="122932" y="399157"/>
                  </a:cubicBezTo>
                  <a:cubicBezTo>
                    <a:pt x="121277" y="400171"/>
                    <a:pt x="119588" y="401283"/>
                    <a:pt x="118170" y="402134"/>
                  </a:cubicBezTo>
                  <a:cubicBezTo>
                    <a:pt x="116751" y="402985"/>
                    <a:pt x="115818" y="403458"/>
                    <a:pt x="114895" y="403920"/>
                  </a:cubicBezTo>
                  <a:cubicBezTo>
                    <a:pt x="113831" y="404452"/>
                    <a:pt x="112781" y="405002"/>
                    <a:pt x="111026" y="405705"/>
                  </a:cubicBezTo>
                  <a:cubicBezTo>
                    <a:pt x="109271" y="406409"/>
                    <a:pt x="107236" y="407216"/>
                    <a:pt x="105073" y="408087"/>
                  </a:cubicBezTo>
                  <a:cubicBezTo>
                    <a:pt x="102909" y="408958"/>
                    <a:pt x="100790" y="409747"/>
                    <a:pt x="99120" y="410468"/>
                  </a:cubicBezTo>
                  <a:cubicBezTo>
                    <a:pt x="98284" y="410828"/>
                    <a:pt x="97535" y="411121"/>
                    <a:pt x="97036" y="411361"/>
                  </a:cubicBezTo>
                  <a:cubicBezTo>
                    <a:pt x="96537" y="411601"/>
                    <a:pt x="95955" y="412023"/>
                    <a:pt x="96441" y="411659"/>
                  </a:cubicBezTo>
                  <a:cubicBezTo>
                    <a:pt x="97066" y="411190"/>
                    <a:pt x="96058" y="412058"/>
                    <a:pt x="95250" y="412849"/>
                  </a:cubicBezTo>
                  <a:cubicBezTo>
                    <a:pt x="94442" y="413640"/>
                    <a:pt x="93540" y="414549"/>
                    <a:pt x="92273" y="415826"/>
                  </a:cubicBezTo>
                  <a:cubicBezTo>
                    <a:pt x="89740" y="418379"/>
                    <a:pt x="86528" y="421789"/>
                    <a:pt x="83344" y="425053"/>
                  </a:cubicBezTo>
                  <a:cubicBezTo>
                    <a:pt x="77425" y="431120"/>
                    <a:pt x="72516" y="436152"/>
                    <a:pt x="71735" y="436959"/>
                  </a:cubicBezTo>
                  <a:lnTo>
                    <a:pt x="69056" y="449759"/>
                  </a:lnTo>
                  <a:lnTo>
                    <a:pt x="68759" y="450056"/>
                  </a:lnTo>
                  <a:lnTo>
                    <a:pt x="58936" y="481013"/>
                  </a:lnTo>
                  <a:cubicBezTo>
                    <a:pt x="58936" y="481013"/>
                    <a:pt x="58937" y="481586"/>
                    <a:pt x="58936" y="481608"/>
                  </a:cubicBezTo>
                  <a:cubicBezTo>
                    <a:pt x="58921" y="482152"/>
                    <a:pt x="58740" y="489107"/>
                    <a:pt x="58638" y="496788"/>
                  </a:cubicBezTo>
                  <a:cubicBezTo>
                    <a:pt x="58585" y="500779"/>
                    <a:pt x="58599" y="504884"/>
                    <a:pt x="58638" y="508099"/>
                  </a:cubicBezTo>
                  <a:cubicBezTo>
                    <a:pt x="58658" y="509707"/>
                    <a:pt x="58586" y="510954"/>
                    <a:pt x="58638" y="511969"/>
                  </a:cubicBezTo>
                  <a:cubicBezTo>
                    <a:pt x="58664" y="512476"/>
                    <a:pt x="58618" y="512298"/>
                    <a:pt x="58638" y="512564"/>
                  </a:cubicBezTo>
                  <a:cubicBezTo>
                    <a:pt x="58702" y="512634"/>
                    <a:pt x="58744" y="512912"/>
                    <a:pt x="58936" y="513159"/>
                  </a:cubicBezTo>
                  <a:cubicBezTo>
                    <a:pt x="59321" y="513654"/>
                    <a:pt x="59932" y="514407"/>
                    <a:pt x="60722" y="515243"/>
                  </a:cubicBezTo>
                  <a:cubicBezTo>
                    <a:pt x="62301" y="516914"/>
                    <a:pt x="64356" y="519109"/>
                    <a:pt x="66675" y="521196"/>
                  </a:cubicBezTo>
                  <a:cubicBezTo>
                    <a:pt x="71314" y="525371"/>
                    <a:pt x="77152" y="529858"/>
                    <a:pt x="78284" y="530423"/>
                  </a:cubicBezTo>
                  <a:cubicBezTo>
                    <a:pt x="81145" y="531854"/>
                    <a:pt x="82712" y="533873"/>
                    <a:pt x="84832" y="536377"/>
                  </a:cubicBezTo>
                  <a:cubicBezTo>
                    <a:pt x="86952" y="538880"/>
                    <a:pt x="89270" y="541789"/>
                    <a:pt x="91380" y="544711"/>
                  </a:cubicBezTo>
                  <a:cubicBezTo>
                    <a:pt x="93491" y="547633"/>
                    <a:pt x="95489" y="550526"/>
                    <a:pt x="97036" y="552748"/>
                  </a:cubicBezTo>
                  <a:cubicBezTo>
                    <a:pt x="97809" y="553859"/>
                    <a:pt x="98325" y="554740"/>
                    <a:pt x="98822" y="555427"/>
                  </a:cubicBezTo>
                  <a:cubicBezTo>
                    <a:pt x="99318" y="556113"/>
                    <a:pt x="99836" y="556739"/>
                    <a:pt x="99417" y="556320"/>
                  </a:cubicBezTo>
                  <a:cubicBezTo>
                    <a:pt x="100507" y="557409"/>
                    <a:pt x="100620" y="557801"/>
                    <a:pt x="101203" y="558701"/>
                  </a:cubicBezTo>
                  <a:cubicBezTo>
                    <a:pt x="101786" y="559601"/>
                    <a:pt x="102514" y="560694"/>
                    <a:pt x="103287" y="561975"/>
                  </a:cubicBezTo>
                  <a:cubicBezTo>
                    <a:pt x="104832" y="564537"/>
                    <a:pt x="106829" y="567754"/>
                    <a:pt x="108645" y="570905"/>
                  </a:cubicBezTo>
                  <a:cubicBezTo>
                    <a:pt x="112276" y="577206"/>
                    <a:pt x="115788" y="583406"/>
                    <a:pt x="115788" y="583406"/>
                  </a:cubicBezTo>
                  <a:lnTo>
                    <a:pt x="116086" y="584299"/>
                  </a:lnTo>
                  <a:lnTo>
                    <a:pt x="116384" y="585192"/>
                  </a:lnTo>
                  <a:lnTo>
                    <a:pt x="117277" y="596801"/>
                  </a:lnTo>
                  <a:lnTo>
                    <a:pt x="188119" y="601563"/>
                  </a:lnTo>
                  <a:lnTo>
                    <a:pt x="188416" y="601563"/>
                  </a:lnTo>
                  <a:lnTo>
                    <a:pt x="228898" y="601563"/>
                  </a:lnTo>
                  <a:lnTo>
                    <a:pt x="231577" y="601563"/>
                  </a:lnTo>
                  <a:lnTo>
                    <a:pt x="233065" y="603945"/>
                  </a:lnTo>
                  <a:lnTo>
                    <a:pt x="248245" y="629543"/>
                  </a:lnTo>
                  <a:lnTo>
                    <a:pt x="248543" y="629841"/>
                  </a:lnTo>
                  <a:lnTo>
                    <a:pt x="248543" y="630436"/>
                  </a:lnTo>
                  <a:lnTo>
                    <a:pt x="257770" y="656034"/>
                  </a:lnTo>
                  <a:lnTo>
                    <a:pt x="267593" y="656034"/>
                  </a:lnTo>
                  <a:lnTo>
                    <a:pt x="288131" y="630734"/>
                  </a:lnTo>
                  <a:lnTo>
                    <a:pt x="288429" y="630138"/>
                  </a:lnTo>
                  <a:lnTo>
                    <a:pt x="289024" y="629841"/>
                  </a:lnTo>
                  <a:lnTo>
                    <a:pt x="321469" y="607516"/>
                  </a:lnTo>
                  <a:lnTo>
                    <a:pt x="322659" y="606921"/>
                  </a:lnTo>
                  <a:lnTo>
                    <a:pt x="324148" y="606921"/>
                  </a:lnTo>
                  <a:lnTo>
                    <a:pt x="475655" y="608409"/>
                  </a:lnTo>
                  <a:lnTo>
                    <a:pt x="480120" y="608409"/>
                  </a:lnTo>
                  <a:lnTo>
                    <a:pt x="480120" y="613172"/>
                  </a:lnTo>
                  <a:lnTo>
                    <a:pt x="480120" y="657523"/>
                  </a:lnTo>
                  <a:lnTo>
                    <a:pt x="480120" y="658118"/>
                  </a:lnTo>
                  <a:lnTo>
                    <a:pt x="480120" y="658713"/>
                  </a:lnTo>
                  <a:lnTo>
                    <a:pt x="469999" y="692051"/>
                  </a:lnTo>
                  <a:lnTo>
                    <a:pt x="469702" y="692944"/>
                  </a:lnTo>
                  <a:lnTo>
                    <a:pt x="463153" y="737592"/>
                  </a:lnTo>
                  <a:lnTo>
                    <a:pt x="463153" y="738188"/>
                  </a:lnTo>
                  <a:lnTo>
                    <a:pt x="464641" y="749796"/>
                  </a:lnTo>
                  <a:lnTo>
                    <a:pt x="546199" y="751284"/>
                  </a:lnTo>
                  <a:lnTo>
                    <a:pt x="578941" y="736402"/>
                  </a:lnTo>
                  <a:lnTo>
                    <a:pt x="579239" y="736402"/>
                  </a:lnTo>
                  <a:lnTo>
                    <a:pt x="579537" y="736402"/>
                  </a:lnTo>
                  <a:lnTo>
                    <a:pt x="594717" y="731341"/>
                  </a:lnTo>
                  <a:lnTo>
                    <a:pt x="596206" y="730746"/>
                  </a:lnTo>
                  <a:lnTo>
                    <a:pt x="597991" y="731341"/>
                  </a:lnTo>
                  <a:lnTo>
                    <a:pt x="620613" y="739378"/>
                  </a:lnTo>
                  <a:lnTo>
                    <a:pt x="681335" y="734318"/>
                  </a:lnTo>
                  <a:lnTo>
                    <a:pt x="707231" y="719138"/>
                  </a:lnTo>
                  <a:lnTo>
                    <a:pt x="708720" y="685205"/>
                  </a:lnTo>
                  <a:lnTo>
                    <a:pt x="708720" y="684609"/>
                  </a:lnTo>
                  <a:lnTo>
                    <a:pt x="699195" y="654844"/>
                  </a:lnTo>
                  <a:lnTo>
                    <a:pt x="665857" y="620018"/>
                  </a:lnTo>
                  <a:lnTo>
                    <a:pt x="664666" y="618530"/>
                  </a:lnTo>
                  <a:lnTo>
                    <a:pt x="664666" y="616744"/>
                  </a:lnTo>
                  <a:lnTo>
                    <a:pt x="664666" y="579239"/>
                  </a:lnTo>
                  <a:lnTo>
                    <a:pt x="664666" y="578346"/>
                  </a:lnTo>
                  <a:lnTo>
                    <a:pt x="664964" y="577453"/>
                  </a:lnTo>
                  <a:cubicBezTo>
                    <a:pt x="664964" y="577453"/>
                    <a:pt x="668449" y="569783"/>
                    <a:pt x="671810" y="561380"/>
                  </a:cubicBezTo>
                  <a:cubicBezTo>
                    <a:pt x="673491" y="557178"/>
                    <a:pt x="675050" y="552852"/>
                    <a:pt x="676275" y="549176"/>
                  </a:cubicBezTo>
                  <a:cubicBezTo>
                    <a:pt x="677501" y="545499"/>
                    <a:pt x="678359" y="541848"/>
                    <a:pt x="678359" y="541734"/>
                  </a:cubicBezTo>
                  <a:cubicBezTo>
                    <a:pt x="678359" y="539396"/>
                    <a:pt x="678957" y="537987"/>
                    <a:pt x="679847" y="536377"/>
                  </a:cubicBezTo>
                  <a:cubicBezTo>
                    <a:pt x="680736" y="534767"/>
                    <a:pt x="681824" y="532999"/>
                    <a:pt x="683121" y="531316"/>
                  </a:cubicBezTo>
                  <a:cubicBezTo>
                    <a:pt x="685716" y="527952"/>
                    <a:pt x="689036" y="524532"/>
                    <a:pt x="692348" y="520898"/>
                  </a:cubicBezTo>
                  <a:cubicBezTo>
                    <a:pt x="695661" y="517265"/>
                    <a:pt x="699066" y="513473"/>
                    <a:pt x="701576" y="510480"/>
                  </a:cubicBezTo>
                  <a:cubicBezTo>
                    <a:pt x="704086" y="507488"/>
                    <a:pt x="705552" y="504397"/>
                    <a:pt x="705445" y="504825"/>
                  </a:cubicBezTo>
                  <a:cubicBezTo>
                    <a:pt x="705992" y="502638"/>
                    <a:pt x="707212" y="501568"/>
                    <a:pt x="708422" y="499765"/>
                  </a:cubicBezTo>
                  <a:cubicBezTo>
                    <a:pt x="709632" y="497962"/>
                    <a:pt x="711123" y="495728"/>
                    <a:pt x="712887" y="493514"/>
                  </a:cubicBezTo>
                  <a:cubicBezTo>
                    <a:pt x="716413" y="489086"/>
                    <a:pt x="720699" y="484153"/>
                    <a:pt x="725091" y="479227"/>
                  </a:cubicBezTo>
                  <a:cubicBezTo>
                    <a:pt x="733873" y="469373"/>
                    <a:pt x="742355" y="460177"/>
                    <a:pt x="742355" y="460177"/>
                  </a:cubicBezTo>
                  <a:lnTo>
                    <a:pt x="743545" y="459284"/>
                  </a:lnTo>
                  <a:lnTo>
                    <a:pt x="745034" y="458986"/>
                  </a:lnTo>
                  <a:lnTo>
                    <a:pt x="796826" y="449759"/>
                  </a:lnTo>
                  <a:lnTo>
                    <a:pt x="796826" y="446782"/>
                  </a:lnTo>
                  <a:lnTo>
                    <a:pt x="801291" y="446782"/>
                  </a:lnTo>
                  <a:lnTo>
                    <a:pt x="807244" y="432495"/>
                  </a:lnTo>
                  <a:lnTo>
                    <a:pt x="799505" y="400943"/>
                  </a:lnTo>
                  <a:lnTo>
                    <a:pt x="799207" y="400050"/>
                  </a:lnTo>
                  <a:lnTo>
                    <a:pt x="780752" y="358378"/>
                  </a:lnTo>
                  <a:lnTo>
                    <a:pt x="779859" y="356295"/>
                  </a:lnTo>
                  <a:lnTo>
                    <a:pt x="780752" y="354509"/>
                  </a:lnTo>
                  <a:lnTo>
                    <a:pt x="795933" y="320576"/>
                  </a:lnTo>
                  <a:lnTo>
                    <a:pt x="796231" y="319683"/>
                  </a:lnTo>
                  <a:lnTo>
                    <a:pt x="797123" y="319088"/>
                  </a:lnTo>
                  <a:lnTo>
                    <a:pt x="831056" y="285155"/>
                  </a:lnTo>
                  <a:lnTo>
                    <a:pt x="831354" y="284857"/>
                  </a:lnTo>
                  <a:lnTo>
                    <a:pt x="831652" y="284559"/>
                  </a:lnTo>
                  <a:lnTo>
                    <a:pt x="861120" y="263426"/>
                  </a:lnTo>
                  <a:lnTo>
                    <a:pt x="879574" y="227707"/>
                  </a:lnTo>
                  <a:lnTo>
                    <a:pt x="853976" y="195858"/>
                  </a:lnTo>
                  <a:lnTo>
                    <a:pt x="812006" y="186035"/>
                  </a:lnTo>
                  <a:lnTo>
                    <a:pt x="774204" y="194370"/>
                  </a:lnTo>
                  <a:lnTo>
                    <a:pt x="773906" y="194370"/>
                  </a:lnTo>
                  <a:lnTo>
                    <a:pt x="773609" y="194370"/>
                  </a:lnTo>
                  <a:lnTo>
                    <a:pt x="732830" y="197941"/>
                  </a:lnTo>
                  <a:lnTo>
                    <a:pt x="730746" y="197941"/>
                  </a:lnTo>
                  <a:lnTo>
                    <a:pt x="729258" y="196751"/>
                  </a:lnTo>
                  <a:cubicBezTo>
                    <a:pt x="729258" y="196751"/>
                    <a:pt x="725945" y="193900"/>
                    <a:pt x="722709" y="190202"/>
                  </a:cubicBezTo>
                  <a:cubicBezTo>
                    <a:pt x="719474" y="186505"/>
                    <a:pt x="715566" y="182392"/>
                    <a:pt x="715566" y="176213"/>
                  </a:cubicBezTo>
                  <a:cubicBezTo>
                    <a:pt x="715566" y="173123"/>
                    <a:pt x="716744" y="170375"/>
                    <a:pt x="717947" y="167283"/>
                  </a:cubicBezTo>
                  <a:cubicBezTo>
                    <a:pt x="719149" y="164190"/>
                    <a:pt x="720585" y="160816"/>
                    <a:pt x="722114" y="157758"/>
                  </a:cubicBezTo>
                  <a:cubicBezTo>
                    <a:pt x="724853" y="152279"/>
                    <a:pt x="726934" y="148568"/>
                    <a:pt x="727472" y="147638"/>
                  </a:cubicBezTo>
                  <a:lnTo>
                    <a:pt x="724198" y="99417"/>
                  </a:lnTo>
                  <a:lnTo>
                    <a:pt x="712589" y="74414"/>
                  </a:lnTo>
                  <a:lnTo>
                    <a:pt x="712291" y="73521"/>
                  </a:lnTo>
                  <a:lnTo>
                    <a:pt x="712291" y="72330"/>
                  </a:lnTo>
                  <a:lnTo>
                    <a:pt x="712291" y="46434"/>
                  </a:lnTo>
                  <a:lnTo>
                    <a:pt x="678954" y="39588"/>
                  </a:lnTo>
                  <a:lnTo>
                    <a:pt x="678656" y="39588"/>
                  </a:lnTo>
                  <a:lnTo>
                    <a:pt x="626864" y="31254"/>
                  </a:lnTo>
                  <a:lnTo>
                    <a:pt x="625971" y="31254"/>
                  </a:lnTo>
                  <a:lnTo>
                    <a:pt x="518517" y="31254"/>
                  </a:lnTo>
                  <a:lnTo>
                    <a:pt x="518220" y="31254"/>
                  </a:lnTo>
                  <a:lnTo>
                    <a:pt x="517922" y="31254"/>
                  </a:lnTo>
                  <a:lnTo>
                    <a:pt x="453330" y="22920"/>
                  </a:lnTo>
                  <a:lnTo>
                    <a:pt x="453033" y="22920"/>
                  </a:lnTo>
                  <a:lnTo>
                    <a:pt x="401538" y="19348"/>
                  </a:lnTo>
                  <a:lnTo>
                    <a:pt x="401241" y="19348"/>
                  </a:lnTo>
                  <a:lnTo>
                    <a:pt x="400943" y="19050"/>
                  </a:lnTo>
                  <a:lnTo>
                    <a:pt x="354211" y="9525"/>
                  </a:lnTo>
                  <a:lnTo>
                    <a:pt x="2922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9" name="Serbest Form: Şekil 558">
              <a:extLst>
                <a:ext uri="{FF2B5EF4-FFF2-40B4-BE49-F238E27FC236}">
                  <a16:creationId xmlns:a16="http://schemas.microsoft.com/office/drawing/2014/main" id="{2E90FAB3-A964-C55E-3BE2-AFD53AD2A4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4077" y="1711225"/>
              <a:ext cx="364926" cy="324147"/>
            </a:xfrm>
            <a:custGeom>
              <a:avLst/>
              <a:gdLst>
                <a:gd name="connsiteX0" fmla="*/ 321469 w 364926"/>
                <a:gd name="connsiteY0" fmla="*/ 0 h 324147"/>
                <a:gd name="connsiteX1" fmla="*/ 309563 w 364926"/>
                <a:gd name="connsiteY1" fmla="*/ 3572 h 324147"/>
                <a:gd name="connsiteX2" fmla="*/ 308967 w 364926"/>
                <a:gd name="connsiteY2" fmla="*/ 3572 h 324147"/>
                <a:gd name="connsiteX3" fmla="*/ 308670 w 364926"/>
                <a:gd name="connsiteY3" fmla="*/ 3572 h 324147"/>
                <a:gd name="connsiteX4" fmla="*/ 248841 w 364926"/>
                <a:gd name="connsiteY4" fmla="*/ 11013 h 324147"/>
                <a:gd name="connsiteX5" fmla="*/ 248543 w 364926"/>
                <a:gd name="connsiteY5" fmla="*/ 11013 h 324147"/>
                <a:gd name="connsiteX6" fmla="*/ 182463 w 364926"/>
                <a:gd name="connsiteY6" fmla="*/ 41672 h 324147"/>
                <a:gd name="connsiteX7" fmla="*/ 182463 w 364926"/>
                <a:gd name="connsiteY7" fmla="*/ 41970 h 324147"/>
                <a:gd name="connsiteX8" fmla="*/ 182166 w 364926"/>
                <a:gd name="connsiteY8" fmla="*/ 41970 h 324147"/>
                <a:gd name="connsiteX9" fmla="*/ 119658 w 364926"/>
                <a:gd name="connsiteY9" fmla="*/ 66080 h 324147"/>
                <a:gd name="connsiteX10" fmla="*/ 66973 w 364926"/>
                <a:gd name="connsiteY10" fmla="*/ 106263 h 324147"/>
                <a:gd name="connsiteX11" fmla="*/ 16371 w 364926"/>
                <a:gd name="connsiteY11" fmla="*/ 145852 h 324147"/>
                <a:gd name="connsiteX12" fmla="*/ 15776 w 364926"/>
                <a:gd name="connsiteY12" fmla="*/ 146149 h 324147"/>
                <a:gd name="connsiteX13" fmla="*/ 15478 w 364926"/>
                <a:gd name="connsiteY13" fmla="*/ 146447 h 324147"/>
                <a:gd name="connsiteX14" fmla="*/ 0 w 364926"/>
                <a:gd name="connsiteY14" fmla="*/ 153591 h 324147"/>
                <a:gd name="connsiteX15" fmla="*/ 52090 w 364926"/>
                <a:gd name="connsiteY15" fmla="*/ 176808 h 324147"/>
                <a:gd name="connsiteX16" fmla="*/ 54769 w 364926"/>
                <a:gd name="connsiteY16" fmla="*/ 177701 h 324147"/>
                <a:gd name="connsiteX17" fmla="*/ 54769 w 364926"/>
                <a:gd name="connsiteY17" fmla="*/ 180677 h 324147"/>
                <a:gd name="connsiteX18" fmla="*/ 57448 w 364926"/>
                <a:gd name="connsiteY18" fmla="*/ 210145 h 324147"/>
                <a:gd name="connsiteX19" fmla="*/ 57448 w 364926"/>
                <a:gd name="connsiteY19" fmla="*/ 210443 h 324147"/>
                <a:gd name="connsiteX20" fmla="*/ 63401 w 364926"/>
                <a:gd name="connsiteY20" fmla="*/ 230088 h 324147"/>
                <a:gd name="connsiteX21" fmla="*/ 63698 w 364926"/>
                <a:gd name="connsiteY21" fmla="*/ 230386 h 324147"/>
                <a:gd name="connsiteX22" fmla="*/ 85427 w 364926"/>
                <a:gd name="connsiteY22" fmla="*/ 258961 h 324147"/>
                <a:gd name="connsiteX23" fmla="*/ 87213 w 364926"/>
                <a:gd name="connsiteY23" fmla="*/ 261342 h 324147"/>
                <a:gd name="connsiteX24" fmla="*/ 86023 w 364926"/>
                <a:gd name="connsiteY24" fmla="*/ 263723 h 324147"/>
                <a:gd name="connsiteX25" fmla="*/ 77986 w 364926"/>
                <a:gd name="connsiteY25" fmla="*/ 280392 h 324147"/>
                <a:gd name="connsiteX26" fmla="*/ 78581 w 364926"/>
                <a:gd name="connsiteY26" fmla="*/ 307479 h 324147"/>
                <a:gd name="connsiteX27" fmla="*/ 85427 w 364926"/>
                <a:gd name="connsiteY27" fmla="*/ 324148 h 324147"/>
                <a:gd name="connsiteX28" fmla="*/ 132755 w 364926"/>
                <a:gd name="connsiteY28" fmla="*/ 309860 h 324147"/>
                <a:gd name="connsiteX29" fmla="*/ 133052 w 364926"/>
                <a:gd name="connsiteY29" fmla="*/ 309860 h 324147"/>
                <a:gd name="connsiteX30" fmla="*/ 155079 w 364926"/>
                <a:gd name="connsiteY30" fmla="*/ 297656 h 324147"/>
                <a:gd name="connsiteX31" fmla="*/ 172343 w 364926"/>
                <a:gd name="connsiteY31" fmla="*/ 288727 h 324147"/>
                <a:gd name="connsiteX32" fmla="*/ 179487 w 364926"/>
                <a:gd name="connsiteY32" fmla="*/ 285750 h 324147"/>
                <a:gd name="connsiteX33" fmla="*/ 185440 w 364926"/>
                <a:gd name="connsiteY33" fmla="*/ 284262 h 324147"/>
                <a:gd name="connsiteX34" fmla="*/ 187523 w 364926"/>
                <a:gd name="connsiteY34" fmla="*/ 283369 h 324147"/>
                <a:gd name="connsiteX35" fmla="*/ 193477 w 364926"/>
                <a:gd name="connsiteY35" fmla="*/ 280690 h 324147"/>
                <a:gd name="connsiteX36" fmla="*/ 209252 w 364926"/>
                <a:gd name="connsiteY36" fmla="*/ 272058 h 324147"/>
                <a:gd name="connsiteX37" fmla="*/ 229493 w 364926"/>
                <a:gd name="connsiteY37" fmla="*/ 260152 h 324147"/>
                <a:gd name="connsiteX38" fmla="*/ 259259 w 364926"/>
                <a:gd name="connsiteY38" fmla="*/ 203597 h 324147"/>
                <a:gd name="connsiteX39" fmla="*/ 260449 w 364926"/>
                <a:gd name="connsiteY39" fmla="*/ 201513 h 324147"/>
                <a:gd name="connsiteX40" fmla="*/ 262533 w 364926"/>
                <a:gd name="connsiteY40" fmla="*/ 200918 h 324147"/>
                <a:gd name="connsiteX41" fmla="*/ 311348 w 364926"/>
                <a:gd name="connsiteY41" fmla="*/ 189309 h 324147"/>
                <a:gd name="connsiteX42" fmla="*/ 336352 w 364926"/>
                <a:gd name="connsiteY42" fmla="*/ 172343 h 324147"/>
                <a:gd name="connsiteX43" fmla="*/ 324445 w 364926"/>
                <a:gd name="connsiteY43" fmla="*/ 157758 h 324147"/>
                <a:gd name="connsiteX44" fmla="*/ 323255 w 364926"/>
                <a:gd name="connsiteY44" fmla="*/ 155972 h 324147"/>
                <a:gd name="connsiteX45" fmla="*/ 323552 w 364926"/>
                <a:gd name="connsiteY45" fmla="*/ 153888 h 324147"/>
                <a:gd name="connsiteX46" fmla="*/ 326827 w 364926"/>
                <a:gd name="connsiteY46" fmla="*/ 128588 h 324147"/>
                <a:gd name="connsiteX47" fmla="*/ 327124 w 364926"/>
                <a:gd name="connsiteY47" fmla="*/ 126206 h 324147"/>
                <a:gd name="connsiteX48" fmla="*/ 328910 w 364926"/>
                <a:gd name="connsiteY48" fmla="*/ 125016 h 324147"/>
                <a:gd name="connsiteX49" fmla="*/ 364927 w 364926"/>
                <a:gd name="connsiteY49" fmla="*/ 101798 h 324147"/>
                <a:gd name="connsiteX50" fmla="*/ 351234 w 364926"/>
                <a:gd name="connsiteY50" fmla="*/ 70247 h 324147"/>
                <a:gd name="connsiteX51" fmla="*/ 350937 w 364926"/>
                <a:gd name="connsiteY51" fmla="*/ 69652 h 324147"/>
                <a:gd name="connsiteX52" fmla="*/ 330994 w 364926"/>
                <a:gd name="connsiteY52" fmla="*/ 32742 h 324147"/>
                <a:gd name="connsiteX53" fmla="*/ 330696 w 364926"/>
                <a:gd name="connsiteY53" fmla="*/ 32445 h 324147"/>
                <a:gd name="connsiteX54" fmla="*/ 330398 w 364926"/>
                <a:gd name="connsiteY54" fmla="*/ 31849 h 324147"/>
                <a:gd name="connsiteX55" fmla="*/ 321469 w 364926"/>
                <a:gd name="connsiteY55" fmla="*/ 0 h 3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4926" h="324147">
                  <a:moveTo>
                    <a:pt x="321469" y="0"/>
                  </a:moveTo>
                  <a:cubicBezTo>
                    <a:pt x="318640" y="832"/>
                    <a:pt x="309563" y="3572"/>
                    <a:pt x="309563" y="3572"/>
                  </a:cubicBezTo>
                  <a:lnTo>
                    <a:pt x="308967" y="3572"/>
                  </a:lnTo>
                  <a:lnTo>
                    <a:pt x="308670" y="3572"/>
                  </a:lnTo>
                  <a:lnTo>
                    <a:pt x="248841" y="11013"/>
                  </a:lnTo>
                  <a:lnTo>
                    <a:pt x="248543" y="11013"/>
                  </a:lnTo>
                  <a:lnTo>
                    <a:pt x="182463" y="41672"/>
                  </a:lnTo>
                  <a:lnTo>
                    <a:pt x="182463" y="41970"/>
                  </a:lnTo>
                  <a:lnTo>
                    <a:pt x="182166" y="41970"/>
                  </a:lnTo>
                  <a:lnTo>
                    <a:pt x="119658" y="66080"/>
                  </a:lnTo>
                  <a:cubicBezTo>
                    <a:pt x="117613" y="67615"/>
                    <a:pt x="72263" y="102031"/>
                    <a:pt x="66973" y="106263"/>
                  </a:cubicBezTo>
                  <a:cubicBezTo>
                    <a:pt x="60778" y="111219"/>
                    <a:pt x="16371" y="145852"/>
                    <a:pt x="16371" y="145852"/>
                  </a:cubicBezTo>
                  <a:lnTo>
                    <a:pt x="15776" y="146149"/>
                  </a:lnTo>
                  <a:lnTo>
                    <a:pt x="15478" y="146447"/>
                  </a:lnTo>
                  <a:lnTo>
                    <a:pt x="0" y="153591"/>
                  </a:lnTo>
                  <a:lnTo>
                    <a:pt x="52090" y="176808"/>
                  </a:lnTo>
                  <a:lnTo>
                    <a:pt x="54769" y="177701"/>
                  </a:lnTo>
                  <a:lnTo>
                    <a:pt x="54769" y="180677"/>
                  </a:lnTo>
                  <a:lnTo>
                    <a:pt x="57448" y="210145"/>
                  </a:lnTo>
                  <a:lnTo>
                    <a:pt x="57448" y="210443"/>
                  </a:lnTo>
                  <a:lnTo>
                    <a:pt x="63401" y="230088"/>
                  </a:lnTo>
                  <a:lnTo>
                    <a:pt x="63698" y="230386"/>
                  </a:lnTo>
                  <a:lnTo>
                    <a:pt x="85427" y="258961"/>
                  </a:lnTo>
                  <a:lnTo>
                    <a:pt x="87213" y="261342"/>
                  </a:lnTo>
                  <a:lnTo>
                    <a:pt x="86023" y="263723"/>
                  </a:lnTo>
                  <a:lnTo>
                    <a:pt x="77986" y="280392"/>
                  </a:lnTo>
                  <a:lnTo>
                    <a:pt x="78581" y="307479"/>
                  </a:lnTo>
                  <a:lnTo>
                    <a:pt x="85427" y="324148"/>
                  </a:lnTo>
                  <a:lnTo>
                    <a:pt x="132755" y="309860"/>
                  </a:lnTo>
                  <a:lnTo>
                    <a:pt x="133052" y="309860"/>
                  </a:lnTo>
                  <a:cubicBezTo>
                    <a:pt x="134086" y="309265"/>
                    <a:pt x="143691" y="303757"/>
                    <a:pt x="155079" y="297656"/>
                  </a:cubicBezTo>
                  <a:cubicBezTo>
                    <a:pt x="161074" y="294445"/>
                    <a:pt x="167102" y="291183"/>
                    <a:pt x="172343" y="288727"/>
                  </a:cubicBezTo>
                  <a:cubicBezTo>
                    <a:pt x="174963" y="287498"/>
                    <a:pt x="177431" y="286521"/>
                    <a:pt x="179487" y="285750"/>
                  </a:cubicBezTo>
                  <a:cubicBezTo>
                    <a:pt x="181542" y="284979"/>
                    <a:pt x="183101" y="284262"/>
                    <a:pt x="185440" y="284262"/>
                  </a:cubicBezTo>
                  <a:cubicBezTo>
                    <a:pt x="184802" y="284262"/>
                    <a:pt x="185968" y="283983"/>
                    <a:pt x="187523" y="283369"/>
                  </a:cubicBezTo>
                  <a:cubicBezTo>
                    <a:pt x="189079" y="282755"/>
                    <a:pt x="191160" y="281848"/>
                    <a:pt x="193477" y="280690"/>
                  </a:cubicBezTo>
                  <a:cubicBezTo>
                    <a:pt x="198109" y="278374"/>
                    <a:pt x="203770" y="275221"/>
                    <a:pt x="209252" y="272058"/>
                  </a:cubicBezTo>
                  <a:cubicBezTo>
                    <a:pt x="219738" y="266008"/>
                    <a:pt x="228663" y="260670"/>
                    <a:pt x="229493" y="260152"/>
                  </a:cubicBezTo>
                  <a:lnTo>
                    <a:pt x="259259" y="203597"/>
                  </a:lnTo>
                  <a:lnTo>
                    <a:pt x="260449" y="201513"/>
                  </a:lnTo>
                  <a:lnTo>
                    <a:pt x="262533" y="200918"/>
                  </a:lnTo>
                  <a:lnTo>
                    <a:pt x="311348" y="189309"/>
                  </a:lnTo>
                  <a:lnTo>
                    <a:pt x="336352" y="172343"/>
                  </a:lnTo>
                  <a:lnTo>
                    <a:pt x="324445" y="157758"/>
                  </a:lnTo>
                  <a:lnTo>
                    <a:pt x="323255" y="155972"/>
                  </a:lnTo>
                  <a:lnTo>
                    <a:pt x="323552" y="153888"/>
                  </a:lnTo>
                  <a:lnTo>
                    <a:pt x="326827" y="128588"/>
                  </a:lnTo>
                  <a:lnTo>
                    <a:pt x="327124" y="126206"/>
                  </a:lnTo>
                  <a:lnTo>
                    <a:pt x="328910" y="125016"/>
                  </a:lnTo>
                  <a:lnTo>
                    <a:pt x="364927" y="101798"/>
                  </a:lnTo>
                  <a:lnTo>
                    <a:pt x="351234" y="70247"/>
                  </a:lnTo>
                  <a:lnTo>
                    <a:pt x="350937" y="69652"/>
                  </a:lnTo>
                  <a:lnTo>
                    <a:pt x="330994" y="32742"/>
                  </a:lnTo>
                  <a:lnTo>
                    <a:pt x="330696" y="32445"/>
                  </a:lnTo>
                  <a:lnTo>
                    <a:pt x="330398" y="31849"/>
                  </a:lnTo>
                  <a:lnTo>
                    <a:pt x="3214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0" name="Serbest Form: Şekil 559">
              <a:extLst>
                <a:ext uri="{FF2B5EF4-FFF2-40B4-BE49-F238E27FC236}">
                  <a16:creationId xmlns:a16="http://schemas.microsoft.com/office/drawing/2014/main" id="{F6C00FCB-BAC9-00C1-DFC9-992F65F0555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2990" y="1751805"/>
              <a:ext cx="916009" cy="515144"/>
            </a:xfrm>
            <a:custGeom>
              <a:avLst/>
              <a:gdLst>
                <a:gd name="connsiteX0" fmla="*/ 108347 w 916009"/>
                <a:gd name="connsiteY0" fmla="*/ 0 h 515144"/>
                <a:gd name="connsiteX1" fmla="*/ 105966 w 916009"/>
                <a:gd name="connsiteY1" fmla="*/ 2381 h 515144"/>
                <a:gd name="connsiteX2" fmla="*/ 106263 w 916009"/>
                <a:gd name="connsiteY2" fmla="*/ 5655 h 515144"/>
                <a:gd name="connsiteX3" fmla="*/ 102989 w 916009"/>
                <a:gd name="connsiteY3" fmla="*/ 5953 h 515144"/>
                <a:gd name="connsiteX4" fmla="*/ 87213 w 916009"/>
                <a:gd name="connsiteY4" fmla="*/ 36016 h 515144"/>
                <a:gd name="connsiteX5" fmla="*/ 105073 w 916009"/>
                <a:gd name="connsiteY5" fmla="*/ 69652 h 515144"/>
                <a:gd name="connsiteX6" fmla="*/ 106263 w 916009"/>
                <a:gd name="connsiteY6" fmla="*/ 71735 h 515144"/>
                <a:gd name="connsiteX7" fmla="*/ 105073 w 916009"/>
                <a:gd name="connsiteY7" fmla="*/ 74116 h 515144"/>
                <a:gd name="connsiteX8" fmla="*/ 82153 w 916009"/>
                <a:gd name="connsiteY8" fmla="*/ 117277 h 515144"/>
                <a:gd name="connsiteX9" fmla="*/ 82153 w 916009"/>
                <a:gd name="connsiteY9" fmla="*/ 117574 h 515144"/>
                <a:gd name="connsiteX10" fmla="*/ 50899 w 916009"/>
                <a:gd name="connsiteY10" fmla="*/ 173831 h 515144"/>
                <a:gd name="connsiteX11" fmla="*/ 50899 w 916009"/>
                <a:gd name="connsiteY11" fmla="*/ 174129 h 515144"/>
                <a:gd name="connsiteX12" fmla="*/ 11906 w 916009"/>
                <a:gd name="connsiteY12" fmla="*/ 237827 h 515144"/>
                <a:gd name="connsiteX13" fmla="*/ 11906 w 916009"/>
                <a:gd name="connsiteY13" fmla="*/ 238125 h 515144"/>
                <a:gd name="connsiteX14" fmla="*/ 0 w 916009"/>
                <a:gd name="connsiteY14" fmla="*/ 288131 h 515144"/>
                <a:gd name="connsiteX15" fmla="*/ 10418 w 916009"/>
                <a:gd name="connsiteY15" fmla="*/ 322064 h 515144"/>
                <a:gd name="connsiteX16" fmla="*/ 55066 w 916009"/>
                <a:gd name="connsiteY16" fmla="*/ 308967 h 515144"/>
                <a:gd name="connsiteX17" fmla="*/ 55364 w 916009"/>
                <a:gd name="connsiteY17" fmla="*/ 308967 h 515144"/>
                <a:gd name="connsiteX18" fmla="*/ 55662 w 916009"/>
                <a:gd name="connsiteY18" fmla="*/ 308967 h 515144"/>
                <a:gd name="connsiteX19" fmla="*/ 118467 w 916009"/>
                <a:gd name="connsiteY19" fmla="*/ 300335 h 515144"/>
                <a:gd name="connsiteX20" fmla="*/ 119658 w 916009"/>
                <a:gd name="connsiteY20" fmla="*/ 300335 h 515144"/>
                <a:gd name="connsiteX21" fmla="*/ 120848 w 916009"/>
                <a:gd name="connsiteY21" fmla="*/ 300633 h 515144"/>
                <a:gd name="connsiteX22" fmla="*/ 148233 w 916009"/>
                <a:gd name="connsiteY22" fmla="*/ 311646 h 515144"/>
                <a:gd name="connsiteX23" fmla="*/ 148233 w 916009"/>
                <a:gd name="connsiteY23" fmla="*/ 311349 h 515144"/>
                <a:gd name="connsiteX24" fmla="*/ 170259 w 916009"/>
                <a:gd name="connsiteY24" fmla="*/ 318790 h 515144"/>
                <a:gd name="connsiteX25" fmla="*/ 186630 w 916009"/>
                <a:gd name="connsiteY25" fmla="*/ 323552 h 515144"/>
                <a:gd name="connsiteX26" fmla="*/ 192286 w 916009"/>
                <a:gd name="connsiteY26" fmla="*/ 325041 h 515144"/>
                <a:gd name="connsiteX27" fmla="*/ 194667 w 916009"/>
                <a:gd name="connsiteY27" fmla="*/ 325636 h 515144"/>
                <a:gd name="connsiteX28" fmla="*/ 198834 w 916009"/>
                <a:gd name="connsiteY28" fmla="*/ 326529 h 515144"/>
                <a:gd name="connsiteX29" fmla="*/ 203597 w 916009"/>
                <a:gd name="connsiteY29" fmla="*/ 328017 h 515144"/>
                <a:gd name="connsiteX30" fmla="*/ 214610 w 916009"/>
                <a:gd name="connsiteY30" fmla="*/ 332780 h 515144"/>
                <a:gd name="connsiteX31" fmla="*/ 229195 w 916009"/>
                <a:gd name="connsiteY31" fmla="*/ 339328 h 515144"/>
                <a:gd name="connsiteX32" fmla="*/ 229791 w 916009"/>
                <a:gd name="connsiteY32" fmla="*/ 339626 h 515144"/>
                <a:gd name="connsiteX33" fmla="*/ 230088 w 916009"/>
                <a:gd name="connsiteY33" fmla="*/ 339924 h 515144"/>
                <a:gd name="connsiteX34" fmla="*/ 263426 w 916009"/>
                <a:gd name="connsiteY34" fmla="*/ 364629 h 515144"/>
                <a:gd name="connsiteX35" fmla="*/ 263426 w 916009"/>
                <a:gd name="connsiteY35" fmla="*/ 364034 h 515144"/>
                <a:gd name="connsiteX36" fmla="*/ 263426 w 916009"/>
                <a:gd name="connsiteY36" fmla="*/ 359569 h 515144"/>
                <a:gd name="connsiteX37" fmla="*/ 267891 w 916009"/>
                <a:gd name="connsiteY37" fmla="*/ 359271 h 515144"/>
                <a:gd name="connsiteX38" fmla="*/ 293191 w 916009"/>
                <a:gd name="connsiteY38" fmla="*/ 358081 h 515144"/>
                <a:gd name="connsiteX39" fmla="*/ 297061 w 916009"/>
                <a:gd name="connsiteY39" fmla="*/ 358081 h 515144"/>
                <a:gd name="connsiteX40" fmla="*/ 297954 w 916009"/>
                <a:gd name="connsiteY40" fmla="*/ 361950 h 515144"/>
                <a:gd name="connsiteX41" fmla="*/ 300335 w 916009"/>
                <a:gd name="connsiteY41" fmla="*/ 373559 h 515144"/>
                <a:gd name="connsiteX42" fmla="*/ 302419 w 916009"/>
                <a:gd name="connsiteY42" fmla="*/ 387549 h 515144"/>
                <a:gd name="connsiteX43" fmla="*/ 303014 w 916009"/>
                <a:gd name="connsiteY43" fmla="*/ 387846 h 515144"/>
                <a:gd name="connsiteX44" fmla="*/ 312539 w 916009"/>
                <a:gd name="connsiteY44" fmla="*/ 389037 h 515144"/>
                <a:gd name="connsiteX45" fmla="*/ 342602 w 916009"/>
                <a:gd name="connsiteY45" fmla="*/ 389930 h 515144"/>
                <a:gd name="connsiteX46" fmla="*/ 386953 w 916009"/>
                <a:gd name="connsiteY46" fmla="*/ 389334 h 515144"/>
                <a:gd name="connsiteX47" fmla="*/ 389037 w 916009"/>
                <a:gd name="connsiteY47" fmla="*/ 389334 h 515144"/>
                <a:gd name="connsiteX48" fmla="*/ 390227 w 916009"/>
                <a:gd name="connsiteY48" fmla="*/ 390525 h 515144"/>
                <a:gd name="connsiteX49" fmla="*/ 397669 w 916009"/>
                <a:gd name="connsiteY49" fmla="*/ 396776 h 515144"/>
                <a:gd name="connsiteX50" fmla="*/ 410170 w 916009"/>
                <a:gd name="connsiteY50" fmla="*/ 389930 h 515144"/>
                <a:gd name="connsiteX51" fmla="*/ 411063 w 916009"/>
                <a:gd name="connsiteY51" fmla="*/ 389632 h 515144"/>
                <a:gd name="connsiteX52" fmla="*/ 411956 w 916009"/>
                <a:gd name="connsiteY52" fmla="*/ 389334 h 515144"/>
                <a:gd name="connsiteX53" fmla="*/ 442317 w 916009"/>
                <a:gd name="connsiteY53" fmla="*/ 386953 h 515144"/>
                <a:gd name="connsiteX54" fmla="*/ 462855 w 916009"/>
                <a:gd name="connsiteY54" fmla="*/ 376238 h 515144"/>
                <a:gd name="connsiteX55" fmla="*/ 457200 w 916009"/>
                <a:gd name="connsiteY55" fmla="*/ 372963 h 515144"/>
                <a:gd name="connsiteX56" fmla="*/ 454223 w 916009"/>
                <a:gd name="connsiteY56" fmla="*/ 371475 h 515144"/>
                <a:gd name="connsiteX57" fmla="*/ 454521 w 916009"/>
                <a:gd name="connsiteY57" fmla="*/ 368499 h 515144"/>
                <a:gd name="connsiteX58" fmla="*/ 456902 w 916009"/>
                <a:gd name="connsiteY58" fmla="*/ 346770 h 515144"/>
                <a:gd name="connsiteX59" fmla="*/ 457498 w 916009"/>
                <a:gd name="connsiteY59" fmla="*/ 342602 h 515144"/>
                <a:gd name="connsiteX60" fmla="*/ 461665 w 916009"/>
                <a:gd name="connsiteY60" fmla="*/ 342602 h 515144"/>
                <a:gd name="connsiteX61" fmla="*/ 477441 w 916009"/>
                <a:gd name="connsiteY61" fmla="*/ 342602 h 515144"/>
                <a:gd name="connsiteX62" fmla="*/ 480120 w 916009"/>
                <a:gd name="connsiteY62" fmla="*/ 342602 h 515144"/>
                <a:gd name="connsiteX63" fmla="*/ 481310 w 916009"/>
                <a:gd name="connsiteY63" fmla="*/ 344686 h 515144"/>
                <a:gd name="connsiteX64" fmla="*/ 489645 w 916009"/>
                <a:gd name="connsiteY64" fmla="*/ 357485 h 515144"/>
                <a:gd name="connsiteX65" fmla="*/ 506611 w 916009"/>
                <a:gd name="connsiteY65" fmla="*/ 345579 h 515144"/>
                <a:gd name="connsiteX66" fmla="*/ 512564 w 916009"/>
                <a:gd name="connsiteY66" fmla="*/ 319683 h 515144"/>
                <a:gd name="connsiteX67" fmla="*/ 512564 w 916009"/>
                <a:gd name="connsiteY67" fmla="*/ 318790 h 515144"/>
                <a:gd name="connsiteX68" fmla="*/ 513159 w 916009"/>
                <a:gd name="connsiteY68" fmla="*/ 317897 h 515144"/>
                <a:gd name="connsiteX69" fmla="*/ 517922 w 916009"/>
                <a:gd name="connsiteY69" fmla="*/ 311349 h 515144"/>
                <a:gd name="connsiteX70" fmla="*/ 511373 w 916009"/>
                <a:gd name="connsiteY70" fmla="*/ 289620 h 515144"/>
                <a:gd name="connsiteX71" fmla="*/ 510183 w 916009"/>
                <a:gd name="connsiteY71" fmla="*/ 286345 h 515144"/>
                <a:gd name="connsiteX72" fmla="*/ 513457 w 916009"/>
                <a:gd name="connsiteY72" fmla="*/ 284262 h 515144"/>
                <a:gd name="connsiteX73" fmla="*/ 525066 w 916009"/>
                <a:gd name="connsiteY73" fmla="*/ 277118 h 515144"/>
                <a:gd name="connsiteX74" fmla="*/ 525363 w 916009"/>
                <a:gd name="connsiteY74" fmla="*/ 276820 h 515144"/>
                <a:gd name="connsiteX75" fmla="*/ 539056 w 916009"/>
                <a:gd name="connsiteY75" fmla="*/ 257473 h 515144"/>
                <a:gd name="connsiteX76" fmla="*/ 539651 w 916009"/>
                <a:gd name="connsiteY76" fmla="*/ 256580 h 515144"/>
                <a:gd name="connsiteX77" fmla="*/ 544711 w 916009"/>
                <a:gd name="connsiteY77" fmla="*/ 244971 h 515144"/>
                <a:gd name="connsiteX78" fmla="*/ 507504 w 916009"/>
                <a:gd name="connsiteY78" fmla="*/ 244971 h 515144"/>
                <a:gd name="connsiteX79" fmla="*/ 506611 w 916009"/>
                <a:gd name="connsiteY79" fmla="*/ 244971 h 515144"/>
                <a:gd name="connsiteX80" fmla="*/ 506016 w 916009"/>
                <a:gd name="connsiteY80" fmla="*/ 244673 h 515144"/>
                <a:gd name="connsiteX81" fmla="*/ 464939 w 916009"/>
                <a:gd name="connsiteY81" fmla="*/ 230386 h 515144"/>
                <a:gd name="connsiteX82" fmla="*/ 464641 w 916009"/>
                <a:gd name="connsiteY82" fmla="*/ 230088 h 515144"/>
                <a:gd name="connsiteX83" fmla="*/ 464344 w 916009"/>
                <a:gd name="connsiteY83" fmla="*/ 230088 h 515144"/>
                <a:gd name="connsiteX84" fmla="*/ 421184 w 916009"/>
                <a:gd name="connsiteY84" fmla="*/ 208359 h 515144"/>
                <a:gd name="connsiteX85" fmla="*/ 376535 w 916009"/>
                <a:gd name="connsiteY85" fmla="*/ 185440 h 515144"/>
                <a:gd name="connsiteX86" fmla="*/ 324743 w 916009"/>
                <a:gd name="connsiteY86" fmla="*/ 158948 h 515144"/>
                <a:gd name="connsiteX87" fmla="*/ 324445 w 916009"/>
                <a:gd name="connsiteY87" fmla="*/ 158948 h 515144"/>
                <a:gd name="connsiteX88" fmla="*/ 271760 w 916009"/>
                <a:gd name="connsiteY88" fmla="*/ 125313 h 515144"/>
                <a:gd name="connsiteX89" fmla="*/ 216396 w 916009"/>
                <a:gd name="connsiteY89" fmla="*/ 92869 h 515144"/>
                <a:gd name="connsiteX90" fmla="*/ 216098 w 916009"/>
                <a:gd name="connsiteY90" fmla="*/ 92571 h 515144"/>
                <a:gd name="connsiteX91" fmla="*/ 183654 w 916009"/>
                <a:gd name="connsiteY91" fmla="*/ 69652 h 515144"/>
                <a:gd name="connsiteX92" fmla="*/ 183356 w 916009"/>
                <a:gd name="connsiteY92" fmla="*/ 69652 h 515144"/>
                <a:gd name="connsiteX93" fmla="*/ 140196 w 916009"/>
                <a:gd name="connsiteY93" fmla="*/ 37207 h 515144"/>
                <a:gd name="connsiteX94" fmla="*/ 139898 w 916009"/>
                <a:gd name="connsiteY94" fmla="*/ 36909 h 515144"/>
                <a:gd name="connsiteX95" fmla="*/ 139601 w 916009"/>
                <a:gd name="connsiteY95" fmla="*/ 36612 h 515144"/>
                <a:gd name="connsiteX96" fmla="*/ 113109 w 916009"/>
                <a:gd name="connsiteY96" fmla="*/ 10120 h 515144"/>
                <a:gd name="connsiteX97" fmla="*/ 112514 w 916009"/>
                <a:gd name="connsiteY97" fmla="*/ 9525 h 515144"/>
                <a:gd name="connsiteX98" fmla="*/ 112216 w 916009"/>
                <a:gd name="connsiteY98" fmla="*/ 8930 h 515144"/>
                <a:gd name="connsiteX99" fmla="*/ 108347 w 916009"/>
                <a:gd name="connsiteY99" fmla="*/ 0 h 515144"/>
                <a:gd name="connsiteX100" fmla="*/ 597518 w 916009"/>
                <a:gd name="connsiteY100" fmla="*/ 259160 h 515144"/>
                <a:gd name="connsiteX101" fmla="*/ 570133 w 916009"/>
                <a:gd name="connsiteY101" fmla="*/ 271960 h 515144"/>
                <a:gd name="connsiteX102" fmla="*/ 550488 w 916009"/>
                <a:gd name="connsiteY102" fmla="*/ 293093 h 515144"/>
                <a:gd name="connsiteX103" fmla="*/ 555846 w 916009"/>
                <a:gd name="connsiteY103" fmla="*/ 309464 h 515144"/>
                <a:gd name="connsiteX104" fmla="*/ 556441 w 916009"/>
                <a:gd name="connsiteY104" fmla="*/ 311250 h 515144"/>
                <a:gd name="connsiteX105" fmla="*/ 555251 w 916009"/>
                <a:gd name="connsiteY105" fmla="*/ 313036 h 515144"/>
                <a:gd name="connsiteX106" fmla="*/ 536201 w 916009"/>
                <a:gd name="connsiteY106" fmla="*/ 349053 h 515144"/>
                <a:gd name="connsiteX107" fmla="*/ 535903 w 916009"/>
                <a:gd name="connsiteY107" fmla="*/ 349648 h 515144"/>
                <a:gd name="connsiteX108" fmla="*/ 535308 w 916009"/>
                <a:gd name="connsiteY108" fmla="*/ 350243 h 515144"/>
                <a:gd name="connsiteX109" fmla="*/ 519532 w 916009"/>
                <a:gd name="connsiteY109" fmla="*/ 367210 h 515144"/>
                <a:gd name="connsiteX110" fmla="*/ 514174 w 916009"/>
                <a:gd name="connsiteY110" fmla="*/ 395785 h 515144"/>
                <a:gd name="connsiteX111" fmla="*/ 529354 w 916009"/>
                <a:gd name="connsiteY111" fmla="*/ 410965 h 515144"/>
                <a:gd name="connsiteX112" fmla="*/ 529652 w 916009"/>
                <a:gd name="connsiteY112" fmla="*/ 411263 h 515144"/>
                <a:gd name="connsiteX113" fmla="*/ 549595 w 916009"/>
                <a:gd name="connsiteY113" fmla="*/ 434778 h 515144"/>
                <a:gd name="connsiteX114" fmla="*/ 549893 w 916009"/>
                <a:gd name="connsiteY114" fmla="*/ 435075 h 515144"/>
                <a:gd name="connsiteX115" fmla="*/ 571324 w 916009"/>
                <a:gd name="connsiteY115" fmla="*/ 456804 h 515144"/>
                <a:gd name="connsiteX116" fmla="*/ 571919 w 916009"/>
                <a:gd name="connsiteY116" fmla="*/ 457102 h 515144"/>
                <a:gd name="connsiteX117" fmla="*/ 605257 w 916009"/>
                <a:gd name="connsiteY117" fmla="*/ 474961 h 515144"/>
                <a:gd name="connsiteX118" fmla="*/ 606745 w 916009"/>
                <a:gd name="connsiteY118" fmla="*/ 475854 h 515144"/>
                <a:gd name="connsiteX119" fmla="*/ 607340 w 916009"/>
                <a:gd name="connsiteY119" fmla="*/ 477342 h 515144"/>
                <a:gd name="connsiteX120" fmla="*/ 617163 w 916009"/>
                <a:gd name="connsiteY120" fmla="*/ 500560 h 515144"/>
                <a:gd name="connsiteX121" fmla="*/ 651394 w 916009"/>
                <a:gd name="connsiteY121" fmla="*/ 515145 h 515144"/>
                <a:gd name="connsiteX122" fmla="*/ 664490 w 916009"/>
                <a:gd name="connsiteY122" fmla="*/ 491035 h 515144"/>
                <a:gd name="connsiteX123" fmla="*/ 664788 w 916009"/>
                <a:gd name="connsiteY123" fmla="*/ 490142 h 515144"/>
                <a:gd name="connsiteX124" fmla="*/ 676397 w 916009"/>
                <a:gd name="connsiteY124" fmla="*/ 452637 h 515144"/>
                <a:gd name="connsiteX125" fmla="*/ 682647 w 916009"/>
                <a:gd name="connsiteY125" fmla="*/ 432099 h 515144"/>
                <a:gd name="connsiteX126" fmla="*/ 682945 w 916009"/>
                <a:gd name="connsiteY126" fmla="*/ 430313 h 515144"/>
                <a:gd name="connsiteX127" fmla="*/ 684731 w 916009"/>
                <a:gd name="connsiteY127" fmla="*/ 429420 h 515144"/>
                <a:gd name="connsiteX128" fmla="*/ 719557 w 916009"/>
                <a:gd name="connsiteY128" fmla="*/ 408881 h 515144"/>
                <a:gd name="connsiteX129" fmla="*/ 719854 w 916009"/>
                <a:gd name="connsiteY129" fmla="*/ 408881 h 515144"/>
                <a:gd name="connsiteX130" fmla="*/ 744858 w 916009"/>
                <a:gd name="connsiteY130" fmla="*/ 395487 h 515144"/>
                <a:gd name="connsiteX131" fmla="*/ 746644 w 916009"/>
                <a:gd name="connsiteY131" fmla="*/ 394892 h 515144"/>
                <a:gd name="connsiteX132" fmla="*/ 748429 w 916009"/>
                <a:gd name="connsiteY132" fmla="*/ 395189 h 515144"/>
                <a:gd name="connsiteX133" fmla="*/ 763908 w 916009"/>
                <a:gd name="connsiteY133" fmla="*/ 398761 h 515144"/>
                <a:gd name="connsiteX134" fmla="*/ 764801 w 916009"/>
                <a:gd name="connsiteY134" fmla="*/ 399059 h 515144"/>
                <a:gd name="connsiteX135" fmla="*/ 765396 w 916009"/>
                <a:gd name="connsiteY135" fmla="*/ 399356 h 515144"/>
                <a:gd name="connsiteX136" fmla="*/ 799626 w 916009"/>
                <a:gd name="connsiteY136" fmla="*/ 419895 h 515144"/>
                <a:gd name="connsiteX137" fmla="*/ 820760 w 916009"/>
                <a:gd name="connsiteY137" fmla="*/ 414835 h 515144"/>
                <a:gd name="connsiteX138" fmla="*/ 849633 w 916009"/>
                <a:gd name="connsiteY138" fmla="*/ 400249 h 515144"/>
                <a:gd name="connsiteX139" fmla="*/ 849930 w 916009"/>
                <a:gd name="connsiteY139" fmla="*/ 400249 h 515144"/>
                <a:gd name="connsiteX140" fmla="*/ 874636 w 916009"/>
                <a:gd name="connsiteY140" fmla="*/ 388343 h 515144"/>
                <a:gd name="connsiteX141" fmla="*/ 874933 w 916009"/>
                <a:gd name="connsiteY141" fmla="*/ 388343 h 515144"/>
                <a:gd name="connsiteX142" fmla="*/ 910057 w 916009"/>
                <a:gd name="connsiteY142" fmla="*/ 368103 h 515144"/>
                <a:gd name="connsiteX143" fmla="*/ 916010 w 916009"/>
                <a:gd name="connsiteY143" fmla="*/ 340718 h 515144"/>
                <a:gd name="connsiteX144" fmla="*/ 872254 w 916009"/>
                <a:gd name="connsiteY144" fmla="*/ 329705 h 515144"/>
                <a:gd name="connsiteX145" fmla="*/ 830285 w 916009"/>
                <a:gd name="connsiteY145" fmla="*/ 318989 h 515144"/>
                <a:gd name="connsiteX146" fmla="*/ 759443 w 916009"/>
                <a:gd name="connsiteY146" fmla="*/ 303511 h 515144"/>
                <a:gd name="connsiteX147" fmla="*/ 759145 w 916009"/>
                <a:gd name="connsiteY147" fmla="*/ 303213 h 515144"/>
                <a:gd name="connsiteX148" fmla="*/ 758847 w 916009"/>
                <a:gd name="connsiteY148" fmla="*/ 303213 h 515144"/>
                <a:gd name="connsiteX149" fmla="*/ 705865 w 916009"/>
                <a:gd name="connsiteY149" fmla="*/ 285354 h 515144"/>
                <a:gd name="connsiteX150" fmla="*/ 705865 w 916009"/>
                <a:gd name="connsiteY150" fmla="*/ 285056 h 515144"/>
                <a:gd name="connsiteX151" fmla="*/ 705567 w 916009"/>
                <a:gd name="connsiteY151" fmla="*/ 285056 h 515144"/>
                <a:gd name="connsiteX152" fmla="*/ 651989 w 916009"/>
                <a:gd name="connsiteY152" fmla="*/ 262732 h 515144"/>
                <a:gd name="connsiteX153" fmla="*/ 597518 w 916009"/>
                <a:gd name="connsiteY153" fmla="*/ 259160 h 515144"/>
                <a:gd name="connsiteX154" fmla="*/ 512090 w 916009"/>
                <a:gd name="connsiteY154" fmla="*/ 446684 h 515144"/>
                <a:gd name="connsiteX155" fmla="*/ 504649 w 916009"/>
                <a:gd name="connsiteY155" fmla="*/ 447874 h 515144"/>
                <a:gd name="connsiteX156" fmla="*/ 511793 w 916009"/>
                <a:gd name="connsiteY156" fmla="*/ 469008 h 515144"/>
                <a:gd name="connsiteX157" fmla="*/ 512090 w 916009"/>
                <a:gd name="connsiteY157" fmla="*/ 469306 h 515144"/>
                <a:gd name="connsiteX158" fmla="*/ 524294 w 916009"/>
                <a:gd name="connsiteY158" fmla="*/ 486570 h 515144"/>
                <a:gd name="connsiteX159" fmla="*/ 524890 w 916009"/>
                <a:gd name="connsiteY159" fmla="*/ 486867 h 515144"/>
                <a:gd name="connsiteX160" fmla="*/ 524890 w 916009"/>
                <a:gd name="connsiteY160" fmla="*/ 487165 h 515144"/>
                <a:gd name="connsiteX161" fmla="*/ 536201 w 916009"/>
                <a:gd name="connsiteY161" fmla="*/ 497583 h 515144"/>
                <a:gd name="connsiteX162" fmla="*/ 549297 w 916009"/>
                <a:gd name="connsiteY162" fmla="*/ 499964 h 515144"/>
                <a:gd name="connsiteX163" fmla="*/ 551083 w 916009"/>
                <a:gd name="connsiteY163" fmla="*/ 480021 h 515144"/>
                <a:gd name="connsiteX164" fmla="*/ 533522 w 916009"/>
                <a:gd name="connsiteY164" fmla="*/ 464246 h 515144"/>
                <a:gd name="connsiteX165" fmla="*/ 533224 w 916009"/>
                <a:gd name="connsiteY165" fmla="*/ 463948 h 515144"/>
                <a:gd name="connsiteX166" fmla="*/ 514472 w 916009"/>
                <a:gd name="connsiteY166" fmla="*/ 455911 h 515144"/>
                <a:gd name="connsiteX167" fmla="*/ 511197 w 916009"/>
                <a:gd name="connsiteY167" fmla="*/ 454423 h 515144"/>
                <a:gd name="connsiteX168" fmla="*/ 511495 w 916009"/>
                <a:gd name="connsiteY168" fmla="*/ 450851 h 515144"/>
                <a:gd name="connsiteX169" fmla="*/ 512090 w 916009"/>
                <a:gd name="connsiteY169" fmla="*/ 446684 h 5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916009" h="515144">
                  <a:moveTo>
                    <a:pt x="108347" y="0"/>
                  </a:moveTo>
                  <a:lnTo>
                    <a:pt x="105966" y="2381"/>
                  </a:lnTo>
                  <a:lnTo>
                    <a:pt x="106263" y="5655"/>
                  </a:lnTo>
                  <a:lnTo>
                    <a:pt x="102989" y="5953"/>
                  </a:lnTo>
                  <a:lnTo>
                    <a:pt x="87213" y="36016"/>
                  </a:lnTo>
                  <a:lnTo>
                    <a:pt x="105073" y="69652"/>
                  </a:lnTo>
                  <a:lnTo>
                    <a:pt x="106263" y="71735"/>
                  </a:lnTo>
                  <a:lnTo>
                    <a:pt x="105073" y="74116"/>
                  </a:lnTo>
                  <a:lnTo>
                    <a:pt x="82153" y="117277"/>
                  </a:lnTo>
                  <a:lnTo>
                    <a:pt x="82153" y="117574"/>
                  </a:lnTo>
                  <a:lnTo>
                    <a:pt x="50899" y="173831"/>
                  </a:lnTo>
                  <a:lnTo>
                    <a:pt x="50899" y="174129"/>
                  </a:lnTo>
                  <a:lnTo>
                    <a:pt x="11906" y="237827"/>
                  </a:lnTo>
                  <a:lnTo>
                    <a:pt x="11906" y="238125"/>
                  </a:lnTo>
                  <a:lnTo>
                    <a:pt x="0" y="288131"/>
                  </a:lnTo>
                  <a:lnTo>
                    <a:pt x="10418" y="322064"/>
                  </a:lnTo>
                  <a:lnTo>
                    <a:pt x="55066" y="308967"/>
                  </a:lnTo>
                  <a:lnTo>
                    <a:pt x="55364" y="308967"/>
                  </a:lnTo>
                  <a:lnTo>
                    <a:pt x="55662" y="308967"/>
                  </a:lnTo>
                  <a:lnTo>
                    <a:pt x="118467" y="300335"/>
                  </a:lnTo>
                  <a:lnTo>
                    <a:pt x="119658" y="300335"/>
                  </a:lnTo>
                  <a:lnTo>
                    <a:pt x="120848" y="300633"/>
                  </a:lnTo>
                  <a:lnTo>
                    <a:pt x="148233" y="311646"/>
                  </a:lnTo>
                  <a:lnTo>
                    <a:pt x="148233" y="311349"/>
                  </a:lnTo>
                  <a:cubicBezTo>
                    <a:pt x="148233" y="311349"/>
                    <a:pt x="158879" y="315196"/>
                    <a:pt x="170259" y="318790"/>
                  </a:cubicBezTo>
                  <a:cubicBezTo>
                    <a:pt x="175949" y="320587"/>
                    <a:pt x="181972" y="322221"/>
                    <a:pt x="186630" y="323552"/>
                  </a:cubicBezTo>
                  <a:cubicBezTo>
                    <a:pt x="188960" y="324218"/>
                    <a:pt x="190754" y="324673"/>
                    <a:pt x="192286" y="325041"/>
                  </a:cubicBezTo>
                  <a:cubicBezTo>
                    <a:pt x="193818" y="325408"/>
                    <a:pt x="195256" y="325636"/>
                    <a:pt x="194667" y="325636"/>
                  </a:cubicBezTo>
                  <a:cubicBezTo>
                    <a:pt x="196360" y="325636"/>
                    <a:pt x="197438" y="326114"/>
                    <a:pt x="198834" y="326529"/>
                  </a:cubicBezTo>
                  <a:cubicBezTo>
                    <a:pt x="200231" y="326944"/>
                    <a:pt x="201894" y="327371"/>
                    <a:pt x="203597" y="328017"/>
                  </a:cubicBezTo>
                  <a:cubicBezTo>
                    <a:pt x="207003" y="329309"/>
                    <a:pt x="210809" y="331107"/>
                    <a:pt x="214610" y="332780"/>
                  </a:cubicBezTo>
                  <a:cubicBezTo>
                    <a:pt x="222213" y="336125"/>
                    <a:pt x="229195" y="339328"/>
                    <a:pt x="229195" y="339328"/>
                  </a:cubicBezTo>
                  <a:lnTo>
                    <a:pt x="229791" y="339626"/>
                  </a:lnTo>
                  <a:lnTo>
                    <a:pt x="230088" y="339924"/>
                  </a:lnTo>
                  <a:lnTo>
                    <a:pt x="263426" y="364629"/>
                  </a:lnTo>
                  <a:lnTo>
                    <a:pt x="263426" y="364034"/>
                  </a:lnTo>
                  <a:lnTo>
                    <a:pt x="263426" y="359569"/>
                  </a:lnTo>
                  <a:lnTo>
                    <a:pt x="267891" y="359271"/>
                  </a:lnTo>
                  <a:lnTo>
                    <a:pt x="293191" y="358081"/>
                  </a:lnTo>
                  <a:lnTo>
                    <a:pt x="297061" y="358081"/>
                  </a:lnTo>
                  <a:lnTo>
                    <a:pt x="297954" y="361950"/>
                  </a:lnTo>
                  <a:cubicBezTo>
                    <a:pt x="297954" y="361950"/>
                    <a:pt x="299119" y="367323"/>
                    <a:pt x="300335" y="373559"/>
                  </a:cubicBezTo>
                  <a:cubicBezTo>
                    <a:pt x="301337" y="378693"/>
                    <a:pt x="302082" y="383448"/>
                    <a:pt x="302419" y="387549"/>
                  </a:cubicBezTo>
                  <a:cubicBezTo>
                    <a:pt x="302682" y="387622"/>
                    <a:pt x="302659" y="387772"/>
                    <a:pt x="303014" y="387846"/>
                  </a:cubicBezTo>
                  <a:cubicBezTo>
                    <a:pt x="305045" y="388272"/>
                    <a:pt x="308473" y="388735"/>
                    <a:pt x="312539" y="389037"/>
                  </a:cubicBezTo>
                  <a:cubicBezTo>
                    <a:pt x="320670" y="389641"/>
                    <a:pt x="331531" y="389855"/>
                    <a:pt x="342602" y="389930"/>
                  </a:cubicBezTo>
                  <a:cubicBezTo>
                    <a:pt x="364745" y="390079"/>
                    <a:pt x="386953" y="389334"/>
                    <a:pt x="386953" y="389334"/>
                  </a:cubicBezTo>
                  <a:lnTo>
                    <a:pt x="389037" y="389334"/>
                  </a:lnTo>
                  <a:lnTo>
                    <a:pt x="390227" y="390525"/>
                  </a:lnTo>
                  <a:lnTo>
                    <a:pt x="397669" y="396776"/>
                  </a:lnTo>
                  <a:lnTo>
                    <a:pt x="410170" y="389930"/>
                  </a:lnTo>
                  <a:lnTo>
                    <a:pt x="411063" y="389632"/>
                  </a:lnTo>
                  <a:lnTo>
                    <a:pt x="411956" y="389334"/>
                  </a:lnTo>
                  <a:lnTo>
                    <a:pt x="442317" y="386953"/>
                  </a:lnTo>
                  <a:lnTo>
                    <a:pt x="462855" y="376238"/>
                  </a:lnTo>
                  <a:lnTo>
                    <a:pt x="457200" y="372963"/>
                  </a:lnTo>
                  <a:lnTo>
                    <a:pt x="454223" y="371475"/>
                  </a:lnTo>
                  <a:lnTo>
                    <a:pt x="454521" y="368499"/>
                  </a:lnTo>
                  <a:lnTo>
                    <a:pt x="456902" y="346770"/>
                  </a:lnTo>
                  <a:lnTo>
                    <a:pt x="457498" y="342602"/>
                  </a:lnTo>
                  <a:lnTo>
                    <a:pt x="461665" y="342602"/>
                  </a:lnTo>
                  <a:lnTo>
                    <a:pt x="477441" y="342602"/>
                  </a:lnTo>
                  <a:lnTo>
                    <a:pt x="480120" y="342602"/>
                  </a:lnTo>
                  <a:lnTo>
                    <a:pt x="481310" y="344686"/>
                  </a:lnTo>
                  <a:lnTo>
                    <a:pt x="489645" y="357485"/>
                  </a:lnTo>
                  <a:lnTo>
                    <a:pt x="506611" y="345579"/>
                  </a:lnTo>
                  <a:lnTo>
                    <a:pt x="512564" y="319683"/>
                  </a:lnTo>
                  <a:lnTo>
                    <a:pt x="512564" y="318790"/>
                  </a:lnTo>
                  <a:lnTo>
                    <a:pt x="513159" y="317897"/>
                  </a:lnTo>
                  <a:lnTo>
                    <a:pt x="517922" y="311349"/>
                  </a:lnTo>
                  <a:lnTo>
                    <a:pt x="511373" y="289620"/>
                  </a:lnTo>
                  <a:lnTo>
                    <a:pt x="510183" y="286345"/>
                  </a:lnTo>
                  <a:lnTo>
                    <a:pt x="513457" y="284262"/>
                  </a:lnTo>
                  <a:lnTo>
                    <a:pt x="525066" y="277118"/>
                  </a:lnTo>
                  <a:lnTo>
                    <a:pt x="525363" y="276820"/>
                  </a:lnTo>
                  <a:lnTo>
                    <a:pt x="539056" y="257473"/>
                  </a:lnTo>
                  <a:lnTo>
                    <a:pt x="539651" y="256580"/>
                  </a:lnTo>
                  <a:lnTo>
                    <a:pt x="544711" y="244971"/>
                  </a:lnTo>
                  <a:lnTo>
                    <a:pt x="507504" y="244971"/>
                  </a:lnTo>
                  <a:lnTo>
                    <a:pt x="506611" y="244971"/>
                  </a:lnTo>
                  <a:lnTo>
                    <a:pt x="506016" y="244673"/>
                  </a:lnTo>
                  <a:lnTo>
                    <a:pt x="464939" y="230386"/>
                  </a:lnTo>
                  <a:lnTo>
                    <a:pt x="464641" y="230088"/>
                  </a:lnTo>
                  <a:lnTo>
                    <a:pt x="464344" y="230088"/>
                  </a:lnTo>
                  <a:lnTo>
                    <a:pt x="421184" y="208359"/>
                  </a:lnTo>
                  <a:lnTo>
                    <a:pt x="376535" y="185440"/>
                  </a:lnTo>
                  <a:lnTo>
                    <a:pt x="324743" y="158948"/>
                  </a:lnTo>
                  <a:lnTo>
                    <a:pt x="324445" y="158948"/>
                  </a:lnTo>
                  <a:lnTo>
                    <a:pt x="271760" y="125313"/>
                  </a:lnTo>
                  <a:lnTo>
                    <a:pt x="216396" y="92869"/>
                  </a:lnTo>
                  <a:lnTo>
                    <a:pt x="216098" y="92571"/>
                  </a:lnTo>
                  <a:lnTo>
                    <a:pt x="183654" y="69652"/>
                  </a:lnTo>
                  <a:lnTo>
                    <a:pt x="183356" y="69652"/>
                  </a:lnTo>
                  <a:lnTo>
                    <a:pt x="140196" y="37207"/>
                  </a:lnTo>
                  <a:lnTo>
                    <a:pt x="139898" y="36909"/>
                  </a:lnTo>
                  <a:lnTo>
                    <a:pt x="139601" y="36612"/>
                  </a:lnTo>
                  <a:lnTo>
                    <a:pt x="113109" y="10120"/>
                  </a:lnTo>
                  <a:lnTo>
                    <a:pt x="112514" y="9525"/>
                  </a:lnTo>
                  <a:lnTo>
                    <a:pt x="112216" y="8930"/>
                  </a:lnTo>
                  <a:lnTo>
                    <a:pt x="108347" y="0"/>
                  </a:lnTo>
                  <a:close/>
                  <a:moveTo>
                    <a:pt x="597518" y="259160"/>
                  </a:moveTo>
                  <a:lnTo>
                    <a:pt x="570133" y="271960"/>
                  </a:lnTo>
                  <a:lnTo>
                    <a:pt x="550488" y="293093"/>
                  </a:lnTo>
                  <a:lnTo>
                    <a:pt x="555846" y="309464"/>
                  </a:lnTo>
                  <a:lnTo>
                    <a:pt x="556441" y="311250"/>
                  </a:lnTo>
                  <a:lnTo>
                    <a:pt x="555251" y="313036"/>
                  </a:lnTo>
                  <a:lnTo>
                    <a:pt x="536201" y="349053"/>
                  </a:lnTo>
                  <a:lnTo>
                    <a:pt x="535903" y="349648"/>
                  </a:lnTo>
                  <a:lnTo>
                    <a:pt x="535308" y="350243"/>
                  </a:lnTo>
                  <a:lnTo>
                    <a:pt x="519532" y="367210"/>
                  </a:lnTo>
                  <a:lnTo>
                    <a:pt x="514174" y="395785"/>
                  </a:lnTo>
                  <a:lnTo>
                    <a:pt x="529354" y="410965"/>
                  </a:lnTo>
                  <a:lnTo>
                    <a:pt x="529652" y="411263"/>
                  </a:lnTo>
                  <a:lnTo>
                    <a:pt x="549595" y="434778"/>
                  </a:lnTo>
                  <a:lnTo>
                    <a:pt x="549893" y="435075"/>
                  </a:lnTo>
                  <a:lnTo>
                    <a:pt x="571324" y="456804"/>
                  </a:lnTo>
                  <a:lnTo>
                    <a:pt x="571919" y="457102"/>
                  </a:lnTo>
                  <a:lnTo>
                    <a:pt x="605257" y="474961"/>
                  </a:lnTo>
                  <a:lnTo>
                    <a:pt x="606745" y="475854"/>
                  </a:lnTo>
                  <a:lnTo>
                    <a:pt x="607340" y="477342"/>
                  </a:lnTo>
                  <a:lnTo>
                    <a:pt x="617163" y="500560"/>
                  </a:lnTo>
                  <a:lnTo>
                    <a:pt x="651394" y="515145"/>
                  </a:lnTo>
                  <a:lnTo>
                    <a:pt x="664490" y="491035"/>
                  </a:lnTo>
                  <a:lnTo>
                    <a:pt x="664788" y="490142"/>
                  </a:lnTo>
                  <a:lnTo>
                    <a:pt x="676397" y="452637"/>
                  </a:lnTo>
                  <a:lnTo>
                    <a:pt x="682647" y="432099"/>
                  </a:lnTo>
                  <a:lnTo>
                    <a:pt x="682945" y="430313"/>
                  </a:lnTo>
                  <a:lnTo>
                    <a:pt x="684731" y="429420"/>
                  </a:lnTo>
                  <a:lnTo>
                    <a:pt x="719557" y="408881"/>
                  </a:lnTo>
                  <a:lnTo>
                    <a:pt x="719854" y="408881"/>
                  </a:lnTo>
                  <a:lnTo>
                    <a:pt x="744858" y="395487"/>
                  </a:lnTo>
                  <a:lnTo>
                    <a:pt x="746644" y="394892"/>
                  </a:lnTo>
                  <a:lnTo>
                    <a:pt x="748429" y="395189"/>
                  </a:lnTo>
                  <a:lnTo>
                    <a:pt x="763908" y="398761"/>
                  </a:lnTo>
                  <a:lnTo>
                    <a:pt x="764801" y="399059"/>
                  </a:lnTo>
                  <a:lnTo>
                    <a:pt x="765396" y="399356"/>
                  </a:lnTo>
                  <a:lnTo>
                    <a:pt x="799626" y="419895"/>
                  </a:lnTo>
                  <a:lnTo>
                    <a:pt x="820760" y="414835"/>
                  </a:lnTo>
                  <a:lnTo>
                    <a:pt x="849633" y="400249"/>
                  </a:lnTo>
                  <a:lnTo>
                    <a:pt x="849930" y="400249"/>
                  </a:lnTo>
                  <a:lnTo>
                    <a:pt x="874636" y="388343"/>
                  </a:lnTo>
                  <a:lnTo>
                    <a:pt x="874933" y="388343"/>
                  </a:lnTo>
                  <a:lnTo>
                    <a:pt x="910057" y="368103"/>
                  </a:lnTo>
                  <a:lnTo>
                    <a:pt x="916010" y="340718"/>
                  </a:lnTo>
                  <a:cubicBezTo>
                    <a:pt x="909932" y="339245"/>
                    <a:pt x="880414" y="332036"/>
                    <a:pt x="872254" y="329705"/>
                  </a:cubicBezTo>
                  <a:cubicBezTo>
                    <a:pt x="864239" y="327415"/>
                    <a:pt x="830285" y="318989"/>
                    <a:pt x="830285" y="318989"/>
                  </a:cubicBezTo>
                  <a:lnTo>
                    <a:pt x="759443" y="303511"/>
                  </a:lnTo>
                  <a:lnTo>
                    <a:pt x="759145" y="303213"/>
                  </a:lnTo>
                  <a:lnTo>
                    <a:pt x="758847" y="303213"/>
                  </a:lnTo>
                  <a:lnTo>
                    <a:pt x="705865" y="285354"/>
                  </a:lnTo>
                  <a:lnTo>
                    <a:pt x="705865" y="285056"/>
                  </a:lnTo>
                  <a:lnTo>
                    <a:pt x="705567" y="285056"/>
                  </a:lnTo>
                  <a:lnTo>
                    <a:pt x="651989" y="262732"/>
                  </a:lnTo>
                  <a:lnTo>
                    <a:pt x="597518" y="259160"/>
                  </a:lnTo>
                  <a:close/>
                  <a:moveTo>
                    <a:pt x="512090" y="446684"/>
                  </a:moveTo>
                  <a:lnTo>
                    <a:pt x="504649" y="447874"/>
                  </a:lnTo>
                  <a:lnTo>
                    <a:pt x="511793" y="469008"/>
                  </a:lnTo>
                  <a:lnTo>
                    <a:pt x="512090" y="469306"/>
                  </a:lnTo>
                  <a:lnTo>
                    <a:pt x="524294" y="486570"/>
                  </a:lnTo>
                  <a:lnTo>
                    <a:pt x="524890" y="486867"/>
                  </a:lnTo>
                  <a:lnTo>
                    <a:pt x="524890" y="487165"/>
                  </a:lnTo>
                  <a:lnTo>
                    <a:pt x="536201" y="497583"/>
                  </a:lnTo>
                  <a:lnTo>
                    <a:pt x="549297" y="499964"/>
                  </a:lnTo>
                  <a:lnTo>
                    <a:pt x="551083" y="480021"/>
                  </a:lnTo>
                  <a:lnTo>
                    <a:pt x="533522" y="464246"/>
                  </a:lnTo>
                  <a:lnTo>
                    <a:pt x="533224" y="463948"/>
                  </a:lnTo>
                  <a:lnTo>
                    <a:pt x="514472" y="455911"/>
                  </a:lnTo>
                  <a:lnTo>
                    <a:pt x="511197" y="454423"/>
                  </a:lnTo>
                  <a:lnTo>
                    <a:pt x="511495" y="450851"/>
                  </a:lnTo>
                  <a:lnTo>
                    <a:pt x="512090" y="4466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" name="Serbest Form: Şekil 560">
              <a:extLst>
                <a:ext uri="{FF2B5EF4-FFF2-40B4-BE49-F238E27FC236}">
                  <a16:creationId xmlns:a16="http://schemas.microsoft.com/office/drawing/2014/main" id="{1F5C3CC1-88BC-A0A5-2230-A87F61875F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4164" y="1757362"/>
              <a:ext cx="724792" cy="575964"/>
            </a:xfrm>
            <a:custGeom>
              <a:avLst/>
              <a:gdLst>
                <a:gd name="connsiteX0" fmla="*/ 720923 w 724792"/>
                <a:gd name="connsiteY0" fmla="*/ 0 h 575964"/>
                <a:gd name="connsiteX1" fmla="*/ 686098 w 724792"/>
                <a:gd name="connsiteY1" fmla="*/ 3274 h 575964"/>
                <a:gd name="connsiteX2" fmla="*/ 685800 w 724792"/>
                <a:gd name="connsiteY2" fmla="*/ 3274 h 575964"/>
                <a:gd name="connsiteX3" fmla="*/ 647402 w 724792"/>
                <a:gd name="connsiteY3" fmla="*/ 4465 h 575964"/>
                <a:gd name="connsiteX4" fmla="*/ 609600 w 724792"/>
                <a:gd name="connsiteY4" fmla="*/ 22027 h 575964"/>
                <a:gd name="connsiteX5" fmla="*/ 609005 w 724792"/>
                <a:gd name="connsiteY5" fmla="*/ 22324 h 575964"/>
                <a:gd name="connsiteX6" fmla="*/ 608409 w 724792"/>
                <a:gd name="connsiteY6" fmla="*/ 22622 h 575964"/>
                <a:gd name="connsiteX7" fmla="*/ 537865 w 724792"/>
                <a:gd name="connsiteY7" fmla="*/ 34528 h 575964"/>
                <a:gd name="connsiteX8" fmla="*/ 537270 w 724792"/>
                <a:gd name="connsiteY8" fmla="*/ 34528 h 575964"/>
                <a:gd name="connsiteX9" fmla="*/ 477441 w 724792"/>
                <a:gd name="connsiteY9" fmla="*/ 65782 h 575964"/>
                <a:gd name="connsiteX10" fmla="*/ 453033 w 724792"/>
                <a:gd name="connsiteY10" fmla="*/ 110430 h 575964"/>
                <a:gd name="connsiteX11" fmla="*/ 446187 w 724792"/>
                <a:gd name="connsiteY11" fmla="*/ 159246 h 575964"/>
                <a:gd name="connsiteX12" fmla="*/ 445591 w 724792"/>
                <a:gd name="connsiteY12" fmla="*/ 162818 h 575964"/>
                <a:gd name="connsiteX13" fmla="*/ 442020 w 724792"/>
                <a:gd name="connsiteY13" fmla="*/ 163116 h 575964"/>
                <a:gd name="connsiteX14" fmla="*/ 388144 w 724792"/>
                <a:gd name="connsiteY14" fmla="*/ 168176 h 575964"/>
                <a:gd name="connsiteX15" fmla="*/ 387846 w 724792"/>
                <a:gd name="connsiteY15" fmla="*/ 168176 h 575964"/>
                <a:gd name="connsiteX16" fmla="*/ 371475 w 724792"/>
                <a:gd name="connsiteY16" fmla="*/ 175915 h 575964"/>
                <a:gd name="connsiteX17" fmla="*/ 369391 w 724792"/>
                <a:gd name="connsiteY17" fmla="*/ 177105 h 575964"/>
                <a:gd name="connsiteX18" fmla="*/ 367308 w 724792"/>
                <a:gd name="connsiteY18" fmla="*/ 175915 h 575964"/>
                <a:gd name="connsiteX19" fmla="*/ 346770 w 724792"/>
                <a:gd name="connsiteY19" fmla="*/ 166390 h 575964"/>
                <a:gd name="connsiteX20" fmla="*/ 345877 w 724792"/>
                <a:gd name="connsiteY20" fmla="*/ 166092 h 575964"/>
                <a:gd name="connsiteX21" fmla="*/ 345281 w 724792"/>
                <a:gd name="connsiteY21" fmla="*/ 165199 h 575964"/>
                <a:gd name="connsiteX22" fmla="*/ 295275 w 724792"/>
                <a:gd name="connsiteY22" fmla="*/ 109240 h 575964"/>
                <a:gd name="connsiteX23" fmla="*/ 229791 w 724792"/>
                <a:gd name="connsiteY23" fmla="*/ 109240 h 575964"/>
                <a:gd name="connsiteX24" fmla="*/ 228600 w 724792"/>
                <a:gd name="connsiteY24" fmla="*/ 109240 h 575964"/>
                <a:gd name="connsiteX25" fmla="*/ 227409 w 724792"/>
                <a:gd name="connsiteY25" fmla="*/ 108645 h 575964"/>
                <a:gd name="connsiteX26" fmla="*/ 211038 w 724792"/>
                <a:gd name="connsiteY26" fmla="*/ 99120 h 575964"/>
                <a:gd name="connsiteX27" fmla="*/ 210741 w 724792"/>
                <a:gd name="connsiteY27" fmla="*/ 98822 h 575964"/>
                <a:gd name="connsiteX28" fmla="*/ 166092 w 724792"/>
                <a:gd name="connsiteY28" fmla="*/ 79474 h 575964"/>
                <a:gd name="connsiteX29" fmla="*/ 124718 w 724792"/>
                <a:gd name="connsiteY29" fmla="*/ 96738 h 575964"/>
                <a:gd name="connsiteX30" fmla="*/ 132159 w 724792"/>
                <a:gd name="connsiteY30" fmla="*/ 119658 h 575964"/>
                <a:gd name="connsiteX31" fmla="*/ 132159 w 724792"/>
                <a:gd name="connsiteY31" fmla="*/ 120253 h 575964"/>
                <a:gd name="connsiteX32" fmla="*/ 132457 w 724792"/>
                <a:gd name="connsiteY32" fmla="*/ 120551 h 575964"/>
                <a:gd name="connsiteX33" fmla="*/ 137220 w 724792"/>
                <a:gd name="connsiteY33" fmla="*/ 160437 h 575964"/>
                <a:gd name="connsiteX34" fmla="*/ 137220 w 724792"/>
                <a:gd name="connsiteY34" fmla="*/ 161627 h 575964"/>
                <a:gd name="connsiteX35" fmla="*/ 136624 w 724792"/>
                <a:gd name="connsiteY35" fmla="*/ 162818 h 575964"/>
                <a:gd name="connsiteX36" fmla="*/ 118765 w 724792"/>
                <a:gd name="connsiteY36" fmla="*/ 201513 h 575964"/>
                <a:gd name="connsiteX37" fmla="*/ 118170 w 724792"/>
                <a:gd name="connsiteY37" fmla="*/ 202704 h 575964"/>
                <a:gd name="connsiteX38" fmla="*/ 116979 w 724792"/>
                <a:gd name="connsiteY38" fmla="*/ 203299 h 575964"/>
                <a:gd name="connsiteX39" fmla="*/ 69056 w 724792"/>
                <a:gd name="connsiteY39" fmla="*/ 235744 h 575964"/>
                <a:gd name="connsiteX40" fmla="*/ 68163 w 724792"/>
                <a:gd name="connsiteY40" fmla="*/ 236339 h 575964"/>
                <a:gd name="connsiteX41" fmla="*/ 67568 w 724792"/>
                <a:gd name="connsiteY41" fmla="*/ 236339 h 575964"/>
                <a:gd name="connsiteX42" fmla="*/ 1786 w 724792"/>
                <a:gd name="connsiteY42" fmla="*/ 254198 h 575964"/>
                <a:gd name="connsiteX43" fmla="*/ 298 w 724792"/>
                <a:gd name="connsiteY43" fmla="*/ 256282 h 575964"/>
                <a:gd name="connsiteX44" fmla="*/ 10120 w 724792"/>
                <a:gd name="connsiteY44" fmla="*/ 269974 h 575964"/>
                <a:gd name="connsiteX45" fmla="*/ 10418 w 724792"/>
                <a:gd name="connsiteY45" fmla="*/ 270570 h 575964"/>
                <a:gd name="connsiteX46" fmla="*/ 10716 w 724792"/>
                <a:gd name="connsiteY46" fmla="*/ 270867 h 575964"/>
                <a:gd name="connsiteX47" fmla="*/ 17859 w 724792"/>
                <a:gd name="connsiteY47" fmla="*/ 289024 h 575964"/>
                <a:gd name="connsiteX48" fmla="*/ 18455 w 724792"/>
                <a:gd name="connsiteY48" fmla="*/ 290513 h 575964"/>
                <a:gd name="connsiteX49" fmla="*/ 17859 w 724792"/>
                <a:gd name="connsiteY49" fmla="*/ 292001 h 575964"/>
                <a:gd name="connsiteX50" fmla="*/ 9525 w 724792"/>
                <a:gd name="connsiteY50" fmla="*/ 326827 h 575964"/>
                <a:gd name="connsiteX51" fmla="*/ 2381 w 724792"/>
                <a:gd name="connsiteY51" fmla="*/ 353318 h 575964"/>
                <a:gd name="connsiteX52" fmla="*/ 0 w 724792"/>
                <a:gd name="connsiteY52" fmla="*/ 406598 h 575964"/>
                <a:gd name="connsiteX53" fmla="*/ 17859 w 724792"/>
                <a:gd name="connsiteY53" fmla="*/ 423267 h 575964"/>
                <a:gd name="connsiteX54" fmla="*/ 18752 w 724792"/>
                <a:gd name="connsiteY54" fmla="*/ 424160 h 575964"/>
                <a:gd name="connsiteX55" fmla="*/ 19050 w 724792"/>
                <a:gd name="connsiteY55" fmla="*/ 425351 h 575964"/>
                <a:gd name="connsiteX56" fmla="*/ 27980 w 724792"/>
                <a:gd name="connsiteY56" fmla="*/ 458093 h 575964"/>
                <a:gd name="connsiteX57" fmla="*/ 107156 w 724792"/>
                <a:gd name="connsiteY57" fmla="*/ 458093 h 575964"/>
                <a:gd name="connsiteX58" fmla="*/ 110133 w 724792"/>
                <a:gd name="connsiteY58" fmla="*/ 458093 h 575964"/>
                <a:gd name="connsiteX59" fmla="*/ 111621 w 724792"/>
                <a:gd name="connsiteY59" fmla="*/ 460772 h 575964"/>
                <a:gd name="connsiteX60" fmla="*/ 123527 w 724792"/>
                <a:gd name="connsiteY60" fmla="*/ 486073 h 575964"/>
                <a:gd name="connsiteX61" fmla="*/ 124420 w 724792"/>
                <a:gd name="connsiteY61" fmla="*/ 488156 h 575964"/>
                <a:gd name="connsiteX62" fmla="*/ 123230 w 724792"/>
                <a:gd name="connsiteY62" fmla="*/ 490240 h 575964"/>
                <a:gd name="connsiteX63" fmla="*/ 104180 w 724792"/>
                <a:gd name="connsiteY63" fmla="*/ 525363 h 575964"/>
                <a:gd name="connsiteX64" fmla="*/ 103882 w 724792"/>
                <a:gd name="connsiteY64" fmla="*/ 525661 h 575964"/>
                <a:gd name="connsiteX65" fmla="*/ 103584 w 724792"/>
                <a:gd name="connsiteY65" fmla="*/ 525959 h 575964"/>
                <a:gd name="connsiteX66" fmla="*/ 88404 w 724792"/>
                <a:gd name="connsiteY66" fmla="*/ 544711 h 575964"/>
                <a:gd name="connsiteX67" fmla="*/ 93762 w 724792"/>
                <a:gd name="connsiteY67" fmla="*/ 571202 h 575964"/>
                <a:gd name="connsiteX68" fmla="*/ 93762 w 724792"/>
                <a:gd name="connsiteY68" fmla="*/ 571798 h 575964"/>
                <a:gd name="connsiteX69" fmla="*/ 93762 w 724792"/>
                <a:gd name="connsiteY69" fmla="*/ 572095 h 575964"/>
                <a:gd name="connsiteX70" fmla="*/ 93762 w 724792"/>
                <a:gd name="connsiteY70" fmla="*/ 575965 h 575964"/>
                <a:gd name="connsiteX71" fmla="*/ 110133 w 724792"/>
                <a:gd name="connsiteY71" fmla="*/ 575965 h 575964"/>
                <a:gd name="connsiteX72" fmla="*/ 144959 w 724792"/>
                <a:gd name="connsiteY72" fmla="*/ 547985 h 575964"/>
                <a:gd name="connsiteX73" fmla="*/ 146149 w 724792"/>
                <a:gd name="connsiteY73" fmla="*/ 547092 h 575964"/>
                <a:gd name="connsiteX74" fmla="*/ 147638 w 724792"/>
                <a:gd name="connsiteY74" fmla="*/ 547092 h 575964"/>
                <a:gd name="connsiteX75" fmla="*/ 197048 w 724792"/>
                <a:gd name="connsiteY75" fmla="*/ 543520 h 575964"/>
                <a:gd name="connsiteX76" fmla="*/ 234255 w 724792"/>
                <a:gd name="connsiteY76" fmla="*/ 521494 h 575964"/>
                <a:gd name="connsiteX77" fmla="*/ 234553 w 724792"/>
                <a:gd name="connsiteY77" fmla="*/ 521196 h 575964"/>
                <a:gd name="connsiteX78" fmla="*/ 275034 w 724792"/>
                <a:gd name="connsiteY78" fmla="*/ 491430 h 575964"/>
                <a:gd name="connsiteX79" fmla="*/ 290810 w 724792"/>
                <a:gd name="connsiteY79" fmla="*/ 468511 h 575964"/>
                <a:gd name="connsiteX80" fmla="*/ 291108 w 724792"/>
                <a:gd name="connsiteY80" fmla="*/ 468213 h 575964"/>
                <a:gd name="connsiteX81" fmla="*/ 291405 w 724792"/>
                <a:gd name="connsiteY81" fmla="*/ 467916 h 575964"/>
                <a:gd name="connsiteX82" fmla="*/ 332482 w 724792"/>
                <a:gd name="connsiteY82" fmla="*/ 428030 h 575964"/>
                <a:gd name="connsiteX83" fmla="*/ 332780 w 724792"/>
                <a:gd name="connsiteY83" fmla="*/ 427732 h 575964"/>
                <a:gd name="connsiteX84" fmla="*/ 333375 w 724792"/>
                <a:gd name="connsiteY84" fmla="*/ 427434 h 575964"/>
                <a:gd name="connsiteX85" fmla="*/ 354509 w 724792"/>
                <a:gd name="connsiteY85" fmla="*/ 415230 h 575964"/>
                <a:gd name="connsiteX86" fmla="*/ 364629 w 724792"/>
                <a:gd name="connsiteY86" fmla="*/ 369094 h 575964"/>
                <a:gd name="connsiteX87" fmla="*/ 364927 w 724792"/>
                <a:gd name="connsiteY87" fmla="*/ 368796 h 575964"/>
                <a:gd name="connsiteX88" fmla="*/ 364927 w 724792"/>
                <a:gd name="connsiteY88" fmla="*/ 368498 h 575964"/>
                <a:gd name="connsiteX89" fmla="*/ 380702 w 724792"/>
                <a:gd name="connsiteY89" fmla="*/ 328613 h 575964"/>
                <a:gd name="connsiteX90" fmla="*/ 381595 w 724792"/>
                <a:gd name="connsiteY90" fmla="*/ 325934 h 575964"/>
                <a:gd name="connsiteX91" fmla="*/ 384870 w 724792"/>
                <a:gd name="connsiteY91" fmla="*/ 325636 h 575964"/>
                <a:gd name="connsiteX92" fmla="*/ 450056 w 724792"/>
                <a:gd name="connsiteY92" fmla="*/ 324445 h 575964"/>
                <a:gd name="connsiteX93" fmla="*/ 471190 w 724792"/>
                <a:gd name="connsiteY93" fmla="*/ 316409 h 575964"/>
                <a:gd name="connsiteX94" fmla="*/ 471785 w 724792"/>
                <a:gd name="connsiteY94" fmla="*/ 316111 h 575964"/>
                <a:gd name="connsiteX95" fmla="*/ 472678 w 724792"/>
                <a:gd name="connsiteY95" fmla="*/ 316111 h 575964"/>
                <a:gd name="connsiteX96" fmla="*/ 505123 w 724792"/>
                <a:gd name="connsiteY96" fmla="*/ 314920 h 575964"/>
                <a:gd name="connsiteX97" fmla="*/ 505718 w 724792"/>
                <a:gd name="connsiteY97" fmla="*/ 314920 h 575964"/>
                <a:gd name="connsiteX98" fmla="*/ 506313 w 724792"/>
                <a:gd name="connsiteY98" fmla="*/ 314920 h 575964"/>
                <a:gd name="connsiteX99" fmla="*/ 539948 w 724792"/>
                <a:gd name="connsiteY99" fmla="*/ 322362 h 575964"/>
                <a:gd name="connsiteX100" fmla="*/ 540841 w 724792"/>
                <a:gd name="connsiteY100" fmla="*/ 322362 h 575964"/>
                <a:gd name="connsiteX101" fmla="*/ 541734 w 724792"/>
                <a:gd name="connsiteY101" fmla="*/ 322957 h 575964"/>
                <a:gd name="connsiteX102" fmla="*/ 582216 w 724792"/>
                <a:gd name="connsiteY102" fmla="*/ 353020 h 575964"/>
                <a:gd name="connsiteX103" fmla="*/ 614065 w 724792"/>
                <a:gd name="connsiteY103" fmla="*/ 347663 h 575964"/>
                <a:gd name="connsiteX104" fmla="*/ 630734 w 724792"/>
                <a:gd name="connsiteY104" fmla="*/ 318195 h 575964"/>
                <a:gd name="connsiteX105" fmla="*/ 619720 w 724792"/>
                <a:gd name="connsiteY105" fmla="*/ 282476 h 575964"/>
                <a:gd name="connsiteX106" fmla="*/ 619423 w 724792"/>
                <a:gd name="connsiteY106" fmla="*/ 281285 h 575964"/>
                <a:gd name="connsiteX107" fmla="*/ 619720 w 724792"/>
                <a:gd name="connsiteY107" fmla="*/ 280095 h 575964"/>
                <a:gd name="connsiteX108" fmla="*/ 631627 w 724792"/>
                <a:gd name="connsiteY108" fmla="*/ 228302 h 575964"/>
                <a:gd name="connsiteX109" fmla="*/ 631924 w 724792"/>
                <a:gd name="connsiteY109" fmla="*/ 227707 h 575964"/>
                <a:gd name="connsiteX110" fmla="*/ 632222 w 724792"/>
                <a:gd name="connsiteY110" fmla="*/ 227112 h 575964"/>
                <a:gd name="connsiteX111" fmla="*/ 671810 w 724792"/>
                <a:gd name="connsiteY111" fmla="*/ 162223 h 575964"/>
                <a:gd name="connsiteX112" fmla="*/ 703064 w 724792"/>
                <a:gd name="connsiteY112" fmla="*/ 105668 h 575964"/>
                <a:gd name="connsiteX113" fmla="*/ 724793 w 724792"/>
                <a:gd name="connsiteY113" fmla="*/ 64889 h 575964"/>
                <a:gd name="connsiteX114" fmla="*/ 706636 w 724792"/>
                <a:gd name="connsiteY114" fmla="*/ 30956 h 575964"/>
                <a:gd name="connsiteX115" fmla="*/ 705445 w 724792"/>
                <a:gd name="connsiteY115" fmla="*/ 28575 h 575964"/>
                <a:gd name="connsiteX116" fmla="*/ 706636 w 724792"/>
                <a:gd name="connsiteY116" fmla="*/ 26491 h 575964"/>
                <a:gd name="connsiteX117" fmla="*/ 720923 w 724792"/>
                <a:gd name="connsiteY117" fmla="*/ 0 h 57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4792" h="575964">
                  <a:moveTo>
                    <a:pt x="720923" y="0"/>
                  </a:moveTo>
                  <a:lnTo>
                    <a:pt x="686098" y="3274"/>
                  </a:lnTo>
                  <a:lnTo>
                    <a:pt x="685800" y="3274"/>
                  </a:lnTo>
                  <a:lnTo>
                    <a:pt x="647402" y="4465"/>
                  </a:lnTo>
                  <a:lnTo>
                    <a:pt x="609600" y="22027"/>
                  </a:lnTo>
                  <a:lnTo>
                    <a:pt x="609005" y="22324"/>
                  </a:lnTo>
                  <a:lnTo>
                    <a:pt x="608409" y="22622"/>
                  </a:lnTo>
                  <a:lnTo>
                    <a:pt x="537865" y="34528"/>
                  </a:lnTo>
                  <a:lnTo>
                    <a:pt x="537270" y="34528"/>
                  </a:lnTo>
                  <a:lnTo>
                    <a:pt x="477441" y="65782"/>
                  </a:lnTo>
                  <a:lnTo>
                    <a:pt x="453033" y="110430"/>
                  </a:lnTo>
                  <a:lnTo>
                    <a:pt x="446187" y="159246"/>
                  </a:lnTo>
                  <a:lnTo>
                    <a:pt x="445591" y="162818"/>
                  </a:lnTo>
                  <a:lnTo>
                    <a:pt x="442020" y="163116"/>
                  </a:lnTo>
                  <a:lnTo>
                    <a:pt x="388144" y="168176"/>
                  </a:lnTo>
                  <a:lnTo>
                    <a:pt x="387846" y="168176"/>
                  </a:lnTo>
                  <a:lnTo>
                    <a:pt x="371475" y="175915"/>
                  </a:lnTo>
                  <a:lnTo>
                    <a:pt x="369391" y="177105"/>
                  </a:lnTo>
                  <a:lnTo>
                    <a:pt x="367308" y="175915"/>
                  </a:lnTo>
                  <a:lnTo>
                    <a:pt x="346770" y="166390"/>
                  </a:lnTo>
                  <a:lnTo>
                    <a:pt x="345877" y="166092"/>
                  </a:lnTo>
                  <a:lnTo>
                    <a:pt x="345281" y="165199"/>
                  </a:lnTo>
                  <a:lnTo>
                    <a:pt x="295275" y="109240"/>
                  </a:lnTo>
                  <a:lnTo>
                    <a:pt x="229791" y="109240"/>
                  </a:lnTo>
                  <a:lnTo>
                    <a:pt x="228600" y="109240"/>
                  </a:lnTo>
                  <a:lnTo>
                    <a:pt x="227409" y="108645"/>
                  </a:lnTo>
                  <a:lnTo>
                    <a:pt x="211038" y="99120"/>
                  </a:lnTo>
                  <a:lnTo>
                    <a:pt x="210741" y="98822"/>
                  </a:lnTo>
                  <a:lnTo>
                    <a:pt x="166092" y="79474"/>
                  </a:lnTo>
                  <a:lnTo>
                    <a:pt x="124718" y="96738"/>
                  </a:lnTo>
                  <a:lnTo>
                    <a:pt x="132159" y="119658"/>
                  </a:lnTo>
                  <a:lnTo>
                    <a:pt x="132159" y="120253"/>
                  </a:lnTo>
                  <a:lnTo>
                    <a:pt x="132457" y="120551"/>
                  </a:lnTo>
                  <a:lnTo>
                    <a:pt x="137220" y="160437"/>
                  </a:lnTo>
                  <a:lnTo>
                    <a:pt x="137220" y="161627"/>
                  </a:lnTo>
                  <a:lnTo>
                    <a:pt x="136624" y="162818"/>
                  </a:lnTo>
                  <a:lnTo>
                    <a:pt x="118765" y="201513"/>
                  </a:lnTo>
                  <a:lnTo>
                    <a:pt x="118170" y="202704"/>
                  </a:lnTo>
                  <a:lnTo>
                    <a:pt x="116979" y="203299"/>
                  </a:lnTo>
                  <a:lnTo>
                    <a:pt x="69056" y="235744"/>
                  </a:lnTo>
                  <a:lnTo>
                    <a:pt x="68163" y="236339"/>
                  </a:lnTo>
                  <a:lnTo>
                    <a:pt x="67568" y="236339"/>
                  </a:lnTo>
                  <a:lnTo>
                    <a:pt x="1786" y="254198"/>
                  </a:lnTo>
                  <a:lnTo>
                    <a:pt x="298" y="256282"/>
                  </a:lnTo>
                  <a:lnTo>
                    <a:pt x="10120" y="269974"/>
                  </a:lnTo>
                  <a:lnTo>
                    <a:pt x="10418" y="270570"/>
                  </a:lnTo>
                  <a:lnTo>
                    <a:pt x="10716" y="270867"/>
                  </a:lnTo>
                  <a:lnTo>
                    <a:pt x="17859" y="289024"/>
                  </a:lnTo>
                  <a:lnTo>
                    <a:pt x="18455" y="290513"/>
                  </a:lnTo>
                  <a:lnTo>
                    <a:pt x="17859" y="292001"/>
                  </a:lnTo>
                  <a:lnTo>
                    <a:pt x="9525" y="326827"/>
                  </a:lnTo>
                  <a:lnTo>
                    <a:pt x="2381" y="353318"/>
                  </a:lnTo>
                  <a:lnTo>
                    <a:pt x="0" y="406598"/>
                  </a:lnTo>
                  <a:lnTo>
                    <a:pt x="17859" y="423267"/>
                  </a:lnTo>
                  <a:lnTo>
                    <a:pt x="18752" y="424160"/>
                  </a:lnTo>
                  <a:lnTo>
                    <a:pt x="19050" y="425351"/>
                  </a:lnTo>
                  <a:lnTo>
                    <a:pt x="27980" y="458093"/>
                  </a:lnTo>
                  <a:lnTo>
                    <a:pt x="107156" y="458093"/>
                  </a:lnTo>
                  <a:lnTo>
                    <a:pt x="110133" y="458093"/>
                  </a:lnTo>
                  <a:lnTo>
                    <a:pt x="111621" y="460772"/>
                  </a:lnTo>
                  <a:lnTo>
                    <a:pt x="123527" y="486073"/>
                  </a:lnTo>
                  <a:lnTo>
                    <a:pt x="124420" y="488156"/>
                  </a:lnTo>
                  <a:lnTo>
                    <a:pt x="123230" y="490240"/>
                  </a:lnTo>
                  <a:lnTo>
                    <a:pt x="104180" y="525363"/>
                  </a:lnTo>
                  <a:lnTo>
                    <a:pt x="103882" y="525661"/>
                  </a:lnTo>
                  <a:lnTo>
                    <a:pt x="103584" y="525959"/>
                  </a:lnTo>
                  <a:lnTo>
                    <a:pt x="88404" y="544711"/>
                  </a:lnTo>
                  <a:lnTo>
                    <a:pt x="93762" y="571202"/>
                  </a:lnTo>
                  <a:lnTo>
                    <a:pt x="93762" y="571798"/>
                  </a:lnTo>
                  <a:lnTo>
                    <a:pt x="93762" y="572095"/>
                  </a:lnTo>
                  <a:lnTo>
                    <a:pt x="93762" y="575965"/>
                  </a:lnTo>
                  <a:lnTo>
                    <a:pt x="110133" y="575965"/>
                  </a:lnTo>
                  <a:lnTo>
                    <a:pt x="144959" y="547985"/>
                  </a:lnTo>
                  <a:lnTo>
                    <a:pt x="146149" y="547092"/>
                  </a:lnTo>
                  <a:lnTo>
                    <a:pt x="147638" y="547092"/>
                  </a:lnTo>
                  <a:lnTo>
                    <a:pt x="197048" y="543520"/>
                  </a:lnTo>
                  <a:lnTo>
                    <a:pt x="234255" y="521494"/>
                  </a:lnTo>
                  <a:lnTo>
                    <a:pt x="234553" y="521196"/>
                  </a:lnTo>
                  <a:lnTo>
                    <a:pt x="275034" y="491430"/>
                  </a:lnTo>
                  <a:lnTo>
                    <a:pt x="290810" y="468511"/>
                  </a:lnTo>
                  <a:lnTo>
                    <a:pt x="291108" y="468213"/>
                  </a:lnTo>
                  <a:lnTo>
                    <a:pt x="291405" y="467916"/>
                  </a:lnTo>
                  <a:lnTo>
                    <a:pt x="332482" y="428030"/>
                  </a:lnTo>
                  <a:lnTo>
                    <a:pt x="332780" y="427732"/>
                  </a:lnTo>
                  <a:lnTo>
                    <a:pt x="333375" y="427434"/>
                  </a:lnTo>
                  <a:lnTo>
                    <a:pt x="354509" y="415230"/>
                  </a:lnTo>
                  <a:lnTo>
                    <a:pt x="364629" y="369094"/>
                  </a:lnTo>
                  <a:lnTo>
                    <a:pt x="364927" y="368796"/>
                  </a:lnTo>
                  <a:lnTo>
                    <a:pt x="364927" y="368498"/>
                  </a:lnTo>
                  <a:lnTo>
                    <a:pt x="380702" y="328613"/>
                  </a:lnTo>
                  <a:lnTo>
                    <a:pt x="381595" y="325934"/>
                  </a:lnTo>
                  <a:lnTo>
                    <a:pt x="384870" y="325636"/>
                  </a:lnTo>
                  <a:lnTo>
                    <a:pt x="450056" y="324445"/>
                  </a:lnTo>
                  <a:lnTo>
                    <a:pt x="471190" y="316409"/>
                  </a:lnTo>
                  <a:lnTo>
                    <a:pt x="471785" y="316111"/>
                  </a:lnTo>
                  <a:lnTo>
                    <a:pt x="472678" y="316111"/>
                  </a:lnTo>
                  <a:lnTo>
                    <a:pt x="505123" y="314920"/>
                  </a:lnTo>
                  <a:lnTo>
                    <a:pt x="505718" y="314920"/>
                  </a:lnTo>
                  <a:lnTo>
                    <a:pt x="506313" y="314920"/>
                  </a:lnTo>
                  <a:lnTo>
                    <a:pt x="539948" y="322362"/>
                  </a:lnTo>
                  <a:lnTo>
                    <a:pt x="540841" y="322362"/>
                  </a:lnTo>
                  <a:lnTo>
                    <a:pt x="541734" y="322957"/>
                  </a:lnTo>
                  <a:lnTo>
                    <a:pt x="582216" y="353020"/>
                  </a:lnTo>
                  <a:lnTo>
                    <a:pt x="614065" y="347663"/>
                  </a:lnTo>
                  <a:lnTo>
                    <a:pt x="630734" y="318195"/>
                  </a:lnTo>
                  <a:lnTo>
                    <a:pt x="619720" y="282476"/>
                  </a:lnTo>
                  <a:lnTo>
                    <a:pt x="619423" y="281285"/>
                  </a:lnTo>
                  <a:lnTo>
                    <a:pt x="619720" y="280095"/>
                  </a:lnTo>
                  <a:lnTo>
                    <a:pt x="631627" y="228302"/>
                  </a:lnTo>
                  <a:lnTo>
                    <a:pt x="631924" y="227707"/>
                  </a:lnTo>
                  <a:lnTo>
                    <a:pt x="632222" y="227112"/>
                  </a:lnTo>
                  <a:lnTo>
                    <a:pt x="671810" y="162223"/>
                  </a:lnTo>
                  <a:lnTo>
                    <a:pt x="703064" y="105668"/>
                  </a:lnTo>
                  <a:lnTo>
                    <a:pt x="724793" y="64889"/>
                  </a:lnTo>
                  <a:lnTo>
                    <a:pt x="706636" y="30956"/>
                  </a:lnTo>
                  <a:lnTo>
                    <a:pt x="705445" y="28575"/>
                  </a:lnTo>
                  <a:lnTo>
                    <a:pt x="706636" y="26491"/>
                  </a:lnTo>
                  <a:lnTo>
                    <a:pt x="7209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" name="Serbest Form: Şekil 561">
              <a:extLst>
                <a:ext uri="{FF2B5EF4-FFF2-40B4-BE49-F238E27FC236}">
                  <a16:creationId xmlns:a16="http://schemas.microsoft.com/office/drawing/2014/main" id="{2721B2CA-1748-5472-689B-B9A4671DF7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2137" y="1778488"/>
              <a:ext cx="547092" cy="587580"/>
            </a:xfrm>
            <a:custGeom>
              <a:avLst/>
              <a:gdLst>
                <a:gd name="connsiteX0" fmla="*/ 169962 w 547092"/>
                <a:gd name="connsiteY0" fmla="*/ 7 h 587580"/>
                <a:gd name="connsiteX1" fmla="*/ 165199 w 547092"/>
                <a:gd name="connsiteY1" fmla="*/ 305 h 587580"/>
                <a:gd name="connsiteX2" fmla="*/ 152698 w 547092"/>
                <a:gd name="connsiteY2" fmla="*/ 2091 h 587580"/>
                <a:gd name="connsiteX3" fmla="*/ 136922 w 547092"/>
                <a:gd name="connsiteY3" fmla="*/ 4770 h 587580"/>
                <a:gd name="connsiteX4" fmla="*/ 115491 w 547092"/>
                <a:gd name="connsiteY4" fmla="*/ 33047 h 587580"/>
                <a:gd name="connsiteX5" fmla="*/ 115491 w 547092"/>
                <a:gd name="connsiteY5" fmla="*/ 33345 h 587580"/>
                <a:gd name="connsiteX6" fmla="*/ 104180 w 547092"/>
                <a:gd name="connsiteY6" fmla="*/ 73826 h 587580"/>
                <a:gd name="connsiteX7" fmla="*/ 103584 w 547092"/>
                <a:gd name="connsiteY7" fmla="*/ 75314 h 587580"/>
                <a:gd name="connsiteX8" fmla="*/ 102394 w 547092"/>
                <a:gd name="connsiteY8" fmla="*/ 76207 h 587580"/>
                <a:gd name="connsiteX9" fmla="*/ 79474 w 547092"/>
                <a:gd name="connsiteY9" fmla="*/ 94960 h 587580"/>
                <a:gd name="connsiteX10" fmla="*/ 100608 w 547092"/>
                <a:gd name="connsiteY10" fmla="*/ 126809 h 587580"/>
                <a:gd name="connsiteX11" fmla="*/ 100905 w 547092"/>
                <a:gd name="connsiteY11" fmla="*/ 127404 h 587580"/>
                <a:gd name="connsiteX12" fmla="*/ 122634 w 547092"/>
                <a:gd name="connsiteY12" fmla="*/ 154193 h 587580"/>
                <a:gd name="connsiteX13" fmla="*/ 123230 w 547092"/>
                <a:gd name="connsiteY13" fmla="*/ 154789 h 587580"/>
                <a:gd name="connsiteX14" fmla="*/ 123527 w 547092"/>
                <a:gd name="connsiteY14" fmla="*/ 155682 h 587580"/>
                <a:gd name="connsiteX15" fmla="*/ 133648 w 547092"/>
                <a:gd name="connsiteY15" fmla="*/ 186340 h 587580"/>
                <a:gd name="connsiteX16" fmla="*/ 134541 w 547092"/>
                <a:gd name="connsiteY16" fmla="*/ 188126 h 587580"/>
                <a:gd name="connsiteX17" fmla="*/ 133350 w 547092"/>
                <a:gd name="connsiteY17" fmla="*/ 190210 h 587580"/>
                <a:gd name="connsiteX18" fmla="*/ 102691 w 547092"/>
                <a:gd name="connsiteY18" fmla="*/ 244383 h 587580"/>
                <a:gd name="connsiteX19" fmla="*/ 102691 w 547092"/>
                <a:gd name="connsiteY19" fmla="*/ 244979 h 587580"/>
                <a:gd name="connsiteX20" fmla="*/ 102394 w 547092"/>
                <a:gd name="connsiteY20" fmla="*/ 245276 h 587580"/>
                <a:gd name="connsiteX21" fmla="*/ 72330 w 547092"/>
                <a:gd name="connsiteY21" fmla="*/ 281888 h 587580"/>
                <a:gd name="connsiteX22" fmla="*/ 43458 w 547092"/>
                <a:gd name="connsiteY22" fmla="*/ 336061 h 587580"/>
                <a:gd name="connsiteX23" fmla="*/ 18157 w 547092"/>
                <a:gd name="connsiteY23" fmla="*/ 388449 h 587580"/>
                <a:gd name="connsiteX24" fmla="*/ 17859 w 547092"/>
                <a:gd name="connsiteY24" fmla="*/ 388746 h 587580"/>
                <a:gd name="connsiteX25" fmla="*/ 0 w 547092"/>
                <a:gd name="connsiteY25" fmla="*/ 439646 h 587580"/>
                <a:gd name="connsiteX26" fmla="*/ 1786 w 547092"/>
                <a:gd name="connsiteY26" fmla="*/ 437860 h 587580"/>
                <a:gd name="connsiteX27" fmla="*/ 25301 w 547092"/>
                <a:gd name="connsiteY27" fmla="*/ 461672 h 587580"/>
                <a:gd name="connsiteX28" fmla="*/ 57150 w 547092"/>
                <a:gd name="connsiteY28" fmla="*/ 491438 h 587580"/>
                <a:gd name="connsiteX29" fmla="*/ 88702 w 547092"/>
                <a:gd name="connsiteY29" fmla="*/ 504832 h 587580"/>
                <a:gd name="connsiteX30" fmla="*/ 88999 w 547092"/>
                <a:gd name="connsiteY30" fmla="*/ 504832 h 587580"/>
                <a:gd name="connsiteX31" fmla="*/ 101501 w 547092"/>
                <a:gd name="connsiteY31" fmla="*/ 511083 h 587580"/>
                <a:gd name="connsiteX32" fmla="*/ 118467 w 547092"/>
                <a:gd name="connsiteY32" fmla="*/ 518227 h 587580"/>
                <a:gd name="connsiteX33" fmla="*/ 125909 w 547092"/>
                <a:gd name="connsiteY33" fmla="*/ 523287 h 587580"/>
                <a:gd name="connsiteX34" fmla="*/ 131564 w 547092"/>
                <a:gd name="connsiteY34" fmla="*/ 530431 h 587580"/>
                <a:gd name="connsiteX35" fmla="*/ 139898 w 547092"/>
                <a:gd name="connsiteY35" fmla="*/ 540551 h 587580"/>
                <a:gd name="connsiteX36" fmla="*/ 147340 w 547092"/>
                <a:gd name="connsiteY36" fmla="*/ 550076 h 587580"/>
                <a:gd name="connsiteX37" fmla="*/ 152400 w 547092"/>
                <a:gd name="connsiteY37" fmla="*/ 563471 h 587580"/>
                <a:gd name="connsiteX38" fmla="*/ 156865 w 547092"/>
                <a:gd name="connsiteY38" fmla="*/ 578354 h 587580"/>
                <a:gd name="connsiteX39" fmla="*/ 157758 w 547092"/>
                <a:gd name="connsiteY39" fmla="*/ 578651 h 587580"/>
                <a:gd name="connsiteX40" fmla="*/ 194370 w 547092"/>
                <a:gd name="connsiteY40" fmla="*/ 587581 h 587580"/>
                <a:gd name="connsiteX41" fmla="*/ 269081 w 547092"/>
                <a:gd name="connsiteY41" fmla="*/ 575972 h 587580"/>
                <a:gd name="connsiteX42" fmla="*/ 269677 w 547092"/>
                <a:gd name="connsiteY42" fmla="*/ 575972 h 587580"/>
                <a:gd name="connsiteX43" fmla="*/ 278011 w 547092"/>
                <a:gd name="connsiteY43" fmla="*/ 572996 h 587580"/>
                <a:gd name="connsiteX44" fmla="*/ 284262 w 547092"/>
                <a:gd name="connsiteY44" fmla="*/ 569722 h 587580"/>
                <a:gd name="connsiteX45" fmla="*/ 286345 w 547092"/>
                <a:gd name="connsiteY45" fmla="*/ 567638 h 587580"/>
                <a:gd name="connsiteX46" fmla="*/ 286941 w 547092"/>
                <a:gd name="connsiteY46" fmla="*/ 563173 h 587580"/>
                <a:gd name="connsiteX47" fmla="*/ 287536 w 547092"/>
                <a:gd name="connsiteY47" fmla="*/ 553648 h 587580"/>
                <a:gd name="connsiteX48" fmla="*/ 289620 w 547092"/>
                <a:gd name="connsiteY48" fmla="*/ 527454 h 587580"/>
                <a:gd name="connsiteX49" fmla="*/ 291405 w 547092"/>
                <a:gd name="connsiteY49" fmla="*/ 500665 h 587580"/>
                <a:gd name="connsiteX50" fmla="*/ 292894 w 547092"/>
                <a:gd name="connsiteY50" fmla="*/ 484592 h 587580"/>
                <a:gd name="connsiteX51" fmla="*/ 304800 w 547092"/>
                <a:gd name="connsiteY51" fmla="*/ 428335 h 587580"/>
                <a:gd name="connsiteX52" fmla="*/ 305395 w 547092"/>
                <a:gd name="connsiteY52" fmla="*/ 425656 h 587580"/>
                <a:gd name="connsiteX53" fmla="*/ 308074 w 547092"/>
                <a:gd name="connsiteY53" fmla="*/ 424763 h 587580"/>
                <a:gd name="connsiteX54" fmla="*/ 353913 w 547092"/>
                <a:gd name="connsiteY54" fmla="*/ 409582 h 587580"/>
                <a:gd name="connsiteX55" fmla="*/ 354211 w 547092"/>
                <a:gd name="connsiteY55" fmla="*/ 409285 h 587580"/>
                <a:gd name="connsiteX56" fmla="*/ 423267 w 547092"/>
                <a:gd name="connsiteY56" fmla="*/ 390830 h 587580"/>
                <a:gd name="connsiteX57" fmla="*/ 468511 w 547092"/>
                <a:gd name="connsiteY57" fmla="*/ 351837 h 587580"/>
                <a:gd name="connsiteX58" fmla="*/ 485180 w 547092"/>
                <a:gd name="connsiteY58" fmla="*/ 297068 h 587580"/>
                <a:gd name="connsiteX59" fmla="*/ 485775 w 547092"/>
                <a:gd name="connsiteY59" fmla="*/ 295580 h 587580"/>
                <a:gd name="connsiteX60" fmla="*/ 486668 w 547092"/>
                <a:gd name="connsiteY60" fmla="*/ 294687 h 587580"/>
                <a:gd name="connsiteX61" fmla="*/ 510480 w 547092"/>
                <a:gd name="connsiteY61" fmla="*/ 274149 h 587580"/>
                <a:gd name="connsiteX62" fmla="*/ 513159 w 547092"/>
                <a:gd name="connsiteY62" fmla="*/ 272065 h 587580"/>
                <a:gd name="connsiteX63" fmla="*/ 516136 w 547092"/>
                <a:gd name="connsiteY63" fmla="*/ 273851 h 587580"/>
                <a:gd name="connsiteX64" fmla="*/ 546199 w 547092"/>
                <a:gd name="connsiteY64" fmla="*/ 291711 h 587580"/>
                <a:gd name="connsiteX65" fmla="*/ 545902 w 547092"/>
                <a:gd name="connsiteY65" fmla="*/ 289925 h 587580"/>
                <a:gd name="connsiteX66" fmla="*/ 545902 w 547092"/>
                <a:gd name="connsiteY66" fmla="*/ 289329 h 587580"/>
                <a:gd name="connsiteX67" fmla="*/ 545902 w 547092"/>
                <a:gd name="connsiteY67" fmla="*/ 288734 h 587580"/>
                <a:gd name="connsiteX68" fmla="*/ 547092 w 547092"/>
                <a:gd name="connsiteY68" fmla="*/ 254206 h 587580"/>
                <a:gd name="connsiteX69" fmla="*/ 516434 w 547092"/>
                <a:gd name="connsiteY69" fmla="*/ 232477 h 587580"/>
                <a:gd name="connsiteX70" fmla="*/ 476548 w 547092"/>
                <a:gd name="connsiteY70" fmla="*/ 237239 h 587580"/>
                <a:gd name="connsiteX71" fmla="*/ 436959 w 547092"/>
                <a:gd name="connsiteY71" fmla="*/ 243193 h 587580"/>
                <a:gd name="connsiteX72" fmla="*/ 433983 w 547092"/>
                <a:gd name="connsiteY72" fmla="*/ 243490 h 587580"/>
                <a:gd name="connsiteX73" fmla="*/ 432197 w 547092"/>
                <a:gd name="connsiteY73" fmla="*/ 241109 h 587580"/>
                <a:gd name="connsiteX74" fmla="*/ 417909 w 547092"/>
                <a:gd name="connsiteY74" fmla="*/ 219380 h 587580"/>
                <a:gd name="connsiteX75" fmla="*/ 417612 w 547092"/>
                <a:gd name="connsiteY75" fmla="*/ 218785 h 587580"/>
                <a:gd name="connsiteX76" fmla="*/ 417314 w 547092"/>
                <a:gd name="connsiteY76" fmla="*/ 218189 h 587580"/>
                <a:gd name="connsiteX77" fmla="*/ 406598 w 547092"/>
                <a:gd name="connsiteY77" fmla="*/ 180089 h 587580"/>
                <a:gd name="connsiteX78" fmla="*/ 406301 w 547092"/>
                <a:gd name="connsiteY78" fmla="*/ 179494 h 587580"/>
                <a:gd name="connsiteX79" fmla="*/ 403920 w 547092"/>
                <a:gd name="connsiteY79" fmla="*/ 175029 h 587580"/>
                <a:gd name="connsiteX80" fmla="*/ 399157 w 547092"/>
                <a:gd name="connsiteY80" fmla="*/ 169374 h 587580"/>
                <a:gd name="connsiteX81" fmla="*/ 389334 w 547092"/>
                <a:gd name="connsiteY81" fmla="*/ 163123 h 587580"/>
                <a:gd name="connsiteX82" fmla="*/ 372963 w 547092"/>
                <a:gd name="connsiteY82" fmla="*/ 152407 h 587580"/>
                <a:gd name="connsiteX83" fmla="*/ 351234 w 547092"/>
                <a:gd name="connsiteY83" fmla="*/ 138120 h 587580"/>
                <a:gd name="connsiteX84" fmla="*/ 350639 w 547092"/>
                <a:gd name="connsiteY84" fmla="*/ 137822 h 587580"/>
                <a:gd name="connsiteX85" fmla="*/ 317599 w 547092"/>
                <a:gd name="connsiteY85" fmla="*/ 122344 h 587580"/>
                <a:gd name="connsiteX86" fmla="*/ 316409 w 547092"/>
                <a:gd name="connsiteY86" fmla="*/ 122046 h 587580"/>
                <a:gd name="connsiteX87" fmla="*/ 315813 w 547092"/>
                <a:gd name="connsiteY87" fmla="*/ 120856 h 587580"/>
                <a:gd name="connsiteX88" fmla="*/ 305395 w 547092"/>
                <a:gd name="connsiteY88" fmla="*/ 106866 h 587580"/>
                <a:gd name="connsiteX89" fmla="*/ 305098 w 547092"/>
                <a:gd name="connsiteY89" fmla="*/ 106568 h 587580"/>
                <a:gd name="connsiteX90" fmla="*/ 275927 w 547092"/>
                <a:gd name="connsiteY90" fmla="*/ 75017 h 587580"/>
                <a:gd name="connsiteX91" fmla="*/ 275332 w 547092"/>
                <a:gd name="connsiteY91" fmla="*/ 74421 h 587580"/>
                <a:gd name="connsiteX92" fmla="*/ 256580 w 547092"/>
                <a:gd name="connsiteY92" fmla="*/ 60432 h 587580"/>
                <a:gd name="connsiteX93" fmla="*/ 254198 w 547092"/>
                <a:gd name="connsiteY93" fmla="*/ 66087 h 587580"/>
                <a:gd name="connsiteX94" fmla="*/ 253008 w 547092"/>
                <a:gd name="connsiteY94" fmla="*/ 68766 h 587580"/>
                <a:gd name="connsiteX95" fmla="*/ 249734 w 547092"/>
                <a:gd name="connsiteY95" fmla="*/ 68766 h 587580"/>
                <a:gd name="connsiteX96" fmla="*/ 227112 w 547092"/>
                <a:gd name="connsiteY96" fmla="*/ 68766 h 587580"/>
                <a:gd name="connsiteX97" fmla="*/ 223838 w 547092"/>
                <a:gd name="connsiteY97" fmla="*/ 68766 h 587580"/>
                <a:gd name="connsiteX98" fmla="*/ 222647 w 547092"/>
                <a:gd name="connsiteY98" fmla="*/ 66087 h 587580"/>
                <a:gd name="connsiteX99" fmla="*/ 211931 w 547092"/>
                <a:gd name="connsiteY99" fmla="*/ 41977 h 587580"/>
                <a:gd name="connsiteX100" fmla="*/ 211038 w 547092"/>
                <a:gd name="connsiteY100" fmla="*/ 40191 h 587580"/>
                <a:gd name="connsiteX101" fmla="*/ 211634 w 547092"/>
                <a:gd name="connsiteY101" fmla="*/ 38405 h 587580"/>
                <a:gd name="connsiteX102" fmla="*/ 220861 w 547092"/>
                <a:gd name="connsiteY102" fmla="*/ 13104 h 587580"/>
                <a:gd name="connsiteX103" fmla="*/ 171748 w 547092"/>
                <a:gd name="connsiteY103" fmla="*/ 7 h 587580"/>
                <a:gd name="connsiteX104" fmla="*/ 169962 w 547092"/>
                <a:gd name="connsiteY104" fmla="*/ 7 h 58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47092" h="587580">
                  <a:moveTo>
                    <a:pt x="169962" y="7"/>
                  </a:moveTo>
                  <a:cubicBezTo>
                    <a:pt x="168753" y="51"/>
                    <a:pt x="167051" y="114"/>
                    <a:pt x="165199" y="305"/>
                  </a:cubicBezTo>
                  <a:cubicBezTo>
                    <a:pt x="161495" y="686"/>
                    <a:pt x="157167" y="1421"/>
                    <a:pt x="152698" y="2091"/>
                  </a:cubicBezTo>
                  <a:cubicBezTo>
                    <a:pt x="144668" y="3296"/>
                    <a:pt x="138378" y="4512"/>
                    <a:pt x="136922" y="4770"/>
                  </a:cubicBezTo>
                  <a:lnTo>
                    <a:pt x="115491" y="33047"/>
                  </a:lnTo>
                  <a:lnTo>
                    <a:pt x="115491" y="33345"/>
                  </a:lnTo>
                  <a:lnTo>
                    <a:pt x="104180" y="73826"/>
                  </a:lnTo>
                  <a:lnTo>
                    <a:pt x="103584" y="75314"/>
                  </a:lnTo>
                  <a:lnTo>
                    <a:pt x="102394" y="76207"/>
                  </a:lnTo>
                  <a:lnTo>
                    <a:pt x="79474" y="94960"/>
                  </a:lnTo>
                  <a:lnTo>
                    <a:pt x="100608" y="126809"/>
                  </a:lnTo>
                  <a:lnTo>
                    <a:pt x="100905" y="127404"/>
                  </a:lnTo>
                  <a:lnTo>
                    <a:pt x="122634" y="154193"/>
                  </a:lnTo>
                  <a:lnTo>
                    <a:pt x="123230" y="154789"/>
                  </a:lnTo>
                  <a:lnTo>
                    <a:pt x="123527" y="155682"/>
                  </a:lnTo>
                  <a:lnTo>
                    <a:pt x="133648" y="186340"/>
                  </a:lnTo>
                  <a:lnTo>
                    <a:pt x="134541" y="188126"/>
                  </a:lnTo>
                  <a:lnTo>
                    <a:pt x="133350" y="190210"/>
                  </a:lnTo>
                  <a:lnTo>
                    <a:pt x="102691" y="244383"/>
                  </a:lnTo>
                  <a:lnTo>
                    <a:pt x="102691" y="244979"/>
                  </a:lnTo>
                  <a:lnTo>
                    <a:pt x="102394" y="245276"/>
                  </a:lnTo>
                  <a:lnTo>
                    <a:pt x="72330" y="281888"/>
                  </a:lnTo>
                  <a:lnTo>
                    <a:pt x="43458" y="336061"/>
                  </a:lnTo>
                  <a:lnTo>
                    <a:pt x="18157" y="388449"/>
                  </a:lnTo>
                  <a:lnTo>
                    <a:pt x="17859" y="388746"/>
                  </a:lnTo>
                  <a:lnTo>
                    <a:pt x="0" y="439646"/>
                  </a:lnTo>
                  <a:lnTo>
                    <a:pt x="1786" y="437860"/>
                  </a:lnTo>
                  <a:lnTo>
                    <a:pt x="25301" y="461672"/>
                  </a:lnTo>
                  <a:lnTo>
                    <a:pt x="57150" y="491438"/>
                  </a:lnTo>
                  <a:lnTo>
                    <a:pt x="88702" y="504832"/>
                  </a:lnTo>
                  <a:lnTo>
                    <a:pt x="88999" y="504832"/>
                  </a:lnTo>
                  <a:cubicBezTo>
                    <a:pt x="88999" y="504832"/>
                    <a:pt x="94762" y="507924"/>
                    <a:pt x="101501" y="511083"/>
                  </a:cubicBezTo>
                  <a:cubicBezTo>
                    <a:pt x="108240" y="514242"/>
                    <a:pt x="116334" y="517694"/>
                    <a:pt x="118467" y="518227"/>
                  </a:cubicBezTo>
                  <a:cubicBezTo>
                    <a:pt x="121799" y="519060"/>
                    <a:pt x="123925" y="521086"/>
                    <a:pt x="125909" y="523287"/>
                  </a:cubicBezTo>
                  <a:cubicBezTo>
                    <a:pt x="127892" y="525488"/>
                    <a:pt x="129845" y="527959"/>
                    <a:pt x="131564" y="530431"/>
                  </a:cubicBezTo>
                  <a:cubicBezTo>
                    <a:pt x="135003" y="535374"/>
                    <a:pt x="138768" y="539986"/>
                    <a:pt x="139898" y="540551"/>
                  </a:cubicBezTo>
                  <a:cubicBezTo>
                    <a:pt x="144084" y="542644"/>
                    <a:pt x="145438" y="546100"/>
                    <a:pt x="147340" y="550076"/>
                  </a:cubicBezTo>
                  <a:cubicBezTo>
                    <a:pt x="149241" y="554052"/>
                    <a:pt x="150876" y="558898"/>
                    <a:pt x="152400" y="563471"/>
                  </a:cubicBezTo>
                  <a:cubicBezTo>
                    <a:pt x="154940" y="571091"/>
                    <a:pt x="156295" y="576142"/>
                    <a:pt x="156865" y="578354"/>
                  </a:cubicBezTo>
                  <a:lnTo>
                    <a:pt x="157758" y="578651"/>
                  </a:lnTo>
                  <a:lnTo>
                    <a:pt x="194370" y="587581"/>
                  </a:lnTo>
                  <a:lnTo>
                    <a:pt x="269081" y="575972"/>
                  </a:lnTo>
                  <a:cubicBezTo>
                    <a:pt x="269081" y="575972"/>
                    <a:pt x="269646" y="575981"/>
                    <a:pt x="269677" y="575972"/>
                  </a:cubicBezTo>
                  <a:cubicBezTo>
                    <a:pt x="270160" y="575837"/>
                    <a:pt x="273771" y="574839"/>
                    <a:pt x="278011" y="572996"/>
                  </a:cubicBezTo>
                  <a:cubicBezTo>
                    <a:pt x="280266" y="572015"/>
                    <a:pt x="282714" y="570836"/>
                    <a:pt x="284262" y="569722"/>
                  </a:cubicBezTo>
                  <a:cubicBezTo>
                    <a:pt x="285810" y="568607"/>
                    <a:pt x="286384" y="567482"/>
                    <a:pt x="286345" y="567638"/>
                  </a:cubicBezTo>
                  <a:cubicBezTo>
                    <a:pt x="286377" y="567512"/>
                    <a:pt x="286688" y="565634"/>
                    <a:pt x="286941" y="563173"/>
                  </a:cubicBezTo>
                  <a:cubicBezTo>
                    <a:pt x="287193" y="560712"/>
                    <a:pt x="287245" y="557361"/>
                    <a:pt x="287536" y="553648"/>
                  </a:cubicBezTo>
                  <a:cubicBezTo>
                    <a:pt x="288117" y="546222"/>
                    <a:pt x="288982" y="536914"/>
                    <a:pt x="289620" y="527454"/>
                  </a:cubicBezTo>
                  <a:cubicBezTo>
                    <a:pt x="290257" y="517994"/>
                    <a:pt x="290818" y="508381"/>
                    <a:pt x="291405" y="500665"/>
                  </a:cubicBezTo>
                  <a:cubicBezTo>
                    <a:pt x="291993" y="492949"/>
                    <a:pt x="292289" y="487616"/>
                    <a:pt x="292894" y="484592"/>
                  </a:cubicBezTo>
                  <a:cubicBezTo>
                    <a:pt x="294642" y="475848"/>
                    <a:pt x="304800" y="428335"/>
                    <a:pt x="304800" y="428335"/>
                  </a:cubicBezTo>
                  <a:lnTo>
                    <a:pt x="305395" y="425656"/>
                  </a:lnTo>
                  <a:lnTo>
                    <a:pt x="308074" y="424763"/>
                  </a:lnTo>
                  <a:lnTo>
                    <a:pt x="353913" y="409582"/>
                  </a:lnTo>
                  <a:lnTo>
                    <a:pt x="354211" y="409285"/>
                  </a:lnTo>
                  <a:lnTo>
                    <a:pt x="423267" y="390830"/>
                  </a:lnTo>
                  <a:lnTo>
                    <a:pt x="468511" y="351837"/>
                  </a:lnTo>
                  <a:lnTo>
                    <a:pt x="485180" y="297068"/>
                  </a:lnTo>
                  <a:lnTo>
                    <a:pt x="485775" y="295580"/>
                  </a:lnTo>
                  <a:lnTo>
                    <a:pt x="486668" y="294687"/>
                  </a:lnTo>
                  <a:lnTo>
                    <a:pt x="510480" y="274149"/>
                  </a:lnTo>
                  <a:lnTo>
                    <a:pt x="513159" y="272065"/>
                  </a:lnTo>
                  <a:lnTo>
                    <a:pt x="516136" y="273851"/>
                  </a:lnTo>
                  <a:lnTo>
                    <a:pt x="546199" y="291711"/>
                  </a:lnTo>
                  <a:lnTo>
                    <a:pt x="545902" y="289925"/>
                  </a:lnTo>
                  <a:lnTo>
                    <a:pt x="545902" y="289329"/>
                  </a:lnTo>
                  <a:lnTo>
                    <a:pt x="545902" y="288734"/>
                  </a:lnTo>
                  <a:lnTo>
                    <a:pt x="547092" y="254206"/>
                  </a:lnTo>
                  <a:lnTo>
                    <a:pt x="516434" y="232477"/>
                  </a:lnTo>
                  <a:lnTo>
                    <a:pt x="476548" y="237239"/>
                  </a:lnTo>
                  <a:lnTo>
                    <a:pt x="436959" y="243193"/>
                  </a:lnTo>
                  <a:lnTo>
                    <a:pt x="433983" y="243490"/>
                  </a:lnTo>
                  <a:lnTo>
                    <a:pt x="432197" y="241109"/>
                  </a:lnTo>
                  <a:lnTo>
                    <a:pt x="417909" y="219380"/>
                  </a:lnTo>
                  <a:lnTo>
                    <a:pt x="417612" y="218785"/>
                  </a:lnTo>
                  <a:lnTo>
                    <a:pt x="417314" y="218189"/>
                  </a:lnTo>
                  <a:lnTo>
                    <a:pt x="406598" y="180089"/>
                  </a:lnTo>
                  <a:cubicBezTo>
                    <a:pt x="406598" y="180089"/>
                    <a:pt x="406330" y="179557"/>
                    <a:pt x="406301" y="179494"/>
                  </a:cubicBezTo>
                  <a:cubicBezTo>
                    <a:pt x="406081" y="179013"/>
                    <a:pt x="405365" y="177439"/>
                    <a:pt x="403920" y="175029"/>
                  </a:cubicBezTo>
                  <a:cubicBezTo>
                    <a:pt x="402284" y="172303"/>
                    <a:pt x="399574" y="169583"/>
                    <a:pt x="399157" y="169374"/>
                  </a:cubicBezTo>
                  <a:cubicBezTo>
                    <a:pt x="397103" y="168346"/>
                    <a:pt x="394096" y="166184"/>
                    <a:pt x="389334" y="163123"/>
                  </a:cubicBezTo>
                  <a:cubicBezTo>
                    <a:pt x="384573" y="160062"/>
                    <a:pt x="378684" y="156171"/>
                    <a:pt x="372963" y="152407"/>
                  </a:cubicBezTo>
                  <a:cubicBezTo>
                    <a:pt x="361806" y="145067"/>
                    <a:pt x="351752" y="138465"/>
                    <a:pt x="351234" y="138120"/>
                  </a:cubicBezTo>
                  <a:lnTo>
                    <a:pt x="350639" y="137822"/>
                  </a:lnTo>
                  <a:lnTo>
                    <a:pt x="317599" y="122344"/>
                  </a:lnTo>
                  <a:lnTo>
                    <a:pt x="316409" y="122046"/>
                  </a:lnTo>
                  <a:lnTo>
                    <a:pt x="315813" y="120856"/>
                  </a:lnTo>
                  <a:lnTo>
                    <a:pt x="305395" y="106866"/>
                  </a:lnTo>
                  <a:lnTo>
                    <a:pt x="305098" y="106568"/>
                  </a:lnTo>
                  <a:lnTo>
                    <a:pt x="275927" y="75017"/>
                  </a:lnTo>
                  <a:lnTo>
                    <a:pt x="275332" y="74421"/>
                  </a:lnTo>
                  <a:lnTo>
                    <a:pt x="256580" y="60432"/>
                  </a:lnTo>
                  <a:lnTo>
                    <a:pt x="254198" y="66087"/>
                  </a:lnTo>
                  <a:lnTo>
                    <a:pt x="253008" y="68766"/>
                  </a:lnTo>
                  <a:lnTo>
                    <a:pt x="249734" y="68766"/>
                  </a:lnTo>
                  <a:lnTo>
                    <a:pt x="227112" y="68766"/>
                  </a:lnTo>
                  <a:lnTo>
                    <a:pt x="223838" y="68766"/>
                  </a:lnTo>
                  <a:lnTo>
                    <a:pt x="222647" y="66087"/>
                  </a:lnTo>
                  <a:lnTo>
                    <a:pt x="211931" y="41977"/>
                  </a:lnTo>
                  <a:lnTo>
                    <a:pt x="211038" y="40191"/>
                  </a:lnTo>
                  <a:lnTo>
                    <a:pt x="211634" y="38405"/>
                  </a:lnTo>
                  <a:lnTo>
                    <a:pt x="220861" y="13104"/>
                  </a:lnTo>
                  <a:cubicBezTo>
                    <a:pt x="213146" y="11037"/>
                    <a:pt x="175614" y="974"/>
                    <a:pt x="171748" y="7"/>
                  </a:cubicBezTo>
                  <a:cubicBezTo>
                    <a:pt x="172234" y="129"/>
                    <a:pt x="171170" y="-36"/>
                    <a:pt x="169962" y="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" name="Serbest Form: Şekil 562">
              <a:extLst>
                <a:ext uri="{FF2B5EF4-FFF2-40B4-BE49-F238E27FC236}">
                  <a16:creationId xmlns:a16="http://schemas.microsoft.com/office/drawing/2014/main" id="{CC48DB5A-1EF1-B40A-7FFE-D4602A565E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0256" y="1811535"/>
              <a:ext cx="1101923" cy="552747"/>
            </a:xfrm>
            <a:custGeom>
              <a:avLst/>
              <a:gdLst>
                <a:gd name="connsiteX0" fmla="*/ 513755 w 1101923"/>
                <a:gd name="connsiteY0" fmla="*/ 0 h 552747"/>
                <a:gd name="connsiteX1" fmla="*/ 481905 w 1101923"/>
                <a:gd name="connsiteY1" fmla="*/ 15478 h 552747"/>
                <a:gd name="connsiteX2" fmla="*/ 456902 w 1101923"/>
                <a:gd name="connsiteY2" fmla="*/ 26789 h 552747"/>
                <a:gd name="connsiteX3" fmla="*/ 447080 w 1101923"/>
                <a:gd name="connsiteY3" fmla="*/ 30361 h 552747"/>
                <a:gd name="connsiteX4" fmla="*/ 440531 w 1101923"/>
                <a:gd name="connsiteY4" fmla="*/ 32147 h 552747"/>
                <a:gd name="connsiteX5" fmla="*/ 437852 w 1101923"/>
                <a:gd name="connsiteY5" fmla="*/ 32742 h 552747"/>
                <a:gd name="connsiteX6" fmla="*/ 432197 w 1101923"/>
                <a:gd name="connsiteY6" fmla="*/ 35421 h 552747"/>
                <a:gd name="connsiteX7" fmla="*/ 416421 w 1101923"/>
                <a:gd name="connsiteY7" fmla="*/ 43458 h 552747"/>
                <a:gd name="connsiteX8" fmla="*/ 395883 w 1101923"/>
                <a:gd name="connsiteY8" fmla="*/ 55364 h 552747"/>
                <a:gd name="connsiteX9" fmla="*/ 395288 w 1101923"/>
                <a:gd name="connsiteY9" fmla="*/ 55959 h 552747"/>
                <a:gd name="connsiteX10" fmla="*/ 394097 w 1101923"/>
                <a:gd name="connsiteY10" fmla="*/ 56257 h 552747"/>
                <a:gd name="connsiteX11" fmla="*/ 339030 w 1101923"/>
                <a:gd name="connsiteY11" fmla="*/ 64591 h 552747"/>
                <a:gd name="connsiteX12" fmla="*/ 338138 w 1101923"/>
                <a:gd name="connsiteY12" fmla="*/ 64591 h 552747"/>
                <a:gd name="connsiteX13" fmla="*/ 337245 w 1101923"/>
                <a:gd name="connsiteY13" fmla="*/ 64591 h 552747"/>
                <a:gd name="connsiteX14" fmla="*/ 319683 w 1101923"/>
                <a:gd name="connsiteY14" fmla="*/ 60722 h 552747"/>
                <a:gd name="connsiteX15" fmla="*/ 285452 w 1101923"/>
                <a:gd name="connsiteY15" fmla="*/ 114598 h 552747"/>
                <a:gd name="connsiteX16" fmla="*/ 272355 w 1101923"/>
                <a:gd name="connsiteY16" fmla="*/ 152698 h 552747"/>
                <a:gd name="connsiteX17" fmla="*/ 262533 w 1101923"/>
                <a:gd name="connsiteY17" fmla="*/ 184845 h 552747"/>
                <a:gd name="connsiteX18" fmla="*/ 280690 w 1101923"/>
                <a:gd name="connsiteY18" fmla="*/ 233065 h 552747"/>
                <a:gd name="connsiteX19" fmla="*/ 281285 w 1101923"/>
                <a:gd name="connsiteY19" fmla="*/ 234851 h 552747"/>
                <a:gd name="connsiteX20" fmla="*/ 280690 w 1101923"/>
                <a:gd name="connsiteY20" fmla="*/ 236637 h 552747"/>
                <a:gd name="connsiteX21" fmla="*/ 261938 w 1101923"/>
                <a:gd name="connsiteY21" fmla="*/ 277416 h 552747"/>
                <a:gd name="connsiteX22" fmla="*/ 261342 w 1101923"/>
                <a:gd name="connsiteY22" fmla="*/ 278904 h 552747"/>
                <a:gd name="connsiteX23" fmla="*/ 259854 w 1101923"/>
                <a:gd name="connsiteY23" fmla="*/ 279499 h 552747"/>
                <a:gd name="connsiteX24" fmla="*/ 222647 w 1101923"/>
                <a:gd name="connsiteY24" fmla="*/ 301526 h 552747"/>
                <a:gd name="connsiteX25" fmla="*/ 221456 w 1101923"/>
                <a:gd name="connsiteY25" fmla="*/ 302419 h 552747"/>
                <a:gd name="connsiteX26" fmla="*/ 219968 w 1101923"/>
                <a:gd name="connsiteY26" fmla="*/ 302419 h 552747"/>
                <a:gd name="connsiteX27" fmla="*/ 172343 w 1101923"/>
                <a:gd name="connsiteY27" fmla="*/ 300633 h 552747"/>
                <a:gd name="connsiteX28" fmla="*/ 169664 w 1101923"/>
                <a:gd name="connsiteY28" fmla="*/ 300633 h 552747"/>
                <a:gd name="connsiteX29" fmla="*/ 168473 w 1101923"/>
                <a:gd name="connsiteY29" fmla="*/ 298549 h 552747"/>
                <a:gd name="connsiteX30" fmla="*/ 144661 w 1101923"/>
                <a:gd name="connsiteY30" fmla="*/ 261045 h 552747"/>
                <a:gd name="connsiteX31" fmla="*/ 144661 w 1101923"/>
                <a:gd name="connsiteY31" fmla="*/ 260747 h 552747"/>
                <a:gd name="connsiteX32" fmla="*/ 144363 w 1101923"/>
                <a:gd name="connsiteY32" fmla="*/ 260747 h 552747"/>
                <a:gd name="connsiteX33" fmla="*/ 118765 w 1101923"/>
                <a:gd name="connsiteY33" fmla="*/ 212527 h 552747"/>
                <a:gd name="connsiteX34" fmla="*/ 98227 w 1101923"/>
                <a:gd name="connsiteY34" fmla="*/ 215205 h 552747"/>
                <a:gd name="connsiteX35" fmla="*/ 97929 w 1101923"/>
                <a:gd name="connsiteY35" fmla="*/ 215205 h 552747"/>
                <a:gd name="connsiteX36" fmla="*/ 47030 w 1101923"/>
                <a:gd name="connsiteY36" fmla="*/ 241399 h 552747"/>
                <a:gd name="connsiteX37" fmla="*/ 34230 w 1101923"/>
                <a:gd name="connsiteY37" fmla="*/ 278606 h 552747"/>
                <a:gd name="connsiteX38" fmla="*/ 33933 w 1101923"/>
                <a:gd name="connsiteY38" fmla="*/ 279499 h 552747"/>
                <a:gd name="connsiteX39" fmla="*/ 33338 w 1101923"/>
                <a:gd name="connsiteY39" fmla="*/ 280095 h 552747"/>
                <a:gd name="connsiteX40" fmla="*/ 14585 w 1101923"/>
                <a:gd name="connsiteY40" fmla="*/ 305395 h 552747"/>
                <a:gd name="connsiteX41" fmla="*/ 14288 w 1101923"/>
                <a:gd name="connsiteY41" fmla="*/ 305991 h 552747"/>
                <a:gd name="connsiteX42" fmla="*/ 13990 w 1101923"/>
                <a:gd name="connsiteY42" fmla="*/ 306288 h 552747"/>
                <a:gd name="connsiteX43" fmla="*/ 0 w 1101923"/>
                <a:gd name="connsiteY43" fmla="*/ 318790 h 552747"/>
                <a:gd name="connsiteX44" fmla="*/ 20836 w 1101923"/>
                <a:gd name="connsiteY44" fmla="*/ 338435 h 552747"/>
                <a:gd name="connsiteX45" fmla="*/ 22027 w 1101923"/>
                <a:gd name="connsiteY45" fmla="*/ 339328 h 552747"/>
                <a:gd name="connsiteX46" fmla="*/ 22324 w 1101923"/>
                <a:gd name="connsiteY46" fmla="*/ 340519 h 552747"/>
                <a:gd name="connsiteX47" fmla="*/ 28873 w 1101923"/>
                <a:gd name="connsiteY47" fmla="*/ 366415 h 552747"/>
                <a:gd name="connsiteX48" fmla="*/ 70842 w 1101923"/>
                <a:gd name="connsiteY48" fmla="*/ 398264 h 552747"/>
                <a:gd name="connsiteX49" fmla="*/ 119955 w 1101923"/>
                <a:gd name="connsiteY49" fmla="*/ 401538 h 552747"/>
                <a:gd name="connsiteX50" fmla="*/ 121741 w 1101923"/>
                <a:gd name="connsiteY50" fmla="*/ 401836 h 552747"/>
                <a:gd name="connsiteX51" fmla="*/ 122932 w 1101923"/>
                <a:gd name="connsiteY51" fmla="*/ 403027 h 552747"/>
                <a:gd name="connsiteX52" fmla="*/ 162818 w 1101923"/>
                <a:gd name="connsiteY52" fmla="*/ 441127 h 552747"/>
                <a:gd name="connsiteX53" fmla="*/ 188416 w 1101923"/>
                <a:gd name="connsiteY53" fmla="*/ 444103 h 552747"/>
                <a:gd name="connsiteX54" fmla="*/ 234553 w 1101923"/>
                <a:gd name="connsiteY54" fmla="*/ 433983 h 552747"/>
                <a:gd name="connsiteX55" fmla="*/ 234851 w 1101923"/>
                <a:gd name="connsiteY55" fmla="*/ 433983 h 552747"/>
                <a:gd name="connsiteX56" fmla="*/ 235148 w 1101923"/>
                <a:gd name="connsiteY56" fmla="*/ 433983 h 552747"/>
                <a:gd name="connsiteX57" fmla="*/ 259854 w 1101923"/>
                <a:gd name="connsiteY57" fmla="*/ 432197 h 552747"/>
                <a:gd name="connsiteX58" fmla="*/ 289917 w 1101923"/>
                <a:gd name="connsiteY58" fmla="*/ 430709 h 552747"/>
                <a:gd name="connsiteX59" fmla="*/ 298252 w 1101923"/>
                <a:gd name="connsiteY59" fmla="*/ 435173 h 552747"/>
                <a:gd name="connsiteX60" fmla="*/ 302716 w 1101923"/>
                <a:gd name="connsiteY60" fmla="*/ 442615 h 552747"/>
                <a:gd name="connsiteX61" fmla="*/ 306288 w 1101923"/>
                <a:gd name="connsiteY61" fmla="*/ 452735 h 552747"/>
                <a:gd name="connsiteX62" fmla="*/ 306884 w 1101923"/>
                <a:gd name="connsiteY62" fmla="*/ 454223 h 552747"/>
                <a:gd name="connsiteX63" fmla="*/ 306288 w 1101923"/>
                <a:gd name="connsiteY63" fmla="*/ 455712 h 552747"/>
                <a:gd name="connsiteX64" fmla="*/ 297656 w 1101923"/>
                <a:gd name="connsiteY64" fmla="*/ 477143 h 552747"/>
                <a:gd name="connsiteX65" fmla="*/ 323552 w 1101923"/>
                <a:gd name="connsiteY65" fmla="*/ 488454 h 552747"/>
                <a:gd name="connsiteX66" fmla="*/ 356295 w 1101923"/>
                <a:gd name="connsiteY66" fmla="*/ 488454 h 552747"/>
                <a:gd name="connsiteX67" fmla="*/ 358676 w 1101923"/>
                <a:gd name="connsiteY67" fmla="*/ 488454 h 552747"/>
                <a:gd name="connsiteX68" fmla="*/ 360164 w 1101923"/>
                <a:gd name="connsiteY68" fmla="*/ 490538 h 552747"/>
                <a:gd name="connsiteX69" fmla="*/ 379214 w 1101923"/>
                <a:gd name="connsiteY69" fmla="*/ 517624 h 552747"/>
                <a:gd name="connsiteX70" fmla="*/ 460177 w 1101923"/>
                <a:gd name="connsiteY70" fmla="*/ 524173 h 552747"/>
                <a:gd name="connsiteX71" fmla="*/ 460772 w 1101923"/>
                <a:gd name="connsiteY71" fmla="*/ 524173 h 552747"/>
                <a:gd name="connsiteX72" fmla="*/ 461367 w 1101923"/>
                <a:gd name="connsiteY72" fmla="*/ 524470 h 552747"/>
                <a:gd name="connsiteX73" fmla="*/ 530423 w 1101923"/>
                <a:gd name="connsiteY73" fmla="*/ 546199 h 552747"/>
                <a:gd name="connsiteX74" fmla="*/ 577156 w 1101923"/>
                <a:gd name="connsiteY74" fmla="*/ 552748 h 552747"/>
                <a:gd name="connsiteX75" fmla="*/ 619423 w 1101923"/>
                <a:gd name="connsiteY75" fmla="*/ 512564 h 552747"/>
                <a:gd name="connsiteX76" fmla="*/ 634306 w 1101923"/>
                <a:gd name="connsiteY76" fmla="*/ 484287 h 552747"/>
                <a:gd name="connsiteX77" fmla="*/ 647998 w 1101923"/>
                <a:gd name="connsiteY77" fmla="*/ 456902 h 552747"/>
                <a:gd name="connsiteX78" fmla="*/ 650379 w 1101923"/>
                <a:gd name="connsiteY78" fmla="*/ 451842 h 552747"/>
                <a:gd name="connsiteX79" fmla="*/ 655141 w 1101923"/>
                <a:gd name="connsiteY79" fmla="*/ 455414 h 552747"/>
                <a:gd name="connsiteX80" fmla="*/ 664369 w 1101923"/>
                <a:gd name="connsiteY80" fmla="*/ 461963 h 552747"/>
                <a:gd name="connsiteX81" fmla="*/ 679252 w 1101923"/>
                <a:gd name="connsiteY81" fmla="*/ 467916 h 552747"/>
                <a:gd name="connsiteX82" fmla="*/ 710506 w 1101923"/>
                <a:gd name="connsiteY82" fmla="*/ 472380 h 552747"/>
                <a:gd name="connsiteX83" fmla="*/ 733127 w 1101923"/>
                <a:gd name="connsiteY83" fmla="*/ 476548 h 552747"/>
                <a:gd name="connsiteX84" fmla="*/ 741462 w 1101923"/>
                <a:gd name="connsiteY84" fmla="*/ 478334 h 552747"/>
                <a:gd name="connsiteX85" fmla="*/ 735509 w 1101923"/>
                <a:gd name="connsiteY85" fmla="*/ 484584 h 552747"/>
                <a:gd name="connsiteX86" fmla="*/ 713780 w 1101923"/>
                <a:gd name="connsiteY86" fmla="*/ 507504 h 552747"/>
                <a:gd name="connsiteX87" fmla="*/ 738188 w 1101923"/>
                <a:gd name="connsiteY87" fmla="*/ 524173 h 552747"/>
                <a:gd name="connsiteX88" fmla="*/ 738485 w 1101923"/>
                <a:gd name="connsiteY88" fmla="*/ 524173 h 552747"/>
                <a:gd name="connsiteX89" fmla="*/ 757535 w 1101923"/>
                <a:gd name="connsiteY89" fmla="*/ 528935 h 552747"/>
                <a:gd name="connsiteX90" fmla="*/ 803970 w 1101923"/>
                <a:gd name="connsiteY90" fmla="*/ 517624 h 552747"/>
                <a:gd name="connsiteX91" fmla="*/ 854571 w 1101923"/>
                <a:gd name="connsiteY91" fmla="*/ 503932 h 552747"/>
                <a:gd name="connsiteX92" fmla="*/ 854869 w 1101923"/>
                <a:gd name="connsiteY92" fmla="*/ 503932 h 552747"/>
                <a:gd name="connsiteX93" fmla="*/ 872431 w 1101923"/>
                <a:gd name="connsiteY93" fmla="*/ 498872 h 552747"/>
                <a:gd name="connsiteX94" fmla="*/ 886123 w 1101923"/>
                <a:gd name="connsiteY94" fmla="*/ 498872 h 552747"/>
                <a:gd name="connsiteX95" fmla="*/ 892373 w 1101923"/>
                <a:gd name="connsiteY95" fmla="*/ 502741 h 552747"/>
                <a:gd name="connsiteX96" fmla="*/ 895052 w 1101923"/>
                <a:gd name="connsiteY96" fmla="*/ 510183 h 552747"/>
                <a:gd name="connsiteX97" fmla="*/ 895052 w 1101923"/>
                <a:gd name="connsiteY97" fmla="*/ 514052 h 552747"/>
                <a:gd name="connsiteX98" fmla="*/ 928390 w 1101923"/>
                <a:gd name="connsiteY98" fmla="*/ 492621 h 552747"/>
                <a:gd name="connsiteX99" fmla="*/ 929283 w 1101923"/>
                <a:gd name="connsiteY99" fmla="*/ 492026 h 552747"/>
                <a:gd name="connsiteX100" fmla="*/ 930473 w 1101923"/>
                <a:gd name="connsiteY100" fmla="*/ 491728 h 552747"/>
                <a:gd name="connsiteX101" fmla="*/ 979289 w 1101923"/>
                <a:gd name="connsiteY101" fmla="*/ 485477 h 552747"/>
                <a:gd name="connsiteX102" fmla="*/ 1010245 w 1101923"/>
                <a:gd name="connsiteY102" fmla="*/ 448568 h 552747"/>
                <a:gd name="connsiteX103" fmla="*/ 1010841 w 1101923"/>
                <a:gd name="connsiteY103" fmla="*/ 447675 h 552747"/>
                <a:gd name="connsiteX104" fmla="*/ 1035546 w 1101923"/>
                <a:gd name="connsiteY104" fmla="*/ 395883 h 552747"/>
                <a:gd name="connsiteX105" fmla="*/ 1036737 w 1101923"/>
                <a:gd name="connsiteY105" fmla="*/ 393502 h 552747"/>
                <a:gd name="connsiteX106" fmla="*/ 1039416 w 1101923"/>
                <a:gd name="connsiteY106" fmla="*/ 393204 h 552747"/>
                <a:gd name="connsiteX107" fmla="*/ 1077218 w 1101923"/>
                <a:gd name="connsiteY107" fmla="*/ 388441 h 552747"/>
                <a:gd name="connsiteX108" fmla="*/ 1101924 w 1101923"/>
                <a:gd name="connsiteY108" fmla="*/ 367010 h 552747"/>
                <a:gd name="connsiteX109" fmla="*/ 1100733 w 1101923"/>
                <a:gd name="connsiteY109" fmla="*/ 366713 h 552747"/>
                <a:gd name="connsiteX110" fmla="*/ 1087041 w 1101923"/>
                <a:gd name="connsiteY110" fmla="*/ 360164 h 552747"/>
                <a:gd name="connsiteX111" fmla="*/ 1086445 w 1101923"/>
                <a:gd name="connsiteY111" fmla="*/ 359866 h 552747"/>
                <a:gd name="connsiteX112" fmla="*/ 1054596 w 1101923"/>
                <a:gd name="connsiteY112" fmla="*/ 348258 h 552747"/>
                <a:gd name="connsiteX113" fmla="*/ 1051917 w 1101923"/>
                <a:gd name="connsiteY113" fmla="*/ 347067 h 552747"/>
                <a:gd name="connsiteX114" fmla="*/ 1051620 w 1101923"/>
                <a:gd name="connsiteY114" fmla="*/ 344388 h 552747"/>
                <a:gd name="connsiteX115" fmla="*/ 1044476 w 1101923"/>
                <a:gd name="connsiteY115" fmla="*/ 306288 h 552747"/>
                <a:gd name="connsiteX116" fmla="*/ 1007269 w 1101923"/>
                <a:gd name="connsiteY116" fmla="*/ 271463 h 552747"/>
                <a:gd name="connsiteX117" fmla="*/ 970062 w 1101923"/>
                <a:gd name="connsiteY117" fmla="*/ 238720 h 552747"/>
                <a:gd name="connsiteX118" fmla="*/ 905173 w 1101923"/>
                <a:gd name="connsiteY118" fmla="*/ 230386 h 552747"/>
                <a:gd name="connsiteX119" fmla="*/ 904577 w 1101923"/>
                <a:gd name="connsiteY119" fmla="*/ 230386 h 552747"/>
                <a:gd name="connsiteX120" fmla="*/ 904280 w 1101923"/>
                <a:gd name="connsiteY120" fmla="*/ 230386 h 552747"/>
                <a:gd name="connsiteX121" fmla="*/ 875109 w 1101923"/>
                <a:gd name="connsiteY121" fmla="*/ 219373 h 552747"/>
                <a:gd name="connsiteX122" fmla="*/ 839093 w 1101923"/>
                <a:gd name="connsiteY122" fmla="*/ 264319 h 552747"/>
                <a:gd name="connsiteX123" fmla="*/ 838498 w 1101923"/>
                <a:gd name="connsiteY123" fmla="*/ 264914 h 552747"/>
                <a:gd name="connsiteX124" fmla="*/ 813792 w 1101923"/>
                <a:gd name="connsiteY124" fmla="*/ 305395 h 552747"/>
                <a:gd name="connsiteX125" fmla="*/ 812304 w 1101923"/>
                <a:gd name="connsiteY125" fmla="*/ 307479 h 552747"/>
                <a:gd name="connsiteX126" fmla="*/ 809625 w 1101923"/>
                <a:gd name="connsiteY126" fmla="*/ 307479 h 552747"/>
                <a:gd name="connsiteX127" fmla="*/ 744736 w 1101923"/>
                <a:gd name="connsiteY127" fmla="*/ 308670 h 552747"/>
                <a:gd name="connsiteX128" fmla="*/ 742652 w 1101923"/>
                <a:gd name="connsiteY128" fmla="*/ 308670 h 552747"/>
                <a:gd name="connsiteX129" fmla="*/ 741164 w 1101923"/>
                <a:gd name="connsiteY129" fmla="*/ 307181 h 552747"/>
                <a:gd name="connsiteX130" fmla="*/ 727770 w 1101923"/>
                <a:gd name="connsiteY130" fmla="*/ 291405 h 552747"/>
                <a:gd name="connsiteX131" fmla="*/ 699790 w 1101923"/>
                <a:gd name="connsiteY131" fmla="*/ 260152 h 552747"/>
                <a:gd name="connsiteX132" fmla="*/ 673298 w 1101923"/>
                <a:gd name="connsiteY132" fmla="*/ 250627 h 552747"/>
                <a:gd name="connsiteX133" fmla="*/ 671810 w 1101923"/>
                <a:gd name="connsiteY133" fmla="*/ 250329 h 552747"/>
                <a:gd name="connsiteX134" fmla="*/ 670917 w 1101923"/>
                <a:gd name="connsiteY134" fmla="*/ 248841 h 552747"/>
                <a:gd name="connsiteX135" fmla="*/ 662583 w 1101923"/>
                <a:gd name="connsiteY135" fmla="*/ 235744 h 552747"/>
                <a:gd name="connsiteX136" fmla="*/ 636091 w 1101923"/>
                <a:gd name="connsiteY136" fmla="*/ 197346 h 552747"/>
                <a:gd name="connsiteX137" fmla="*/ 610493 w 1101923"/>
                <a:gd name="connsiteY137" fmla="*/ 174129 h 552747"/>
                <a:gd name="connsiteX138" fmla="*/ 609005 w 1101923"/>
                <a:gd name="connsiteY138" fmla="*/ 172938 h 552747"/>
                <a:gd name="connsiteX139" fmla="*/ 609005 w 1101923"/>
                <a:gd name="connsiteY139" fmla="*/ 171152 h 552747"/>
                <a:gd name="connsiteX140" fmla="*/ 603945 w 1101923"/>
                <a:gd name="connsiteY140" fmla="*/ 127695 h 552747"/>
                <a:gd name="connsiteX141" fmla="*/ 603945 w 1101923"/>
                <a:gd name="connsiteY141" fmla="*/ 127397 h 552747"/>
                <a:gd name="connsiteX142" fmla="*/ 601563 w 1101923"/>
                <a:gd name="connsiteY142" fmla="*/ 71735 h 552747"/>
                <a:gd name="connsiteX143" fmla="*/ 584597 w 1101923"/>
                <a:gd name="connsiteY143" fmla="*/ 44648 h 552747"/>
                <a:gd name="connsiteX144" fmla="*/ 584299 w 1101923"/>
                <a:gd name="connsiteY144" fmla="*/ 44351 h 552747"/>
                <a:gd name="connsiteX145" fmla="*/ 559296 w 1101923"/>
                <a:gd name="connsiteY145" fmla="*/ 11311 h 552747"/>
                <a:gd name="connsiteX146" fmla="*/ 528638 w 1101923"/>
                <a:gd name="connsiteY146" fmla="*/ 5655 h 552747"/>
                <a:gd name="connsiteX147" fmla="*/ 528042 w 1101923"/>
                <a:gd name="connsiteY147" fmla="*/ 5358 h 552747"/>
                <a:gd name="connsiteX148" fmla="*/ 527745 w 1101923"/>
                <a:gd name="connsiteY148" fmla="*/ 5358 h 552747"/>
                <a:gd name="connsiteX149" fmla="*/ 513755 w 1101923"/>
                <a:gd name="connsiteY149" fmla="*/ 0 h 55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1923" h="552747">
                  <a:moveTo>
                    <a:pt x="513755" y="0"/>
                  </a:moveTo>
                  <a:cubicBezTo>
                    <a:pt x="511936" y="892"/>
                    <a:pt x="498350" y="7823"/>
                    <a:pt x="481905" y="15478"/>
                  </a:cubicBezTo>
                  <a:cubicBezTo>
                    <a:pt x="473157" y="19551"/>
                    <a:pt x="464217" y="23703"/>
                    <a:pt x="456902" y="26789"/>
                  </a:cubicBezTo>
                  <a:cubicBezTo>
                    <a:pt x="453245" y="28332"/>
                    <a:pt x="449728" y="29420"/>
                    <a:pt x="447080" y="30361"/>
                  </a:cubicBezTo>
                  <a:cubicBezTo>
                    <a:pt x="444431" y="31302"/>
                    <a:pt x="443219" y="32147"/>
                    <a:pt x="440531" y="32147"/>
                  </a:cubicBezTo>
                  <a:cubicBezTo>
                    <a:pt x="440952" y="32147"/>
                    <a:pt x="439413" y="32164"/>
                    <a:pt x="437852" y="32742"/>
                  </a:cubicBezTo>
                  <a:cubicBezTo>
                    <a:pt x="436292" y="33320"/>
                    <a:pt x="434485" y="34331"/>
                    <a:pt x="432197" y="35421"/>
                  </a:cubicBezTo>
                  <a:cubicBezTo>
                    <a:pt x="427620" y="37600"/>
                    <a:pt x="421784" y="40478"/>
                    <a:pt x="416421" y="43458"/>
                  </a:cubicBezTo>
                  <a:cubicBezTo>
                    <a:pt x="405695" y="49417"/>
                    <a:pt x="395883" y="55364"/>
                    <a:pt x="395883" y="55364"/>
                  </a:cubicBezTo>
                  <a:lnTo>
                    <a:pt x="395288" y="55959"/>
                  </a:lnTo>
                  <a:lnTo>
                    <a:pt x="394097" y="56257"/>
                  </a:lnTo>
                  <a:lnTo>
                    <a:pt x="339030" y="64591"/>
                  </a:lnTo>
                  <a:lnTo>
                    <a:pt x="338138" y="64591"/>
                  </a:lnTo>
                  <a:lnTo>
                    <a:pt x="337245" y="64591"/>
                  </a:lnTo>
                  <a:lnTo>
                    <a:pt x="319683" y="60722"/>
                  </a:lnTo>
                  <a:lnTo>
                    <a:pt x="285452" y="114598"/>
                  </a:lnTo>
                  <a:lnTo>
                    <a:pt x="272355" y="152698"/>
                  </a:lnTo>
                  <a:lnTo>
                    <a:pt x="262533" y="184845"/>
                  </a:lnTo>
                  <a:lnTo>
                    <a:pt x="280690" y="233065"/>
                  </a:lnTo>
                  <a:lnTo>
                    <a:pt x="281285" y="234851"/>
                  </a:lnTo>
                  <a:lnTo>
                    <a:pt x="280690" y="236637"/>
                  </a:lnTo>
                  <a:lnTo>
                    <a:pt x="261938" y="277416"/>
                  </a:lnTo>
                  <a:lnTo>
                    <a:pt x="261342" y="278904"/>
                  </a:lnTo>
                  <a:lnTo>
                    <a:pt x="259854" y="279499"/>
                  </a:lnTo>
                  <a:lnTo>
                    <a:pt x="222647" y="301526"/>
                  </a:lnTo>
                  <a:lnTo>
                    <a:pt x="221456" y="302419"/>
                  </a:lnTo>
                  <a:lnTo>
                    <a:pt x="219968" y="302419"/>
                  </a:lnTo>
                  <a:lnTo>
                    <a:pt x="172343" y="300633"/>
                  </a:lnTo>
                  <a:lnTo>
                    <a:pt x="169664" y="300633"/>
                  </a:lnTo>
                  <a:lnTo>
                    <a:pt x="168473" y="298549"/>
                  </a:lnTo>
                  <a:lnTo>
                    <a:pt x="144661" y="261045"/>
                  </a:lnTo>
                  <a:lnTo>
                    <a:pt x="144661" y="260747"/>
                  </a:lnTo>
                  <a:lnTo>
                    <a:pt x="144363" y="260747"/>
                  </a:lnTo>
                  <a:lnTo>
                    <a:pt x="118765" y="212527"/>
                  </a:lnTo>
                  <a:lnTo>
                    <a:pt x="98227" y="215205"/>
                  </a:lnTo>
                  <a:lnTo>
                    <a:pt x="97929" y="215205"/>
                  </a:lnTo>
                  <a:lnTo>
                    <a:pt x="47030" y="241399"/>
                  </a:lnTo>
                  <a:lnTo>
                    <a:pt x="34230" y="278606"/>
                  </a:lnTo>
                  <a:lnTo>
                    <a:pt x="33933" y="279499"/>
                  </a:lnTo>
                  <a:lnTo>
                    <a:pt x="33338" y="280095"/>
                  </a:lnTo>
                  <a:lnTo>
                    <a:pt x="14585" y="305395"/>
                  </a:lnTo>
                  <a:lnTo>
                    <a:pt x="14288" y="305991"/>
                  </a:lnTo>
                  <a:lnTo>
                    <a:pt x="13990" y="306288"/>
                  </a:lnTo>
                  <a:lnTo>
                    <a:pt x="0" y="318790"/>
                  </a:lnTo>
                  <a:lnTo>
                    <a:pt x="20836" y="338435"/>
                  </a:lnTo>
                  <a:lnTo>
                    <a:pt x="22027" y="339328"/>
                  </a:lnTo>
                  <a:lnTo>
                    <a:pt x="22324" y="340519"/>
                  </a:lnTo>
                  <a:lnTo>
                    <a:pt x="28873" y="366415"/>
                  </a:lnTo>
                  <a:lnTo>
                    <a:pt x="70842" y="398264"/>
                  </a:lnTo>
                  <a:lnTo>
                    <a:pt x="119955" y="401538"/>
                  </a:lnTo>
                  <a:lnTo>
                    <a:pt x="121741" y="401836"/>
                  </a:lnTo>
                  <a:lnTo>
                    <a:pt x="122932" y="403027"/>
                  </a:lnTo>
                  <a:lnTo>
                    <a:pt x="162818" y="441127"/>
                  </a:lnTo>
                  <a:lnTo>
                    <a:pt x="188416" y="444103"/>
                  </a:lnTo>
                  <a:lnTo>
                    <a:pt x="234553" y="433983"/>
                  </a:lnTo>
                  <a:lnTo>
                    <a:pt x="234851" y="433983"/>
                  </a:lnTo>
                  <a:lnTo>
                    <a:pt x="235148" y="433983"/>
                  </a:lnTo>
                  <a:cubicBezTo>
                    <a:pt x="235148" y="433983"/>
                    <a:pt x="247083" y="433048"/>
                    <a:pt x="259854" y="432197"/>
                  </a:cubicBezTo>
                  <a:cubicBezTo>
                    <a:pt x="272625" y="431346"/>
                    <a:pt x="285722" y="430709"/>
                    <a:pt x="289917" y="430709"/>
                  </a:cubicBezTo>
                  <a:cubicBezTo>
                    <a:pt x="293801" y="430709"/>
                    <a:pt x="296378" y="432884"/>
                    <a:pt x="298252" y="435173"/>
                  </a:cubicBezTo>
                  <a:cubicBezTo>
                    <a:pt x="300125" y="437463"/>
                    <a:pt x="301554" y="440058"/>
                    <a:pt x="302716" y="442615"/>
                  </a:cubicBezTo>
                  <a:cubicBezTo>
                    <a:pt x="305041" y="447728"/>
                    <a:pt x="306288" y="452735"/>
                    <a:pt x="306288" y="452735"/>
                  </a:cubicBezTo>
                  <a:lnTo>
                    <a:pt x="306884" y="454223"/>
                  </a:lnTo>
                  <a:lnTo>
                    <a:pt x="306288" y="455712"/>
                  </a:lnTo>
                  <a:lnTo>
                    <a:pt x="297656" y="477143"/>
                  </a:lnTo>
                  <a:lnTo>
                    <a:pt x="323552" y="488454"/>
                  </a:lnTo>
                  <a:lnTo>
                    <a:pt x="356295" y="488454"/>
                  </a:lnTo>
                  <a:lnTo>
                    <a:pt x="358676" y="488454"/>
                  </a:lnTo>
                  <a:lnTo>
                    <a:pt x="360164" y="490538"/>
                  </a:lnTo>
                  <a:lnTo>
                    <a:pt x="379214" y="517624"/>
                  </a:lnTo>
                  <a:lnTo>
                    <a:pt x="460177" y="524173"/>
                  </a:lnTo>
                  <a:lnTo>
                    <a:pt x="460772" y="524173"/>
                  </a:lnTo>
                  <a:lnTo>
                    <a:pt x="461367" y="524470"/>
                  </a:lnTo>
                  <a:lnTo>
                    <a:pt x="530423" y="546199"/>
                  </a:lnTo>
                  <a:lnTo>
                    <a:pt x="577156" y="552748"/>
                  </a:lnTo>
                  <a:lnTo>
                    <a:pt x="619423" y="512564"/>
                  </a:lnTo>
                  <a:lnTo>
                    <a:pt x="634306" y="484287"/>
                  </a:lnTo>
                  <a:lnTo>
                    <a:pt x="647998" y="456902"/>
                  </a:lnTo>
                  <a:lnTo>
                    <a:pt x="650379" y="451842"/>
                  </a:lnTo>
                  <a:lnTo>
                    <a:pt x="655141" y="455414"/>
                  </a:lnTo>
                  <a:cubicBezTo>
                    <a:pt x="655141" y="455414"/>
                    <a:pt x="659120" y="458732"/>
                    <a:pt x="664369" y="461963"/>
                  </a:cubicBezTo>
                  <a:cubicBezTo>
                    <a:pt x="669618" y="465193"/>
                    <a:pt x="676266" y="467916"/>
                    <a:pt x="679252" y="467916"/>
                  </a:cubicBezTo>
                  <a:cubicBezTo>
                    <a:pt x="685677" y="467916"/>
                    <a:pt x="698541" y="470244"/>
                    <a:pt x="710506" y="472380"/>
                  </a:cubicBezTo>
                  <a:cubicBezTo>
                    <a:pt x="722470" y="474517"/>
                    <a:pt x="733127" y="476548"/>
                    <a:pt x="733127" y="476548"/>
                  </a:cubicBezTo>
                  <a:lnTo>
                    <a:pt x="741462" y="478334"/>
                  </a:lnTo>
                  <a:lnTo>
                    <a:pt x="735509" y="484584"/>
                  </a:lnTo>
                  <a:lnTo>
                    <a:pt x="713780" y="507504"/>
                  </a:lnTo>
                  <a:lnTo>
                    <a:pt x="738188" y="524173"/>
                  </a:lnTo>
                  <a:lnTo>
                    <a:pt x="738485" y="524173"/>
                  </a:lnTo>
                  <a:lnTo>
                    <a:pt x="757535" y="528935"/>
                  </a:lnTo>
                  <a:lnTo>
                    <a:pt x="803970" y="517624"/>
                  </a:lnTo>
                  <a:lnTo>
                    <a:pt x="854571" y="503932"/>
                  </a:lnTo>
                  <a:cubicBezTo>
                    <a:pt x="854571" y="503932"/>
                    <a:pt x="854865" y="503934"/>
                    <a:pt x="854869" y="503932"/>
                  </a:cubicBezTo>
                  <a:cubicBezTo>
                    <a:pt x="855133" y="503826"/>
                    <a:pt x="863385" y="500455"/>
                    <a:pt x="872431" y="498872"/>
                  </a:cubicBezTo>
                  <a:cubicBezTo>
                    <a:pt x="877024" y="498068"/>
                    <a:pt x="881653" y="497643"/>
                    <a:pt x="886123" y="498872"/>
                  </a:cubicBezTo>
                  <a:cubicBezTo>
                    <a:pt x="888357" y="499487"/>
                    <a:pt x="890665" y="500734"/>
                    <a:pt x="892373" y="502741"/>
                  </a:cubicBezTo>
                  <a:cubicBezTo>
                    <a:pt x="894082" y="504748"/>
                    <a:pt x="895052" y="507387"/>
                    <a:pt x="895052" y="510183"/>
                  </a:cubicBezTo>
                  <a:cubicBezTo>
                    <a:pt x="895052" y="513342"/>
                    <a:pt x="895052" y="511833"/>
                    <a:pt x="895052" y="514052"/>
                  </a:cubicBezTo>
                  <a:lnTo>
                    <a:pt x="928390" y="492621"/>
                  </a:lnTo>
                  <a:lnTo>
                    <a:pt x="929283" y="492026"/>
                  </a:lnTo>
                  <a:lnTo>
                    <a:pt x="930473" y="491728"/>
                  </a:lnTo>
                  <a:lnTo>
                    <a:pt x="979289" y="485477"/>
                  </a:lnTo>
                  <a:lnTo>
                    <a:pt x="1010245" y="448568"/>
                  </a:lnTo>
                  <a:lnTo>
                    <a:pt x="1010841" y="447675"/>
                  </a:lnTo>
                  <a:lnTo>
                    <a:pt x="1035546" y="395883"/>
                  </a:lnTo>
                  <a:lnTo>
                    <a:pt x="1036737" y="393502"/>
                  </a:lnTo>
                  <a:lnTo>
                    <a:pt x="1039416" y="393204"/>
                  </a:lnTo>
                  <a:lnTo>
                    <a:pt x="1077218" y="388441"/>
                  </a:lnTo>
                  <a:lnTo>
                    <a:pt x="1101924" y="367010"/>
                  </a:lnTo>
                  <a:cubicBezTo>
                    <a:pt x="1101537" y="366839"/>
                    <a:pt x="1101115" y="366884"/>
                    <a:pt x="1100733" y="366713"/>
                  </a:cubicBezTo>
                  <a:cubicBezTo>
                    <a:pt x="1093570" y="363497"/>
                    <a:pt x="1087569" y="360427"/>
                    <a:pt x="1087041" y="360164"/>
                  </a:cubicBezTo>
                  <a:cubicBezTo>
                    <a:pt x="1087017" y="360153"/>
                    <a:pt x="1086445" y="359866"/>
                    <a:pt x="1086445" y="359866"/>
                  </a:cubicBezTo>
                  <a:lnTo>
                    <a:pt x="1054596" y="348258"/>
                  </a:lnTo>
                  <a:lnTo>
                    <a:pt x="1051917" y="347067"/>
                  </a:lnTo>
                  <a:lnTo>
                    <a:pt x="1051620" y="344388"/>
                  </a:lnTo>
                  <a:lnTo>
                    <a:pt x="1044476" y="306288"/>
                  </a:lnTo>
                  <a:lnTo>
                    <a:pt x="1007269" y="271463"/>
                  </a:lnTo>
                  <a:lnTo>
                    <a:pt x="970062" y="238720"/>
                  </a:lnTo>
                  <a:lnTo>
                    <a:pt x="905173" y="230386"/>
                  </a:lnTo>
                  <a:lnTo>
                    <a:pt x="904577" y="230386"/>
                  </a:lnTo>
                  <a:lnTo>
                    <a:pt x="904280" y="230386"/>
                  </a:lnTo>
                  <a:lnTo>
                    <a:pt x="875109" y="219373"/>
                  </a:lnTo>
                  <a:lnTo>
                    <a:pt x="839093" y="264319"/>
                  </a:lnTo>
                  <a:lnTo>
                    <a:pt x="838498" y="264914"/>
                  </a:lnTo>
                  <a:lnTo>
                    <a:pt x="813792" y="305395"/>
                  </a:lnTo>
                  <a:lnTo>
                    <a:pt x="812304" y="307479"/>
                  </a:lnTo>
                  <a:lnTo>
                    <a:pt x="809625" y="307479"/>
                  </a:lnTo>
                  <a:lnTo>
                    <a:pt x="744736" y="308670"/>
                  </a:lnTo>
                  <a:lnTo>
                    <a:pt x="742652" y="308670"/>
                  </a:lnTo>
                  <a:lnTo>
                    <a:pt x="741164" y="307181"/>
                  </a:lnTo>
                  <a:lnTo>
                    <a:pt x="727770" y="291405"/>
                  </a:lnTo>
                  <a:lnTo>
                    <a:pt x="699790" y="260152"/>
                  </a:lnTo>
                  <a:lnTo>
                    <a:pt x="673298" y="250627"/>
                  </a:lnTo>
                  <a:lnTo>
                    <a:pt x="671810" y="250329"/>
                  </a:lnTo>
                  <a:lnTo>
                    <a:pt x="670917" y="248841"/>
                  </a:lnTo>
                  <a:lnTo>
                    <a:pt x="662583" y="235744"/>
                  </a:lnTo>
                  <a:lnTo>
                    <a:pt x="636091" y="197346"/>
                  </a:lnTo>
                  <a:lnTo>
                    <a:pt x="610493" y="174129"/>
                  </a:lnTo>
                  <a:lnTo>
                    <a:pt x="609005" y="172938"/>
                  </a:lnTo>
                  <a:lnTo>
                    <a:pt x="609005" y="171152"/>
                  </a:lnTo>
                  <a:lnTo>
                    <a:pt x="603945" y="127695"/>
                  </a:lnTo>
                  <a:lnTo>
                    <a:pt x="603945" y="127397"/>
                  </a:lnTo>
                  <a:lnTo>
                    <a:pt x="601563" y="71735"/>
                  </a:lnTo>
                  <a:lnTo>
                    <a:pt x="584597" y="44648"/>
                  </a:lnTo>
                  <a:lnTo>
                    <a:pt x="584299" y="44351"/>
                  </a:lnTo>
                  <a:lnTo>
                    <a:pt x="559296" y="11311"/>
                  </a:lnTo>
                  <a:lnTo>
                    <a:pt x="528638" y="5655"/>
                  </a:lnTo>
                  <a:lnTo>
                    <a:pt x="528042" y="5358"/>
                  </a:lnTo>
                  <a:lnTo>
                    <a:pt x="527745" y="5358"/>
                  </a:lnTo>
                  <a:lnTo>
                    <a:pt x="5137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4" name="Serbest Form: Şekil 563">
              <a:extLst>
                <a:ext uri="{FF2B5EF4-FFF2-40B4-BE49-F238E27FC236}">
                  <a16:creationId xmlns:a16="http://schemas.microsoft.com/office/drawing/2014/main" id="{4AD9F0CA-3D13-52A4-D40F-5C0F75E8FE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32664" y="1853205"/>
              <a:ext cx="673596" cy="616448"/>
            </a:xfrm>
            <a:custGeom>
              <a:avLst/>
              <a:gdLst>
                <a:gd name="connsiteX0" fmla="*/ 363736 w 673596"/>
                <a:gd name="connsiteY0" fmla="*/ 2 h 616448"/>
                <a:gd name="connsiteX1" fmla="*/ 363438 w 673596"/>
                <a:gd name="connsiteY1" fmla="*/ 300 h 616448"/>
                <a:gd name="connsiteX2" fmla="*/ 360462 w 673596"/>
                <a:gd name="connsiteY2" fmla="*/ 2979 h 616448"/>
                <a:gd name="connsiteX3" fmla="*/ 352723 w 673596"/>
                <a:gd name="connsiteY3" fmla="*/ 12504 h 616448"/>
                <a:gd name="connsiteX4" fmla="*/ 342602 w 673596"/>
                <a:gd name="connsiteY4" fmla="*/ 26792 h 616448"/>
                <a:gd name="connsiteX5" fmla="*/ 342007 w 673596"/>
                <a:gd name="connsiteY5" fmla="*/ 27685 h 616448"/>
                <a:gd name="connsiteX6" fmla="*/ 341412 w 673596"/>
                <a:gd name="connsiteY6" fmla="*/ 28280 h 616448"/>
                <a:gd name="connsiteX7" fmla="*/ 305395 w 673596"/>
                <a:gd name="connsiteY7" fmla="*/ 52092 h 616448"/>
                <a:gd name="connsiteX8" fmla="*/ 303609 w 673596"/>
                <a:gd name="connsiteY8" fmla="*/ 53283 h 616448"/>
                <a:gd name="connsiteX9" fmla="*/ 301526 w 673596"/>
                <a:gd name="connsiteY9" fmla="*/ 52985 h 616448"/>
                <a:gd name="connsiteX10" fmla="*/ 264021 w 673596"/>
                <a:gd name="connsiteY10" fmla="*/ 43163 h 616448"/>
                <a:gd name="connsiteX11" fmla="*/ 218182 w 673596"/>
                <a:gd name="connsiteY11" fmla="*/ 30066 h 616448"/>
                <a:gd name="connsiteX12" fmla="*/ 218182 w 673596"/>
                <a:gd name="connsiteY12" fmla="*/ 29768 h 616448"/>
                <a:gd name="connsiteX13" fmla="*/ 168473 w 673596"/>
                <a:gd name="connsiteY13" fmla="*/ 13992 h 616448"/>
                <a:gd name="connsiteX14" fmla="*/ 146745 w 673596"/>
                <a:gd name="connsiteY14" fmla="*/ 43758 h 616448"/>
                <a:gd name="connsiteX15" fmla="*/ 132755 w 673596"/>
                <a:gd name="connsiteY15" fmla="*/ 64892 h 616448"/>
                <a:gd name="connsiteX16" fmla="*/ 123527 w 673596"/>
                <a:gd name="connsiteY16" fmla="*/ 80370 h 616448"/>
                <a:gd name="connsiteX17" fmla="*/ 120551 w 673596"/>
                <a:gd name="connsiteY17" fmla="*/ 86025 h 616448"/>
                <a:gd name="connsiteX18" fmla="*/ 119658 w 673596"/>
                <a:gd name="connsiteY18" fmla="*/ 87811 h 616448"/>
                <a:gd name="connsiteX19" fmla="*/ 119658 w 673596"/>
                <a:gd name="connsiteY19" fmla="*/ 88109 h 616448"/>
                <a:gd name="connsiteX20" fmla="*/ 118170 w 673596"/>
                <a:gd name="connsiteY20" fmla="*/ 92276 h 616448"/>
                <a:gd name="connsiteX21" fmla="*/ 115788 w 673596"/>
                <a:gd name="connsiteY21" fmla="*/ 94657 h 616448"/>
                <a:gd name="connsiteX22" fmla="*/ 108942 w 673596"/>
                <a:gd name="connsiteY22" fmla="*/ 99420 h 616448"/>
                <a:gd name="connsiteX23" fmla="*/ 90190 w 673596"/>
                <a:gd name="connsiteY23" fmla="*/ 110135 h 616448"/>
                <a:gd name="connsiteX24" fmla="*/ 63698 w 673596"/>
                <a:gd name="connsiteY24" fmla="*/ 123232 h 616448"/>
                <a:gd name="connsiteX25" fmla="*/ 44351 w 673596"/>
                <a:gd name="connsiteY25" fmla="*/ 136329 h 616448"/>
                <a:gd name="connsiteX26" fmla="*/ 60722 w 673596"/>
                <a:gd name="connsiteY26" fmla="*/ 182763 h 616448"/>
                <a:gd name="connsiteX27" fmla="*/ 80367 w 673596"/>
                <a:gd name="connsiteY27" fmla="*/ 211934 h 616448"/>
                <a:gd name="connsiteX28" fmla="*/ 110133 w 673596"/>
                <a:gd name="connsiteY28" fmla="*/ 235151 h 616448"/>
                <a:gd name="connsiteX29" fmla="*/ 110728 w 673596"/>
                <a:gd name="connsiteY29" fmla="*/ 235449 h 616448"/>
                <a:gd name="connsiteX30" fmla="*/ 111026 w 673596"/>
                <a:gd name="connsiteY30" fmla="*/ 236044 h 616448"/>
                <a:gd name="connsiteX31" fmla="*/ 131266 w 673596"/>
                <a:gd name="connsiteY31" fmla="*/ 261345 h 616448"/>
                <a:gd name="connsiteX32" fmla="*/ 134243 w 673596"/>
                <a:gd name="connsiteY32" fmla="*/ 264917 h 616448"/>
                <a:gd name="connsiteX33" fmla="*/ 130969 w 673596"/>
                <a:gd name="connsiteY33" fmla="*/ 267893 h 616448"/>
                <a:gd name="connsiteX34" fmla="*/ 104180 w 673596"/>
                <a:gd name="connsiteY34" fmla="*/ 292896 h 616448"/>
                <a:gd name="connsiteX35" fmla="*/ 103584 w 673596"/>
                <a:gd name="connsiteY35" fmla="*/ 293492 h 616448"/>
                <a:gd name="connsiteX36" fmla="*/ 60127 w 673596"/>
                <a:gd name="connsiteY36" fmla="*/ 350642 h 616448"/>
                <a:gd name="connsiteX37" fmla="*/ 59829 w 673596"/>
                <a:gd name="connsiteY37" fmla="*/ 350642 h 616448"/>
                <a:gd name="connsiteX38" fmla="*/ 7739 w 673596"/>
                <a:gd name="connsiteY38" fmla="*/ 414638 h 616448"/>
                <a:gd name="connsiteX39" fmla="*/ 1488 w 673596"/>
                <a:gd name="connsiteY39" fmla="*/ 450654 h 616448"/>
                <a:gd name="connsiteX40" fmla="*/ 1191 w 673596"/>
                <a:gd name="connsiteY40" fmla="*/ 451249 h 616448"/>
                <a:gd name="connsiteX41" fmla="*/ 893 w 673596"/>
                <a:gd name="connsiteY41" fmla="*/ 451845 h 616448"/>
                <a:gd name="connsiteX42" fmla="*/ 0 w 673596"/>
                <a:gd name="connsiteY42" fmla="*/ 453928 h 616448"/>
                <a:gd name="connsiteX43" fmla="*/ 47625 w 673596"/>
                <a:gd name="connsiteY43" fmla="*/ 479229 h 616448"/>
                <a:gd name="connsiteX44" fmla="*/ 48220 w 673596"/>
                <a:gd name="connsiteY44" fmla="*/ 479527 h 616448"/>
                <a:gd name="connsiteX45" fmla="*/ 91976 w 673596"/>
                <a:gd name="connsiteY45" fmla="*/ 496493 h 616448"/>
                <a:gd name="connsiteX46" fmla="*/ 94952 w 673596"/>
                <a:gd name="connsiteY46" fmla="*/ 497684 h 616448"/>
                <a:gd name="connsiteX47" fmla="*/ 94952 w 673596"/>
                <a:gd name="connsiteY47" fmla="*/ 500958 h 616448"/>
                <a:gd name="connsiteX48" fmla="*/ 94952 w 673596"/>
                <a:gd name="connsiteY48" fmla="*/ 585492 h 616448"/>
                <a:gd name="connsiteX49" fmla="*/ 94952 w 673596"/>
                <a:gd name="connsiteY49" fmla="*/ 585790 h 616448"/>
                <a:gd name="connsiteX50" fmla="*/ 104180 w 673596"/>
                <a:gd name="connsiteY50" fmla="*/ 615556 h 616448"/>
                <a:gd name="connsiteX51" fmla="*/ 122039 w 673596"/>
                <a:gd name="connsiteY51" fmla="*/ 616449 h 616448"/>
                <a:gd name="connsiteX52" fmla="*/ 158055 w 673596"/>
                <a:gd name="connsiteY52" fmla="*/ 572693 h 616448"/>
                <a:gd name="connsiteX53" fmla="*/ 158353 w 673596"/>
                <a:gd name="connsiteY53" fmla="*/ 572395 h 616448"/>
                <a:gd name="connsiteX54" fmla="*/ 158651 w 673596"/>
                <a:gd name="connsiteY54" fmla="*/ 572098 h 616448"/>
                <a:gd name="connsiteX55" fmla="*/ 196155 w 673596"/>
                <a:gd name="connsiteY55" fmla="*/ 541439 h 616448"/>
                <a:gd name="connsiteX56" fmla="*/ 196453 w 673596"/>
                <a:gd name="connsiteY56" fmla="*/ 540844 h 616448"/>
                <a:gd name="connsiteX57" fmla="*/ 197048 w 673596"/>
                <a:gd name="connsiteY57" fmla="*/ 540546 h 616448"/>
                <a:gd name="connsiteX58" fmla="*/ 224433 w 673596"/>
                <a:gd name="connsiteY58" fmla="*/ 528640 h 616448"/>
                <a:gd name="connsiteX59" fmla="*/ 226219 w 673596"/>
                <a:gd name="connsiteY59" fmla="*/ 528045 h 616448"/>
                <a:gd name="connsiteX60" fmla="*/ 227707 w 673596"/>
                <a:gd name="connsiteY60" fmla="*/ 528640 h 616448"/>
                <a:gd name="connsiteX61" fmla="*/ 263426 w 673596"/>
                <a:gd name="connsiteY61" fmla="*/ 540546 h 616448"/>
                <a:gd name="connsiteX62" fmla="*/ 263723 w 673596"/>
                <a:gd name="connsiteY62" fmla="*/ 540546 h 616448"/>
                <a:gd name="connsiteX63" fmla="*/ 285155 w 673596"/>
                <a:gd name="connsiteY63" fmla="*/ 548285 h 616448"/>
                <a:gd name="connsiteX64" fmla="*/ 303312 w 673596"/>
                <a:gd name="connsiteY64" fmla="*/ 534295 h 616448"/>
                <a:gd name="connsiteX65" fmla="*/ 303312 w 673596"/>
                <a:gd name="connsiteY65" fmla="*/ 534593 h 616448"/>
                <a:gd name="connsiteX66" fmla="*/ 330994 w 673596"/>
                <a:gd name="connsiteY66" fmla="*/ 511674 h 616448"/>
                <a:gd name="connsiteX67" fmla="*/ 344091 w 673596"/>
                <a:gd name="connsiteY67" fmla="*/ 482503 h 616448"/>
                <a:gd name="connsiteX68" fmla="*/ 345579 w 673596"/>
                <a:gd name="connsiteY68" fmla="*/ 442022 h 616448"/>
                <a:gd name="connsiteX69" fmla="*/ 339328 w 673596"/>
                <a:gd name="connsiteY69" fmla="*/ 424163 h 616448"/>
                <a:gd name="connsiteX70" fmla="*/ 338733 w 673596"/>
                <a:gd name="connsiteY70" fmla="*/ 422972 h 616448"/>
                <a:gd name="connsiteX71" fmla="*/ 339030 w 673596"/>
                <a:gd name="connsiteY71" fmla="*/ 421781 h 616448"/>
                <a:gd name="connsiteX72" fmla="*/ 342305 w 673596"/>
                <a:gd name="connsiteY72" fmla="*/ 401541 h 616448"/>
                <a:gd name="connsiteX73" fmla="*/ 342602 w 673596"/>
                <a:gd name="connsiteY73" fmla="*/ 400648 h 616448"/>
                <a:gd name="connsiteX74" fmla="*/ 342900 w 673596"/>
                <a:gd name="connsiteY74" fmla="*/ 399755 h 616448"/>
                <a:gd name="connsiteX75" fmla="*/ 363438 w 673596"/>
                <a:gd name="connsiteY75" fmla="*/ 362548 h 616448"/>
                <a:gd name="connsiteX76" fmla="*/ 364331 w 673596"/>
                <a:gd name="connsiteY76" fmla="*/ 360762 h 616448"/>
                <a:gd name="connsiteX77" fmla="*/ 366415 w 673596"/>
                <a:gd name="connsiteY77" fmla="*/ 360167 h 616448"/>
                <a:gd name="connsiteX78" fmla="*/ 393502 w 673596"/>
                <a:gd name="connsiteY78" fmla="*/ 353320 h 616448"/>
                <a:gd name="connsiteX79" fmla="*/ 394097 w 673596"/>
                <a:gd name="connsiteY79" fmla="*/ 353320 h 616448"/>
                <a:gd name="connsiteX80" fmla="*/ 394692 w 673596"/>
                <a:gd name="connsiteY80" fmla="*/ 353320 h 616448"/>
                <a:gd name="connsiteX81" fmla="*/ 447377 w 673596"/>
                <a:gd name="connsiteY81" fmla="*/ 353320 h 616448"/>
                <a:gd name="connsiteX82" fmla="*/ 447675 w 673596"/>
                <a:gd name="connsiteY82" fmla="*/ 353320 h 616448"/>
                <a:gd name="connsiteX83" fmla="*/ 447973 w 673596"/>
                <a:gd name="connsiteY83" fmla="*/ 353320 h 616448"/>
                <a:gd name="connsiteX84" fmla="*/ 493216 w 673596"/>
                <a:gd name="connsiteY84" fmla="*/ 359869 h 616448"/>
                <a:gd name="connsiteX85" fmla="*/ 541139 w 673596"/>
                <a:gd name="connsiteY85" fmla="*/ 359869 h 616448"/>
                <a:gd name="connsiteX86" fmla="*/ 558701 w 673596"/>
                <a:gd name="connsiteY86" fmla="*/ 310458 h 616448"/>
                <a:gd name="connsiteX87" fmla="*/ 558701 w 673596"/>
                <a:gd name="connsiteY87" fmla="*/ 310160 h 616448"/>
                <a:gd name="connsiteX88" fmla="*/ 558701 w 673596"/>
                <a:gd name="connsiteY88" fmla="*/ 309863 h 616448"/>
                <a:gd name="connsiteX89" fmla="*/ 584299 w 673596"/>
                <a:gd name="connsiteY89" fmla="*/ 257177 h 616448"/>
                <a:gd name="connsiteX90" fmla="*/ 613172 w 673596"/>
                <a:gd name="connsiteY90" fmla="*/ 202706 h 616448"/>
                <a:gd name="connsiteX91" fmla="*/ 613470 w 673596"/>
                <a:gd name="connsiteY91" fmla="*/ 202111 h 616448"/>
                <a:gd name="connsiteX92" fmla="*/ 613767 w 673596"/>
                <a:gd name="connsiteY92" fmla="*/ 201813 h 616448"/>
                <a:gd name="connsiteX93" fmla="*/ 643831 w 673596"/>
                <a:gd name="connsiteY93" fmla="*/ 165202 h 616448"/>
                <a:gd name="connsiteX94" fmla="*/ 644426 w 673596"/>
                <a:gd name="connsiteY94" fmla="*/ 164309 h 616448"/>
                <a:gd name="connsiteX95" fmla="*/ 673596 w 673596"/>
                <a:gd name="connsiteY95" fmla="*/ 112517 h 616448"/>
                <a:gd name="connsiteX96" fmla="*/ 664369 w 673596"/>
                <a:gd name="connsiteY96" fmla="*/ 84537 h 616448"/>
                <a:gd name="connsiteX97" fmla="*/ 642640 w 673596"/>
                <a:gd name="connsiteY97" fmla="*/ 58343 h 616448"/>
                <a:gd name="connsiteX98" fmla="*/ 642640 w 673596"/>
                <a:gd name="connsiteY98" fmla="*/ 58045 h 616448"/>
                <a:gd name="connsiteX99" fmla="*/ 642342 w 673596"/>
                <a:gd name="connsiteY99" fmla="*/ 57748 h 616448"/>
                <a:gd name="connsiteX100" fmla="*/ 621506 w 673596"/>
                <a:gd name="connsiteY100" fmla="*/ 26494 h 616448"/>
                <a:gd name="connsiteX101" fmla="*/ 612279 w 673596"/>
                <a:gd name="connsiteY101" fmla="*/ 33935 h 616448"/>
                <a:gd name="connsiteX102" fmla="*/ 610195 w 673596"/>
                <a:gd name="connsiteY102" fmla="*/ 35721 h 616448"/>
                <a:gd name="connsiteX103" fmla="*/ 607516 w 673596"/>
                <a:gd name="connsiteY103" fmla="*/ 34531 h 616448"/>
                <a:gd name="connsiteX104" fmla="*/ 566440 w 673596"/>
                <a:gd name="connsiteY104" fmla="*/ 16969 h 616448"/>
                <a:gd name="connsiteX105" fmla="*/ 565249 w 673596"/>
                <a:gd name="connsiteY105" fmla="*/ 16671 h 616448"/>
                <a:gd name="connsiteX106" fmla="*/ 536674 w 673596"/>
                <a:gd name="connsiteY106" fmla="*/ 11909 h 616448"/>
                <a:gd name="connsiteX107" fmla="*/ 536674 w 673596"/>
                <a:gd name="connsiteY107" fmla="*/ 12206 h 616448"/>
                <a:gd name="connsiteX108" fmla="*/ 490835 w 673596"/>
                <a:gd name="connsiteY108" fmla="*/ 7146 h 616448"/>
                <a:gd name="connsiteX109" fmla="*/ 441424 w 673596"/>
                <a:gd name="connsiteY109" fmla="*/ 1193 h 616448"/>
                <a:gd name="connsiteX110" fmla="*/ 440234 w 673596"/>
                <a:gd name="connsiteY110" fmla="*/ 1193 h 616448"/>
                <a:gd name="connsiteX111" fmla="*/ 400645 w 673596"/>
                <a:gd name="connsiteY111" fmla="*/ 5956 h 616448"/>
                <a:gd name="connsiteX112" fmla="*/ 399752 w 673596"/>
                <a:gd name="connsiteY112" fmla="*/ 6253 h 616448"/>
                <a:gd name="connsiteX113" fmla="*/ 399157 w 673596"/>
                <a:gd name="connsiteY113" fmla="*/ 5956 h 616448"/>
                <a:gd name="connsiteX114" fmla="*/ 382488 w 673596"/>
                <a:gd name="connsiteY114" fmla="*/ 2979 h 616448"/>
                <a:gd name="connsiteX115" fmla="*/ 369987 w 673596"/>
                <a:gd name="connsiteY115" fmla="*/ 895 h 616448"/>
                <a:gd name="connsiteX116" fmla="*/ 364034 w 673596"/>
                <a:gd name="connsiteY116" fmla="*/ 2 h 616448"/>
                <a:gd name="connsiteX117" fmla="*/ 363736 w 673596"/>
                <a:gd name="connsiteY117" fmla="*/ 2 h 6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73596" h="616448">
                  <a:moveTo>
                    <a:pt x="363736" y="2"/>
                  </a:moveTo>
                  <a:cubicBezTo>
                    <a:pt x="363621" y="51"/>
                    <a:pt x="363638" y="141"/>
                    <a:pt x="363438" y="300"/>
                  </a:cubicBezTo>
                  <a:cubicBezTo>
                    <a:pt x="362774" y="831"/>
                    <a:pt x="361605" y="1732"/>
                    <a:pt x="360462" y="2979"/>
                  </a:cubicBezTo>
                  <a:cubicBezTo>
                    <a:pt x="358175" y="5473"/>
                    <a:pt x="355378" y="8964"/>
                    <a:pt x="352723" y="12504"/>
                  </a:cubicBezTo>
                  <a:cubicBezTo>
                    <a:pt x="347412" y="19585"/>
                    <a:pt x="342602" y="26792"/>
                    <a:pt x="342602" y="26792"/>
                  </a:cubicBezTo>
                  <a:lnTo>
                    <a:pt x="342007" y="27685"/>
                  </a:lnTo>
                  <a:lnTo>
                    <a:pt x="341412" y="28280"/>
                  </a:lnTo>
                  <a:lnTo>
                    <a:pt x="305395" y="52092"/>
                  </a:lnTo>
                  <a:lnTo>
                    <a:pt x="303609" y="53283"/>
                  </a:lnTo>
                  <a:lnTo>
                    <a:pt x="301526" y="52985"/>
                  </a:lnTo>
                  <a:lnTo>
                    <a:pt x="264021" y="43163"/>
                  </a:lnTo>
                  <a:lnTo>
                    <a:pt x="218182" y="30066"/>
                  </a:lnTo>
                  <a:lnTo>
                    <a:pt x="218182" y="29768"/>
                  </a:lnTo>
                  <a:lnTo>
                    <a:pt x="168473" y="13992"/>
                  </a:lnTo>
                  <a:lnTo>
                    <a:pt x="146745" y="43758"/>
                  </a:lnTo>
                  <a:cubicBezTo>
                    <a:pt x="146745" y="43758"/>
                    <a:pt x="139618" y="54000"/>
                    <a:pt x="132755" y="64892"/>
                  </a:cubicBezTo>
                  <a:cubicBezTo>
                    <a:pt x="129323" y="70337"/>
                    <a:pt x="126042" y="75832"/>
                    <a:pt x="123527" y="80370"/>
                  </a:cubicBezTo>
                  <a:cubicBezTo>
                    <a:pt x="122270" y="82638"/>
                    <a:pt x="121214" y="84541"/>
                    <a:pt x="120551" y="86025"/>
                  </a:cubicBezTo>
                  <a:cubicBezTo>
                    <a:pt x="120136" y="86953"/>
                    <a:pt x="119783" y="87540"/>
                    <a:pt x="119658" y="87811"/>
                  </a:cubicBezTo>
                  <a:cubicBezTo>
                    <a:pt x="119658" y="88080"/>
                    <a:pt x="119626" y="88110"/>
                    <a:pt x="119658" y="88109"/>
                  </a:cubicBezTo>
                  <a:cubicBezTo>
                    <a:pt x="119583" y="90078"/>
                    <a:pt x="118848" y="91394"/>
                    <a:pt x="118170" y="92276"/>
                  </a:cubicBezTo>
                  <a:cubicBezTo>
                    <a:pt x="117453" y="93207"/>
                    <a:pt x="116683" y="93892"/>
                    <a:pt x="115788" y="94657"/>
                  </a:cubicBezTo>
                  <a:cubicBezTo>
                    <a:pt x="113999" y="96188"/>
                    <a:pt x="111586" y="97746"/>
                    <a:pt x="108942" y="99420"/>
                  </a:cubicBezTo>
                  <a:cubicBezTo>
                    <a:pt x="103655" y="102768"/>
                    <a:pt x="97017" y="106570"/>
                    <a:pt x="90190" y="110135"/>
                  </a:cubicBezTo>
                  <a:cubicBezTo>
                    <a:pt x="76954" y="117047"/>
                    <a:pt x="64493" y="122861"/>
                    <a:pt x="63698" y="123232"/>
                  </a:cubicBezTo>
                  <a:lnTo>
                    <a:pt x="44351" y="136329"/>
                  </a:lnTo>
                  <a:lnTo>
                    <a:pt x="60722" y="182763"/>
                  </a:lnTo>
                  <a:lnTo>
                    <a:pt x="80367" y="211934"/>
                  </a:lnTo>
                  <a:lnTo>
                    <a:pt x="110133" y="235151"/>
                  </a:lnTo>
                  <a:lnTo>
                    <a:pt x="110728" y="235449"/>
                  </a:lnTo>
                  <a:lnTo>
                    <a:pt x="111026" y="236044"/>
                  </a:lnTo>
                  <a:lnTo>
                    <a:pt x="131266" y="261345"/>
                  </a:lnTo>
                  <a:lnTo>
                    <a:pt x="134243" y="264917"/>
                  </a:lnTo>
                  <a:lnTo>
                    <a:pt x="130969" y="267893"/>
                  </a:lnTo>
                  <a:lnTo>
                    <a:pt x="104180" y="292896"/>
                  </a:lnTo>
                  <a:lnTo>
                    <a:pt x="103584" y="293492"/>
                  </a:lnTo>
                  <a:lnTo>
                    <a:pt x="60127" y="350642"/>
                  </a:lnTo>
                  <a:lnTo>
                    <a:pt x="59829" y="350642"/>
                  </a:lnTo>
                  <a:lnTo>
                    <a:pt x="7739" y="414638"/>
                  </a:lnTo>
                  <a:lnTo>
                    <a:pt x="1488" y="450654"/>
                  </a:lnTo>
                  <a:lnTo>
                    <a:pt x="1191" y="451249"/>
                  </a:lnTo>
                  <a:lnTo>
                    <a:pt x="893" y="451845"/>
                  </a:lnTo>
                  <a:lnTo>
                    <a:pt x="0" y="453928"/>
                  </a:lnTo>
                  <a:lnTo>
                    <a:pt x="47625" y="479229"/>
                  </a:lnTo>
                  <a:lnTo>
                    <a:pt x="48220" y="479527"/>
                  </a:lnTo>
                  <a:lnTo>
                    <a:pt x="91976" y="496493"/>
                  </a:lnTo>
                  <a:lnTo>
                    <a:pt x="94952" y="497684"/>
                  </a:lnTo>
                  <a:lnTo>
                    <a:pt x="94952" y="500958"/>
                  </a:lnTo>
                  <a:lnTo>
                    <a:pt x="94952" y="585492"/>
                  </a:lnTo>
                  <a:lnTo>
                    <a:pt x="94952" y="585790"/>
                  </a:lnTo>
                  <a:lnTo>
                    <a:pt x="104180" y="615556"/>
                  </a:lnTo>
                  <a:lnTo>
                    <a:pt x="122039" y="616449"/>
                  </a:lnTo>
                  <a:lnTo>
                    <a:pt x="158055" y="572693"/>
                  </a:lnTo>
                  <a:lnTo>
                    <a:pt x="158353" y="572395"/>
                  </a:lnTo>
                  <a:lnTo>
                    <a:pt x="158651" y="572098"/>
                  </a:lnTo>
                  <a:lnTo>
                    <a:pt x="196155" y="541439"/>
                  </a:lnTo>
                  <a:lnTo>
                    <a:pt x="196453" y="540844"/>
                  </a:lnTo>
                  <a:lnTo>
                    <a:pt x="197048" y="540546"/>
                  </a:lnTo>
                  <a:lnTo>
                    <a:pt x="224433" y="528640"/>
                  </a:lnTo>
                  <a:lnTo>
                    <a:pt x="226219" y="528045"/>
                  </a:lnTo>
                  <a:lnTo>
                    <a:pt x="227707" y="528640"/>
                  </a:lnTo>
                  <a:lnTo>
                    <a:pt x="263426" y="540546"/>
                  </a:lnTo>
                  <a:lnTo>
                    <a:pt x="263723" y="540546"/>
                  </a:lnTo>
                  <a:lnTo>
                    <a:pt x="285155" y="548285"/>
                  </a:lnTo>
                  <a:lnTo>
                    <a:pt x="303312" y="534295"/>
                  </a:lnTo>
                  <a:lnTo>
                    <a:pt x="303312" y="534593"/>
                  </a:lnTo>
                  <a:lnTo>
                    <a:pt x="330994" y="511674"/>
                  </a:lnTo>
                  <a:lnTo>
                    <a:pt x="344091" y="482503"/>
                  </a:lnTo>
                  <a:lnTo>
                    <a:pt x="345579" y="442022"/>
                  </a:lnTo>
                  <a:lnTo>
                    <a:pt x="339328" y="424163"/>
                  </a:lnTo>
                  <a:lnTo>
                    <a:pt x="338733" y="422972"/>
                  </a:lnTo>
                  <a:lnTo>
                    <a:pt x="339030" y="421781"/>
                  </a:lnTo>
                  <a:lnTo>
                    <a:pt x="342305" y="401541"/>
                  </a:lnTo>
                  <a:lnTo>
                    <a:pt x="342602" y="400648"/>
                  </a:lnTo>
                  <a:lnTo>
                    <a:pt x="342900" y="399755"/>
                  </a:lnTo>
                  <a:lnTo>
                    <a:pt x="363438" y="362548"/>
                  </a:lnTo>
                  <a:lnTo>
                    <a:pt x="364331" y="360762"/>
                  </a:lnTo>
                  <a:lnTo>
                    <a:pt x="366415" y="360167"/>
                  </a:lnTo>
                  <a:lnTo>
                    <a:pt x="393502" y="353320"/>
                  </a:lnTo>
                  <a:lnTo>
                    <a:pt x="394097" y="353320"/>
                  </a:lnTo>
                  <a:lnTo>
                    <a:pt x="394692" y="353320"/>
                  </a:lnTo>
                  <a:lnTo>
                    <a:pt x="447377" y="353320"/>
                  </a:lnTo>
                  <a:lnTo>
                    <a:pt x="447675" y="353320"/>
                  </a:lnTo>
                  <a:lnTo>
                    <a:pt x="447973" y="353320"/>
                  </a:lnTo>
                  <a:lnTo>
                    <a:pt x="493216" y="359869"/>
                  </a:lnTo>
                  <a:lnTo>
                    <a:pt x="541139" y="359869"/>
                  </a:lnTo>
                  <a:lnTo>
                    <a:pt x="558701" y="310458"/>
                  </a:lnTo>
                  <a:lnTo>
                    <a:pt x="558701" y="310160"/>
                  </a:lnTo>
                  <a:lnTo>
                    <a:pt x="558701" y="309863"/>
                  </a:lnTo>
                  <a:lnTo>
                    <a:pt x="584299" y="257177"/>
                  </a:lnTo>
                  <a:lnTo>
                    <a:pt x="613172" y="202706"/>
                  </a:lnTo>
                  <a:lnTo>
                    <a:pt x="613470" y="202111"/>
                  </a:lnTo>
                  <a:lnTo>
                    <a:pt x="613767" y="201813"/>
                  </a:lnTo>
                  <a:lnTo>
                    <a:pt x="643831" y="165202"/>
                  </a:lnTo>
                  <a:lnTo>
                    <a:pt x="644426" y="164309"/>
                  </a:lnTo>
                  <a:lnTo>
                    <a:pt x="673596" y="112517"/>
                  </a:lnTo>
                  <a:lnTo>
                    <a:pt x="664369" y="84537"/>
                  </a:lnTo>
                  <a:lnTo>
                    <a:pt x="642640" y="58343"/>
                  </a:lnTo>
                  <a:lnTo>
                    <a:pt x="642640" y="58045"/>
                  </a:lnTo>
                  <a:lnTo>
                    <a:pt x="642342" y="57748"/>
                  </a:lnTo>
                  <a:lnTo>
                    <a:pt x="621506" y="26494"/>
                  </a:lnTo>
                  <a:lnTo>
                    <a:pt x="612279" y="33935"/>
                  </a:lnTo>
                  <a:lnTo>
                    <a:pt x="610195" y="35721"/>
                  </a:lnTo>
                  <a:lnTo>
                    <a:pt x="607516" y="34531"/>
                  </a:lnTo>
                  <a:lnTo>
                    <a:pt x="566440" y="16969"/>
                  </a:lnTo>
                  <a:lnTo>
                    <a:pt x="565249" y="16671"/>
                  </a:lnTo>
                  <a:lnTo>
                    <a:pt x="536674" y="11909"/>
                  </a:lnTo>
                  <a:lnTo>
                    <a:pt x="536674" y="12206"/>
                  </a:lnTo>
                  <a:lnTo>
                    <a:pt x="490835" y="7146"/>
                  </a:lnTo>
                  <a:lnTo>
                    <a:pt x="441424" y="1193"/>
                  </a:lnTo>
                  <a:lnTo>
                    <a:pt x="440234" y="1193"/>
                  </a:lnTo>
                  <a:lnTo>
                    <a:pt x="400645" y="5956"/>
                  </a:lnTo>
                  <a:lnTo>
                    <a:pt x="399752" y="6253"/>
                  </a:lnTo>
                  <a:lnTo>
                    <a:pt x="399157" y="5956"/>
                  </a:lnTo>
                  <a:cubicBezTo>
                    <a:pt x="399157" y="5956"/>
                    <a:pt x="391172" y="4476"/>
                    <a:pt x="382488" y="2979"/>
                  </a:cubicBezTo>
                  <a:cubicBezTo>
                    <a:pt x="378147" y="2230"/>
                    <a:pt x="373651" y="1451"/>
                    <a:pt x="369987" y="895"/>
                  </a:cubicBezTo>
                  <a:cubicBezTo>
                    <a:pt x="366924" y="431"/>
                    <a:pt x="364989" y="92"/>
                    <a:pt x="364034" y="2"/>
                  </a:cubicBezTo>
                  <a:cubicBezTo>
                    <a:pt x="364031" y="0"/>
                    <a:pt x="363781" y="-2"/>
                    <a:pt x="363736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5" name="Serbest Form: Şekil 564">
              <a:extLst>
                <a:ext uri="{FF2B5EF4-FFF2-40B4-BE49-F238E27FC236}">
                  <a16:creationId xmlns:a16="http://schemas.microsoft.com/office/drawing/2014/main" id="{A6C9B0D7-C2B8-D6BA-23AD-E0269EBCD4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35635" y="1868685"/>
              <a:ext cx="464939" cy="361354"/>
            </a:xfrm>
            <a:custGeom>
              <a:avLst/>
              <a:gdLst>
                <a:gd name="connsiteX0" fmla="*/ 379809 w 464939"/>
                <a:gd name="connsiteY0" fmla="*/ 0 h 361354"/>
                <a:gd name="connsiteX1" fmla="*/ 356890 w 464939"/>
                <a:gd name="connsiteY1" fmla="*/ 10716 h 361354"/>
                <a:gd name="connsiteX2" fmla="*/ 270867 w 464939"/>
                <a:gd name="connsiteY2" fmla="*/ 51197 h 361354"/>
                <a:gd name="connsiteX3" fmla="*/ 270272 w 464939"/>
                <a:gd name="connsiteY3" fmla="*/ 51495 h 361354"/>
                <a:gd name="connsiteX4" fmla="*/ 184249 w 464939"/>
                <a:gd name="connsiteY4" fmla="*/ 107752 h 361354"/>
                <a:gd name="connsiteX5" fmla="*/ 183654 w 464939"/>
                <a:gd name="connsiteY5" fmla="*/ 108049 h 361354"/>
                <a:gd name="connsiteX6" fmla="*/ 183059 w 464939"/>
                <a:gd name="connsiteY6" fmla="*/ 108347 h 361354"/>
                <a:gd name="connsiteX7" fmla="*/ 108049 w 464939"/>
                <a:gd name="connsiteY7" fmla="*/ 127397 h 361354"/>
                <a:gd name="connsiteX8" fmla="*/ 64591 w 464939"/>
                <a:gd name="connsiteY8" fmla="*/ 159246 h 361354"/>
                <a:gd name="connsiteX9" fmla="*/ 55364 w 464939"/>
                <a:gd name="connsiteY9" fmla="*/ 211634 h 361354"/>
                <a:gd name="connsiteX10" fmla="*/ 55066 w 464939"/>
                <a:gd name="connsiteY10" fmla="*/ 212527 h 361354"/>
                <a:gd name="connsiteX11" fmla="*/ 54471 w 464939"/>
                <a:gd name="connsiteY11" fmla="*/ 213420 h 361354"/>
                <a:gd name="connsiteX12" fmla="*/ 31552 w 464939"/>
                <a:gd name="connsiteY12" fmla="*/ 245864 h 361354"/>
                <a:gd name="connsiteX13" fmla="*/ 31254 w 464939"/>
                <a:gd name="connsiteY13" fmla="*/ 246459 h 361354"/>
                <a:gd name="connsiteX14" fmla="*/ 30956 w 464939"/>
                <a:gd name="connsiteY14" fmla="*/ 246757 h 361354"/>
                <a:gd name="connsiteX15" fmla="*/ 0 w 464939"/>
                <a:gd name="connsiteY15" fmla="*/ 274439 h 361354"/>
                <a:gd name="connsiteX16" fmla="*/ 29468 w 464939"/>
                <a:gd name="connsiteY16" fmla="*/ 307777 h 361354"/>
                <a:gd name="connsiteX17" fmla="*/ 55662 w 464939"/>
                <a:gd name="connsiteY17" fmla="*/ 326231 h 361354"/>
                <a:gd name="connsiteX18" fmla="*/ 139898 w 464939"/>
                <a:gd name="connsiteY18" fmla="*/ 332184 h 361354"/>
                <a:gd name="connsiteX19" fmla="*/ 140196 w 464939"/>
                <a:gd name="connsiteY19" fmla="*/ 332184 h 361354"/>
                <a:gd name="connsiteX20" fmla="*/ 140494 w 464939"/>
                <a:gd name="connsiteY20" fmla="*/ 332184 h 361354"/>
                <a:gd name="connsiteX21" fmla="*/ 170557 w 464939"/>
                <a:gd name="connsiteY21" fmla="*/ 337245 h 361354"/>
                <a:gd name="connsiteX22" fmla="*/ 170855 w 464939"/>
                <a:gd name="connsiteY22" fmla="*/ 337245 h 361354"/>
                <a:gd name="connsiteX23" fmla="*/ 205680 w 464939"/>
                <a:gd name="connsiteY23" fmla="*/ 345579 h 361354"/>
                <a:gd name="connsiteX24" fmla="*/ 209848 w 464939"/>
                <a:gd name="connsiteY24" fmla="*/ 346472 h 361354"/>
                <a:gd name="connsiteX25" fmla="*/ 209252 w 464939"/>
                <a:gd name="connsiteY25" fmla="*/ 350639 h 361354"/>
                <a:gd name="connsiteX26" fmla="*/ 208359 w 464939"/>
                <a:gd name="connsiteY26" fmla="*/ 361355 h 361354"/>
                <a:gd name="connsiteX27" fmla="*/ 222052 w 464939"/>
                <a:gd name="connsiteY27" fmla="*/ 356890 h 361354"/>
                <a:gd name="connsiteX28" fmla="*/ 237530 w 464939"/>
                <a:gd name="connsiteY28" fmla="*/ 353020 h 361354"/>
                <a:gd name="connsiteX29" fmla="*/ 238125 w 464939"/>
                <a:gd name="connsiteY29" fmla="*/ 353020 h 361354"/>
                <a:gd name="connsiteX30" fmla="*/ 238720 w 464939"/>
                <a:gd name="connsiteY30" fmla="*/ 353020 h 361354"/>
                <a:gd name="connsiteX31" fmla="*/ 343793 w 464939"/>
                <a:gd name="connsiteY31" fmla="*/ 353020 h 361354"/>
                <a:gd name="connsiteX32" fmla="*/ 344091 w 464939"/>
                <a:gd name="connsiteY32" fmla="*/ 353020 h 361354"/>
                <a:gd name="connsiteX33" fmla="*/ 376833 w 464939"/>
                <a:gd name="connsiteY33" fmla="*/ 342900 h 361354"/>
                <a:gd name="connsiteX34" fmla="*/ 377428 w 464939"/>
                <a:gd name="connsiteY34" fmla="*/ 342900 h 361354"/>
                <a:gd name="connsiteX35" fmla="*/ 378321 w 464939"/>
                <a:gd name="connsiteY35" fmla="*/ 342900 h 361354"/>
                <a:gd name="connsiteX36" fmla="*/ 392311 w 464939"/>
                <a:gd name="connsiteY36" fmla="*/ 342900 h 361354"/>
                <a:gd name="connsiteX37" fmla="*/ 385763 w 464939"/>
                <a:gd name="connsiteY37" fmla="*/ 332184 h 361354"/>
                <a:gd name="connsiteX38" fmla="*/ 380405 w 464939"/>
                <a:gd name="connsiteY38" fmla="*/ 321766 h 361354"/>
                <a:gd name="connsiteX39" fmla="*/ 378619 w 464939"/>
                <a:gd name="connsiteY39" fmla="*/ 311348 h 361354"/>
                <a:gd name="connsiteX40" fmla="*/ 382488 w 464939"/>
                <a:gd name="connsiteY40" fmla="*/ 302716 h 361354"/>
                <a:gd name="connsiteX41" fmla="*/ 388739 w 464939"/>
                <a:gd name="connsiteY41" fmla="*/ 291108 h 361354"/>
                <a:gd name="connsiteX42" fmla="*/ 396478 w 464939"/>
                <a:gd name="connsiteY42" fmla="*/ 277118 h 361354"/>
                <a:gd name="connsiteX43" fmla="*/ 397966 w 464939"/>
                <a:gd name="connsiteY43" fmla="*/ 244376 h 361354"/>
                <a:gd name="connsiteX44" fmla="*/ 399752 w 464939"/>
                <a:gd name="connsiteY44" fmla="*/ 211336 h 361354"/>
                <a:gd name="connsiteX45" fmla="*/ 400050 w 464939"/>
                <a:gd name="connsiteY45" fmla="*/ 208657 h 361354"/>
                <a:gd name="connsiteX46" fmla="*/ 402134 w 464939"/>
                <a:gd name="connsiteY46" fmla="*/ 207466 h 361354"/>
                <a:gd name="connsiteX47" fmla="*/ 464939 w 464939"/>
                <a:gd name="connsiteY47" fmla="*/ 170259 h 361354"/>
                <a:gd name="connsiteX48" fmla="*/ 458093 w 464939"/>
                <a:gd name="connsiteY48" fmla="*/ 152995 h 361354"/>
                <a:gd name="connsiteX49" fmla="*/ 457795 w 464939"/>
                <a:gd name="connsiteY49" fmla="*/ 152102 h 361354"/>
                <a:gd name="connsiteX50" fmla="*/ 457498 w 464939"/>
                <a:gd name="connsiteY50" fmla="*/ 151209 h 361354"/>
                <a:gd name="connsiteX51" fmla="*/ 456902 w 464939"/>
                <a:gd name="connsiteY51" fmla="*/ 122337 h 361354"/>
                <a:gd name="connsiteX52" fmla="*/ 456605 w 464939"/>
                <a:gd name="connsiteY52" fmla="*/ 121146 h 361354"/>
                <a:gd name="connsiteX53" fmla="*/ 457200 w 464939"/>
                <a:gd name="connsiteY53" fmla="*/ 120253 h 361354"/>
                <a:gd name="connsiteX54" fmla="*/ 464641 w 464939"/>
                <a:gd name="connsiteY54" fmla="*/ 105073 h 361354"/>
                <a:gd name="connsiteX55" fmla="*/ 444103 w 464939"/>
                <a:gd name="connsiteY55" fmla="*/ 78284 h 361354"/>
                <a:gd name="connsiteX56" fmla="*/ 443508 w 464939"/>
                <a:gd name="connsiteY56" fmla="*/ 77688 h 361354"/>
                <a:gd name="connsiteX57" fmla="*/ 443508 w 464939"/>
                <a:gd name="connsiteY57" fmla="*/ 76795 h 361354"/>
                <a:gd name="connsiteX58" fmla="*/ 436662 w 464939"/>
                <a:gd name="connsiteY58" fmla="*/ 54769 h 361354"/>
                <a:gd name="connsiteX59" fmla="*/ 436364 w 464939"/>
                <a:gd name="connsiteY59" fmla="*/ 54173 h 361354"/>
                <a:gd name="connsiteX60" fmla="*/ 436364 w 464939"/>
                <a:gd name="connsiteY60" fmla="*/ 53876 h 361354"/>
                <a:gd name="connsiteX61" fmla="*/ 433983 w 464939"/>
                <a:gd name="connsiteY61" fmla="*/ 26789 h 361354"/>
                <a:gd name="connsiteX62" fmla="*/ 378916 w 464939"/>
                <a:gd name="connsiteY62" fmla="*/ 2381 h 361354"/>
                <a:gd name="connsiteX63" fmla="*/ 379809 w 464939"/>
                <a:gd name="connsiteY63" fmla="*/ 0 h 36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64939" h="361354">
                  <a:moveTo>
                    <a:pt x="379809" y="0"/>
                  </a:moveTo>
                  <a:lnTo>
                    <a:pt x="356890" y="10716"/>
                  </a:lnTo>
                  <a:lnTo>
                    <a:pt x="270867" y="51197"/>
                  </a:lnTo>
                  <a:lnTo>
                    <a:pt x="270272" y="51495"/>
                  </a:lnTo>
                  <a:lnTo>
                    <a:pt x="184249" y="107752"/>
                  </a:lnTo>
                  <a:lnTo>
                    <a:pt x="183654" y="108049"/>
                  </a:lnTo>
                  <a:lnTo>
                    <a:pt x="183059" y="108347"/>
                  </a:lnTo>
                  <a:lnTo>
                    <a:pt x="108049" y="127397"/>
                  </a:lnTo>
                  <a:lnTo>
                    <a:pt x="64591" y="159246"/>
                  </a:lnTo>
                  <a:lnTo>
                    <a:pt x="55364" y="211634"/>
                  </a:lnTo>
                  <a:lnTo>
                    <a:pt x="55066" y="212527"/>
                  </a:lnTo>
                  <a:lnTo>
                    <a:pt x="54471" y="213420"/>
                  </a:lnTo>
                  <a:lnTo>
                    <a:pt x="31552" y="245864"/>
                  </a:lnTo>
                  <a:lnTo>
                    <a:pt x="31254" y="246459"/>
                  </a:lnTo>
                  <a:lnTo>
                    <a:pt x="30956" y="246757"/>
                  </a:lnTo>
                  <a:lnTo>
                    <a:pt x="0" y="274439"/>
                  </a:lnTo>
                  <a:lnTo>
                    <a:pt x="29468" y="307777"/>
                  </a:lnTo>
                  <a:lnTo>
                    <a:pt x="55662" y="326231"/>
                  </a:lnTo>
                  <a:lnTo>
                    <a:pt x="139898" y="332184"/>
                  </a:lnTo>
                  <a:lnTo>
                    <a:pt x="140196" y="332184"/>
                  </a:lnTo>
                  <a:lnTo>
                    <a:pt x="140494" y="332184"/>
                  </a:lnTo>
                  <a:lnTo>
                    <a:pt x="170557" y="337245"/>
                  </a:lnTo>
                  <a:lnTo>
                    <a:pt x="170855" y="337245"/>
                  </a:lnTo>
                  <a:lnTo>
                    <a:pt x="205680" y="345579"/>
                  </a:lnTo>
                  <a:lnTo>
                    <a:pt x="209848" y="346472"/>
                  </a:lnTo>
                  <a:lnTo>
                    <a:pt x="209252" y="350639"/>
                  </a:lnTo>
                  <a:lnTo>
                    <a:pt x="208359" y="361355"/>
                  </a:lnTo>
                  <a:cubicBezTo>
                    <a:pt x="212800" y="359883"/>
                    <a:pt x="216767" y="358280"/>
                    <a:pt x="222052" y="356890"/>
                  </a:cubicBezTo>
                  <a:cubicBezTo>
                    <a:pt x="230203" y="354745"/>
                    <a:pt x="237530" y="353020"/>
                    <a:pt x="237530" y="353020"/>
                  </a:cubicBezTo>
                  <a:lnTo>
                    <a:pt x="238125" y="353020"/>
                  </a:lnTo>
                  <a:lnTo>
                    <a:pt x="238720" y="353020"/>
                  </a:lnTo>
                  <a:lnTo>
                    <a:pt x="343793" y="353020"/>
                  </a:lnTo>
                  <a:lnTo>
                    <a:pt x="344091" y="353020"/>
                  </a:lnTo>
                  <a:lnTo>
                    <a:pt x="376833" y="342900"/>
                  </a:lnTo>
                  <a:lnTo>
                    <a:pt x="377428" y="342900"/>
                  </a:lnTo>
                  <a:lnTo>
                    <a:pt x="378321" y="342900"/>
                  </a:lnTo>
                  <a:lnTo>
                    <a:pt x="392311" y="342900"/>
                  </a:lnTo>
                  <a:cubicBezTo>
                    <a:pt x="391197" y="341231"/>
                    <a:pt x="388983" y="337820"/>
                    <a:pt x="385763" y="332184"/>
                  </a:cubicBezTo>
                  <a:cubicBezTo>
                    <a:pt x="383793" y="328737"/>
                    <a:pt x="381813" y="325155"/>
                    <a:pt x="380405" y="321766"/>
                  </a:cubicBezTo>
                  <a:cubicBezTo>
                    <a:pt x="378997" y="318378"/>
                    <a:pt x="377416" y="315558"/>
                    <a:pt x="378619" y="311348"/>
                  </a:cubicBezTo>
                  <a:cubicBezTo>
                    <a:pt x="379320" y="308895"/>
                    <a:pt x="380694" y="306264"/>
                    <a:pt x="382488" y="302716"/>
                  </a:cubicBezTo>
                  <a:cubicBezTo>
                    <a:pt x="384283" y="299168"/>
                    <a:pt x="386598" y="295015"/>
                    <a:pt x="388739" y="291108"/>
                  </a:cubicBezTo>
                  <a:cubicBezTo>
                    <a:pt x="392752" y="283784"/>
                    <a:pt x="396015" y="277924"/>
                    <a:pt x="396478" y="277118"/>
                  </a:cubicBezTo>
                  <a:lnTo>
                    <a:pt x="397966" y="244376"/>
                  </a:lnTo>
                  <a:lnTo>
                    <a:pt x="399752" y="211336"/>
                  </a:lnTo>
                  <a:lnTo>
                    <a:pt x="400050" y="208657"/>
                  </a:lnTo>
                  <a:lnTo>
                    <a:pt x="402134" y="207466"/>
                  </a:lnTo>
                  <a:lnTo>
                    <a:pt x="464939" y="170259"/>
                  </a:lnTo>
                  <a:lnTo>
                    <a:pt x="458093" y="152995"/>
                  </a:lnTo>
                  <a:lnTo>
                    <a:pt x="457795" y="152102"/>
                  </a:lnTo>
                  <a:lnTo>
                    <a:pt x="457498" y="151209"/>
                  </a:lnTo>
                  <a:lnTo>
                    <a:pt x="456902" y="122337"/>
                  </a:lnTo>
                  <a:lnTo>
                    <a:pt x="456605" y="121146"/>
                  </a:lnTo>
                  <a:lnTo>
                    <a:pt x="457200" y="120253"/>
                  </a:lnTo>
                  <a:lnTo>
                    <a:pt x="464641" y="105073"/>
                  </a:lnTo>
                  <a:lnTo>
                    <a:pt x="444103" y="78284"/>
                  </a:lnTo>
                  <a:lnTo>
                    <a:pt x="443508" y="77688"/>
                  </a:lnTo>
                  <a:lnTo>
                    <a:pt x="443508" y="76795"/>
                  </a:lnTo>
                  <a:lnTo>
                    <a:pt x="436662" y="54769"/>
                  </a:lnTo>
                  <a:lnTo>
                    <a:pt x="436364" y="54173"/>
                  </a:lnTo>
                  <a:lnTo>
                    <a:pt x="436364" y="53876"/>
                  </a:lnTo>
                  <a:lnTo>
                    <a:pt x="433983" y="26789"/>
                  </a:lnTo>
                  <a:lnTo>
                    <a:pt x="378916" y="2381"/>
                  </a:lnTo>
                  <a:lnTo>
                    <a:pt x="37980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6" name="Serbest Form: Şekil 565">
              <a:extLst>
                <a:ext uri="{FF2B5EF4-FFF2-40B4-BE49-F238E27FC236}">
                  <a16:creationId xmlns:a16="http://schemas.microsoft.com/office/drawing/2014/main" id="{34E21F3B-8C58-283B-3AAF-37A699EE3E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779" y="1874043"/>
              <a:ext cx="491728" cy="483393"/>
            </a:xfrm>
            <a:custGeom>
              <a:avLst/>
              <a:gdLst>
                <a:gd name="connsiteX0" fmla="*/ 423267 w 491728"/>
                <a:gd name="connsiteY0" fmla="*/ 0 h 483393"/>
                <a:gd name="connsiteX1" fmla="*/ 420886 w 491728"/>
                <a:gd name="connsiteY1" fmla="*/ 893 h 483393"/>
                <a:gd name="connsiteX2" fmla="*/ 413445 w 491728"/>
                <a:gd name="connsiteY2" fmla="*/ 4763 h 483393"/>
                <a:gd name="connsiteX3" fmla="*/ 406598 w 491728"/>
                <a:gd name="connsiteY3" fmla="*/ 9227 h 483393"/>
                <a:gd name="connsiteX4" fmla="*/ 404217 w 491728"/>
                <a:gd name="connsiteY4" fmla="*/ 11013 h 483393"/>
                <a:gd name="connsiteX5" fmla="*/ 403622 w 491728"/>
                <a:gd name="connsiteY5" fmla="*/ 11311 h 483393"/>
                <a:gd name="connsiteX6" fmla="*/ 400050 w 491728"/>
                <a:gd name="connsiteY6" fmla="*/ 13395 h 483393"/>
                <a:gd name="connsiteX7" fmla="*/ 397669 w 491728"/>
                <a:gd name="connsiteY7" fmla="*/ 13692 h 483393"/>
                <a:gd name="connsiteX8" fmla="*/ 391418 w 491728"/>
                <a:gd name="connsiteY8" fmla="*/ 14288 h 483393"/>
                <a:gd name="connsiteX9" fmla="*/ 373261 w 491728"/>
                <a:gd name="connsiteY9" fmla="*/ 14288 h 483393"/>
                <a:gd name="connsiteX10" fmla="*/ 355699 w 491728"/>
                <a:gd name="connsiteY10" fmla="*/ 14288 h 483393"/>
                <a:gd name="connsiteX11" fmla="*/ 349746 w 491728"/>
                <a:gd name="connsiteY11" fmla="*/ 14288 h 483393"/>
                <a:gd name="connsiteX12" fmla="*/ 347960 w 491728"/>
                <a:gd name="connsiteY12" fmla="*/ 14288 h 483393"/>
                <a:gd name="connsiteX13" fmla="*/ 348853 w 491728"/>
                <a:gd name="connsiteY13" fmla="*/ 13990 h 483393"/>
                <a:gd name="connsiteX14" fmla="*/ 348555 w 491728"/>
                <a:gd name="connsiteY14" fmla="*/ 13097 h 483393"/>
                <a:gd name="connsiteX15" fmla="*/ 346472 w 491728"/>
                <a:gd name="connsiteY15" fmla="*/ 14585 h 483393"/>
                <a:gd name="connsiteX16" fmla="*/ 315813 w 491728"/>
                <a:gd name="connsiteY16" fmla="*/ 34826 h 483393"/>
                <a:gd name="connsiteX17" fmla="*/ 315218 w 491728"/>
                <a:gd name="connsiteY17" fmla="*/ 35421 h 483393"/>
                <a:gd name="connsiteX18" fmla="*/ 314325 w 491728"/>
                <a:gd name="connsiteY18" fmla="*/ 35719 h 483393"/>
                <a:gd name="connsiteX19" fmla="*/ 266998 w 491728"/>
                <a:gd name="connsiteY19" fmla="*/ 47030 h 483393"/>
                <a:gd name="connsiteX20" fmla="*/ 237530 w 491728"/>
                <a:gd name="connsiteY20" fmla="*/ 102989 h 483393"/>
                <a:gd name="connsiteX21" fmla="*/ 236934 w 491728"/>
                <a:gd name="connsiteY21" fmla="*/ 104180 h 483393"/>
                <a:gd name="connsiteX22" fmla="*/ 235744 w 491728"/>
                <a:gd name="connsiteY22" fmla="*/ 104775 h 483393"/>
                <a:gd name="connsiteX23" fmla="*/ 214313 w 491728"/>
                <a:gd name="connsiteY23" fmla="*/ 117574 h 483393"/>
                <a:gd name="connsiteX24" fmla="*/ 198239 w 491728"/>
                <a:gd name="connsiteY24" fmla="*/ 126504 h 483393"/>
                <a:gd name="connsiteX25" fmla="*/ 191393 w 491728"/>
                <a:gd name="connsiteY25" fmla="*/ 129480 h 483393"/>
                <a:gd name="connsiteX26" fmla="*/ 185738 w 491728"/>
                <a:gd name="connsiteY26" fmla="*/ 130969 h 483393"/>
                <a:gd name="connsiteX27" fmla="*/ 183059 w 491728"/>
                <a:gd name="connsiteY27" fmla="*/ 131862 h 483393"/>
                <a:gd name="connsiteX28" fmla="*/ 176808 w 491728"/>
                <a:gd name="connsiteY28" fmla="*/ 134541 h 483393"/>
                <a:gd name="connsiteX29" fmla="*/ 159841 w 491728"/>
                <a:gd name="connsiteY29" fmla="*/ 143173 h 483393"/>
                <a:gd name="connsiteX30" fmla="*/ 136922 w 491728"/>
                <a:gd name="connsiteY30" fmla="*/ 155972 h 483393"/>
                <a:gd name="connsiteX31" fmla="*/ 136624 w 491728"/>
                <a:gd name="connsiteY31" fmla="*/ 156270 h 483393"/>
                <a:gd name="connsiteX32" fmla="*/ 136029 w 491728"/>
                <a:gd name="connsiteY32" fmla="*/ 156270 h 483393"/>
                <a:gd name="connsiteX33" fmla="*/ 84832 w 491728"/>
                <a:gd name="connsiteY33" fmla="*/ 171450 h 483393"/>
                <a:gd name="connsiteX34" fmla="*/ 21134 w 491728"/>
                <a:gd name="connsiteY34" fmla="*/ 208955 h 483393"/>
                <a:gd name="connsiteX35" fmla="*/ 19348 w 491728"/>
                <a:gd name="connsiteY35" fmla="*/ 239613 h 483393"/>
                <a:gd name="connsiteX36" fmla="*/ 17859 w 491728"/>
                <a:gd name="connsiteY36" fmla="*/ 273546 h 483393"/>
                <a:gd name="connsiteX37" fmla="*/ 17859 w 491728"/>
                <a:gd name="connsiteY37" fmla="*/ 274737 h 483393"/>
                <a:gd name="connsiteX38" fmla="*/ 17264 w 491728"/>
                <a:gd name="connsiteY38" fmla="*/ 275630 h 483393"/>
                <a:gd name="connsiteX39" fmla="*/ 8930 w 491728"/>
                <a:gd name="connsiteY39" fmla="*/ 290513 h 483393"/>
                <a:gd name="connsiteX40" fmla="*/ 2977 w 491728"/>
                <a:gd name="connsiteY40" fmla="*/ 301526 h 483393"/>
                <a:gd name="connsiteX41" fmla="*/ 0 w 491728"/>
                <a:gd name="connsiteY41" fmla="*/ 308372 h 483393"/>
                <a:gd name="connsiteX42" fmla="*/ 1191 w 491728"/>
                <a:gd name="connsiteY42" fmla="*/ 312539 h 483393"/>
                <a:gd name="connsiteX43" fmla="*/ 5953 w 491728"/>
                <a:gd name="connsiteY43" fmla="*/ 322064 h 483393"/>
                <a:gd name="connsiteX44" fmla="*/ 13692 w 491728"/>
                <a:gd name="connsiteY44" fmla="*/ 334566 h 483393"/>
                <a:gd name="connsiteX45" fmla="*/ 9227 w 491728"/>
                <a:gd name="connsiteY45" fmla="*/ 337542 h 483393"/>
                <a:gd name="connsiteX46" fmla="*/ 66675 w 491728"/>
                <a:gd name="connsiteY46" fmla="*/ 337542 h 483393"/>
                <a:gd name="connsiteX47" fmla="*/ 69354 w 491728"/>
                <a:gd name="connsiteY47" fmla="*/ 337542 h 483393"/>
                <a:gd name="connsiteX48" fmla="*/ 70842 w 491728"/>
                <a:gd name="connsiteY48" fmla="*/ 339923 h 483393"/>
                <a:gd name="connsiteX49" fmla="*/ 82748 w 491728"/>
                <a:gd name="connsiteY49" fmla="*/ 360164 h 483393"/>
                <a:gd name="connsiteX50" fmla="*/ 83046 w 491728"/>
                <a:gd name="connsiteY50" fmla="*/ 361057 h 483393"/>
                <a:gd name="connsiteX51" fmla="*/ 83046 w 491728"/>
                <a:gd name="connsiteY51" fmla="*/ 361652 h 483393"/>
                <a:gd name="connsiteX52" fmla="*/ 91678 w 491728"/>
                <a:gd name="connsiteY52" fmla="*/ 407789 h 483393"/>
                <a:gd name="connsiteX53" fmla="*/ 91678 w 491728"/>
                <a:gd name="connsiteY53" fmla="*/ 408087 h 483393"/>
                <a:gd name="connsiteX54" fmla="*/ 91678 w 491728"/>
                <a:gd name="connsiteY54" fmla="*/ 408384 h 483393"/>
                <a:gd name="connsiteX55" fmla="*/ 94357 w 491728"/>
                <a:gd name="connsiteY55" fmla="*/ 424755 h 483393"/>
                <a:gd name="connsiteX56" fmla="*/ 98822 w 491728"/>
                <a:gd name="connsiteY56" fmla="*/ 436066 h 483393"/>
                <a:gd name="connsiteX57" fmla="*/ 105073 w 491728"/>
                <a:gd name="connsiteY57" fmla="*/ 441424 h 483393"/>
                <a:gd name="connsiteX58" fmla="*/ 133350 w 491728"/>
                <a:gd name="connsiteY58" fmla="*/ 448568 h 483393"/>
                <a:gd name="connsiteX59" fmla="*/ 156865 w 491728"/>
                <a:gd name="connsiteY59" fmla="*/ 453033 h 483393"/>
                <a:gd name="connsiteX60" fmla="*/ 176510 w 491728"/>
                <a:gd name="connsiteY60" fmla="*/ 460177 h 483393"/>
                <a:gd name="connsiteX61" fmla="*/ 191095 w 491728"/>
                <a:gd name="connsiteY61" fmla="*/ 468809 h 483393"/>
                <a:gd name="connsiteX62" fmla="*/ 198537 w 491728"/>
                <a:gd name="connsiteY62" fmla="*/ 475059 h 483393"/>
                <a:gd name="connsiteX63" fmla="*/ 205680 w 491728"/>
                <a:gd name="connsiteY63" fmla="*/ 483394 h 483393"/>
                <a:gd name="connsiteX64" fmla="*/ 205680 w 491728"/>
                <a:gd name="connsiteY64" fmla="*/ 482203 h 483393"/>
                <a:gd name="connsiteX65" fmla="*/ 221159 w 491728"/>
                <a:gd name="connsiteY65" fmla="*/ 480715 h 483393"/>
                <a:gd name="connsiteX66" fmla="*/ 228898 w 491728"/>
                <a:gd name="connsiteY66" fmla="*/ 474464 h 483393"/>
                <a:gd name="connsiteX67" fmla="*/ 240209 w 491728"/>
                <a:gd name="connsiteY67" fmla="*/ 465237 h 483393"/>
                <a:gd name="connsiteX68" fmla="*/ 255091 w 491728"/>
                <a:gd name="connsiteY68" fmla="*/ 457795 h 483393"/>
                <a:gd name="connsiteX69" fmla="*/ 256580 w 491728"/>
                <a:gd name="connsiteY69" fmla="*/ 456902 h 483393"/>
                <a:gd name="connsiteX70" fmla="*/ 260747 w 491728"/>
                <a:gd name="connsiteY70" fmla="*/ 453330 h 483393"/>
                <a:gd name="connsiteX71" fmla="*/ 269379 w 491728"/>
                <a:gd name="connsiteY71" fmla="*/ 445294 h 483393"/>
                <a:gd name="connsiteX72" fmla="*/ 277713 w 491728"/>
                <a:gd name="connsiteY72" fmla="*/ 441424 h 483393"/>
                <a:gd name="connsiteX73" fmla="*/ 282773 w 491728"/>
                <a:gd name="connsiteY73" fmla="*/ 439936 h 483393"/>
                <a:gd name="connsiteX74" fmla="*/ 297954 w 491728"/>
                <a:gd name="connsiteY74" fmla="*/ 428030 h 483393"/>
                <a:gd name="connsiteX75" fmla="*/ 305693 w 491728"/>
                <a:gd name="connsiteY75" fmla="*/ 416421 h 483393"/>
                <a:gd name="connsiteX76" fmla="*/ 308372 w 491728"/>
                <a:gd name="connsiteY76" fmla="*/ 410468 h 483393"/>
                <a:gd name="connsiteX77" fmla="*/ 310455 w 491728"/>
                <a:gd name="connsiteY77" fmla="*/ 406598 h 483393"/>
                <a:gd name="connsiteX78" fmla="*/ 311348 w 491728"/>
                <a:gd name="connsiteY78" fmla="*/ 403920 h 483393"/>
                <a:gd name="connsiteX79" fmla="*/ 313134 w 491728"/>
                <a:gd name="connsiteY79" fmla="*/ 398264 h 483393"/>
                <a:gd name="connsiteX80" fmla="*/ 317004 w 491728"/>
                <a:gd name="connsiteY80" fmla="*/ 386953 h 483393"/>
                <a:gd name="connsiteX81" fmla="*/ 319980 w 491728"/>
                <a:gd name="connsiteY81" fmla="*/ 380107 h 483393"/>
                <a:gd name="connsiteX82" fmla="*/ 326529 w 491728"/>
                <a:gd name="connsiteY82" fmla="*/ 372963 h 483393"/>
                <a:gd name="connsiteX83" fmla="*/ 336649 w 491728"/>
                <a:gd name="connsiteY83" fmla="*/ 373856 h 483393"/>
                <a:gd name="connsiteX84" fmla="*/ 341412 w 491728"/>
                <a:gd name="connsiteY84" fmla="*/ 376535 h 483393"/>
                <a:gd name="connsiteX85" fmla="*/ 344686 w 491728"/>
                <a:gd name="connsiteY85" fmla="*/ 379214 h 483393"/>
                <a:gd name="connsiteX86" fmla="*/ 347960 w 491728"/>
                <a:gd name="connsiteY86" fmla="*/ 382488 h 483393"/>
                <a:gd name="connsiteX87" fmla="*/ 351532 w 491728"/>
                <a:gd name="connsiteY87" fmla="*/ 385763 h 483393"/>
                <a:gd name="connsiteX88" fmla="*/ 352425 w 491728"/>
                <a:gd name="connsiteY88" fmla="*/ 386655 h 483393"/>
                <a:gd name="connsiteX89" fmla="*/ 352723 w 491728"/>
                <a:gd name="connsiteY89" fmla="*/ 386655 h 483393"/>
                <a:gd name="connsiteX90" fmla="*/ 361652 w 491728"/>
                <a:gd name="connsiteY90" fmla="*/ 390525 h 483393"/>
                <a:gd name="connsiteX91" fmla="*/ 366713 w 491728"/>
                <a:gd name="connsiteY91" fmla="*/ 392906 h 483393"/>
                <a:gd name="connsiteX92" fmla="*/ 367605 w 491728"/>
                <a:gd name="connsiteY92" fmla="*/ 393502 h 483393"/>
                <a:gd name="connsiteX93" fmla="*/ 367903 w 491728"/>
                <a:gd name="connsiteY93" fmla="*/ 393502 h 483393"/>
                <a:gd name="connsiteX94" fmla="*/ 369391 w 491728"/>
                <a:gd name="connsiteY94" fmla="*/ 392906 h 483393"/>
                <a:gd name="connsiteX95" fmla="*/ 375642 w 491728"/>
                <a:gd name="connsiteY95" fmla="*/ 389930 h 483393"/>
                <a:gd name="connsiteX96" fmla="*/ 384274 w 491728"/>
                <a:gd name="connsiteY96" fmla="*/ 385763 h 483393"/>
                <a:gd name="connsiteX97" fmla="*/ 385465 w 491728"/>
                <a:gd name="connsiteY97" fmla="*/ 384870 h 483393"/>
                <a:gd name="connsiteX98" fmla="*/ 386655 w 491728"/>
                <a:gd name="connsiteY98" fmla="*/ 385167 h 483393"/>
                <a:gd name="connsiteX99" fmla="*/ 394097 w 491728"/>
                <a:gd name="connsiteY99" fmla="*/ 385465 h 483393"/>
                <a:gd name="connsiteX100" fmla="*/ 399752 w 491728"/>
                <a:gd name="connsiteY100" fmla="*/ 385763 h 483393"/>
                <a:gd name="connsiteX101" fmla="*/ 402729 w 491728"/>
                <a:gd name="connsiteY101" fmla="*/ 385465 h 483393"/>
                <a:gd name="connsiteX102" fmla="*/ 405110 w 491728"/>
                <a:gd name="connsiteY102" fmla="*/ 384572 h 483393"/>
                <a:gd name="connsiteX103" fmla="*/ 410468 w 491728"/>
                <a:gd name="connsiteY103" fmla="*/ 381595 h 483393"/>
                <a:gd name="connsiteX104" fmla="*/ 416719 w 491728"/>
                <a:gd name="connsiteY104" fmla="*/ 378321 h 483393"/>
                <a:gd name="connsiteX105" fmla="*/ 426244 w 491728"/>
                <a:gd name="connsiteY105" fmla="*/ 361355 h 483393"/>
                <a:gd name="connsiteX106" fmla="*/ 426541 w 491728"/>
                <a:gd name="connsiteY106" fmla="*/ 361057 h 483393"/>
                <a:gd name="connsiteX107" fmla="*/ 439043 w 491728"/>
                <a:gd name="connsiteY107" fmla="*/ 336054 h 483393"/>
                <a:gd name="connsiteX108" fmla="*/ 437852 w 491728"/>
                <a:gd name="connsiteY108" fmla="*/ 324445 h 483393"/>
                <a:gd name="connsiteX109" fmla="*/ 431304 w 491728"/>
                <a:gd name="connsiteY109" fmla="*/ 313134 h 483393"/>
                <a:gd name="connsiteX110" fmla="*/ 426244 w 491728"/>
                <a:gd name="connsiteY110" fmla="*/ 304502 h 483393"/>
                <a:gd name="connsiteX111" fmla="*/ 424458 w 491728"/>
                <a:gd name="connsiteY111" fmla="*/ 301228 h 483393"/>
                <a:gd name="connsiteX112" fmla="*/ 423863 w 491728"/>
                <a:gd name="connsiteY112" fmla="*/ 300633 h 483393"/>
                <a:gd name="connsiteX113" fmla="*/ 422077 w 491728"/>
                <a:gd name="connsiteY113" fmla="*/ 298549 h 483393"/>
                <a:gd name="connsiteX114" fmla="*/ 420291 w 491728"/>
                <a:gd name="connsiteY114" fmla="*/ 295573 h 483393"/>
                <a:gd name="connsiteX115" fmla="*/ 414635 w 491728"/>
                <a:gd name="connsiteY115" fmla="*/ 287834 h 483393"/>
                <a:gd name="connsiteX116" fmla="*/ 408682 w 491728"/>
                <a:gd name="connsiteY116" fmla="*/ 279797 h 483393"/>
                <a:gd name="connsiteX117" fmla="*/ 405110 w 491728"/>
                <a:gd name="connsiteY117" fmla="*/ 276225 h 483393"/>
                <a:gd name="connsiteX118" fmla="*/ 391418 w 491728"/>
                <a:gd name="connsiteY118" fmla="*/ 265807 h 483393"/>
                <a:gd name="connsiteX119" fmla="*/ 384572 w 491728"/>
                <a:gd name="connsiteY119" fmla="*/ 259259 h 483393"/>
                <a:gd name="connsiteX120" fmla="*/ 382191 w 491728"/>
                <a:gd name="connsiteY120" fmla="*/ 256580 h 483393"/>
                <a:gd name="connsiteX121" fmla="*/ 380405 w 491728"/>
                <a:gd name="connsiteY121" fmla="*/ 253305 h 483393"/>
                <a:gd name="connsiteX122" fmla="*/ 380107 w 491728"/>
                <a:gd name="connsiteY122" fmla="*/ 250031 h 483393"/>
                <a:gd name="connsiteX123" fmla="*/ 380107 w 491728"/>
                <a:gd name="connsiteY123" fmla="*/ 245566 h 483393"/>
                <a:gd name="connsiteX124" fmla="*/ 380107 w 491728"/>
                <a:gd name="connsiteY124" fmla="*/ 233958 h 483393"/>
                <a:gd name="connsiteX125" fmla="*/ 380405 w 491728"/>
                <a:gd name="connsiteY125" fmla="*/ 218480 h 483393"/>
                <a:gd name="connsiteX126" fmla="*/ 380405 w 491728"/>
                <a:gd name="connsiteY126" fmla="*/ 217587 h 483393"/>
                <a:gd name="connsiteX127" fmla="*/ 380405 w 491728"/>
                <a:gd name="connsiteY127" fmla="*/ 216991 h 483393"/>
                <a:gd name="connsiteX128" fmla="*/ 390823 w 491728"/>
                <a:gd name="connsiteY128" fmla="*/ 185142 h 483393"/>
                <a:gd name="connsiteX129" fmla="*/ 390525 w 491728"/>
                <a:gd name="connsiteY129" fmla="*/ 185142 h 483393"/>
                <a:gd name="connsiteX130" fmla="*/ 393502 w 491728"/>
                <a:gd name="connsiteY130" fmla="*/ 171152 h 483393"/>
                <a:gd name="connsiteX131" fmla="*/ 393799 w 491728"/>
                <a:gd name="connsiteY131" fmla="*/ 169664 h 483393"/>
                <a:gd name="connsiteX132" fmla="*/ 394692 w 491728"/>
                <a:gd name="connsiteY132" fmla="*/ 168771 h 483393"/>
                <a:gd name="connsiteX133" fmla="*/ 407491 w 491728"/>
                <a:gd name="connsiteY133" fmla="*/ 155972 h 483393"/>
                <a:gd name="connsiteX134" fmla="*/ 416421 w 491728"/>
                <a:gd name="connsiteY134" fmla="*/ 146745 h 483393"/>
                <a:gd name="connsiteX135" fmla="*/ 419695 w 491728"/>
                <a:gd name="connsiteY135" fmla="*/ 143470 h 483393"/>
                <a:gd name="connsiteX136" fmla="*/ 421779 w 491728"/>
                <a:gd name="connsiteY136" fmla="*/ 141387 h 483393"/>
                <a:gd name="connsiteX137" fmla="*/ 423863 w 491728"/>
                <a:gd name="connsiteY137" fmla="*/ 140494 h 483393"/>
                <a:gd name="connsiteX138" fmla="*/ 426244 w 491728"/>
                <a:gd name="connsiteY138" fmla="*/ 139303 h 483393"/>
                <a:gd name="connsiteX139" fmla="*/ 432495 w 491728"/>
                <a:gd name="connsiteY139" fmla="*/ 136624 h 483393"/>
                <a:gd name="connsiteX140" fmla="*/ 438448 w 491728"/>
                <a:gd name="connsiteY140" fmla="*/ 134243 h 483393"/>
                <a:gd name="connsiteX141" fmla="*/ 441722 w 491728"/>
                <a:gd name="connsiteY141" fmla="*/ 133052 h 483393"/>
                <a:gd name="connsiteX142" fmla="*/ 444103 w 491728"/>
                <a:gd name="connsiteY142" fmla="*/ 131564 h 483393"/>
                <a:gd name="connsiteX143" fmla="*/ 448866 w 491728"/>
                <a:gd name="connsiteY143" fmla="*/ 128588 h 483393"/>
                <a:gd name="connsiteX144" fmla="*/ 455414 w 491728"/>
                <a:gd name="connsiteY144" fmla="*/ 124718 h 483393"/>
                <a:gd name="connsiteX145" fmla="*/ 455712 w 491728"/>
                <a:gd name="connsiteY145" fmla="*/ 124420 h 483393"/>
                <a:gd name="connsiteX146" fmla="*/ 456307 w 491728"/>
                <a:gd name="connsiteY146" fmla="*/ 124123 h 483393"/>
                <a:gd name="connsiteX147" fmla="*/ 485180 w 491728"/>
                <a:gd name="connsiteY147" fmla="*/ 115491 h 483393"/>
                <a:gd name="connsiteX148" fmla="*/ 491728 w 491728"/>
                <a:gd name="connsiteY148" fmla="*/ 106859 h 483393"/>
                <a:gd name="connsiteX149" fmla="*/ 490538 w 491728"/>
                <a:gd name="connsiteY149" fmla="*/ 105668 h 483393"/>
                <a:gd name="connsiteX150" fmla="*/ 484287 w 491728"/>
                <a:gd name="connsiteY150" fmla="*/ 100310 h 483393"/>
                <a:gd name="connsiteX151" fmla="*/ 480120 w 491728"/>
                <a:gd name="connsiteY151" fmla="*/ 96441 h 483393"/>
                <a:gd name="connsiteX152" fmla="*/ 474464 w 491728"/>
                <a:gd name="connsiteY152" fmla="*/ 90785 h 483393"/>
                <a:gd name="connsiteX153" fmla="*/ 467618 w 491728"/>
                <a:gd name="connsiteY153" fmla="*/ 83641 h 483393"/>
                <a:gd name="connsiteX154" fmla="*/ 467023 w 491728"/>
                <a:gd name="connsiteY154" fmla="*/ 83046 h 483393"/>
                <a:gd name="connsiteX155" fmla="*/ 466427 w 491728"/>
                <a:gd name="connsiteY155" fmla="*/ 82153 h 483393"/>
                <a:gd name="connsiteX156" fmla="*/ 458093 w 491728"/>
                <a:gd name="connsiteY156" fmla="*/ 61317 h 483393"/>
                <a:gd name="connsiteX157" fmla="*/ 458093 w 491728"/>
                <a:gd name="connsiteY157" fmla="*/ 61020 h 483393"/>
                <a:gd name="connsiteX158" fmla="*/ 457795 w 491728"/>
                <a:gd name="connsiteY158" fmla="*/ 60722 h 483393"/>
                <a:gd name="connsiteX159" fmla="*/ 448866 w 491728"/>
                <a:gd name="connsiteY159" fmla="*/ 27384 h 483393"/>
                <a:gd name="connsiteX160" fmla="*/ 446484 w 491728"/>
                <a:gd name="connsiteY160" fmla="*/ 17264 h 483393"/>
                <a:gd name="connsiteX161" fmla="*/ 445294 w 491728"/>
                <a:gd name="connsiteY161" fmla="*/ 15180 h 483393"/>
                <a:gd name="connsiteX162" fmla="*/ 444401 w 491728"/>
                <a:gd name="connsiteY162" fmla="*/ 14883 h 483393"/>
                <a:gd name="connsiteX163" fmla="*/ 436662 w 491728"/>
                <a:gd name="connsiteY163" fmla="*/ 11609 h 483393"/>
                <a:gd name="connsiteX164" fmla="*/ 430411 w 491728"/>
                <a:gd name="connsiteY164" fmla="*/ 6548 h 483393"/>
                <a:gd name="connsiteX165" fmla="*/ 425053 w 491728"/>
                <a:gd name="connsiteY165" fmla="*/ 1488 h 483393"/>
                <a:gd name="connsiteX166" fmla="*/ 423267 w 491728"/>
                <a:gd name="connsiteY166" fmla="*/ 0 h 4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491728" h="483393">
                  <a:moveTo>
                    <a:pt x="423267" y="0"/>
                  </a:moveTo>
                  <a:cubicBezTo>
                    <a:pt x="422766" y="121"/>
                    <a:pt x="421894" y="457"/>
                    <a:pt x="420886" y="893"/>
                  </a:cubicBezTo>
                  <a:cubicBezTo>
                    <a:pt x="418869" y="1764"/>
                    <a:pt x="415986" y="3238"/>
                    <a:pt x="413445" y="4763"/>
                  </a:cubicBezTo>
                  <a:cubicBezTo>
                    <a:pt x="410903" y="6287"/>
                    <a:pt x="408507" y="7871"/>
                    <a:pt x="406598" y="9227"/>
                  </a:cubicBezTo>
                  <a:cubicBezTo>
                    <a:pt x="405644" y="9905"/>
                    <a:pt x="404783" y="10560"/>
                    <a:pt x="404217" y="11013"/>
                  </a:cubicBezTo>
                  <a:cubicBezTo>
                    <a:pt x="403652" y="11467"/>
                    <a:pt x="403236" y="11793"/>
                    <a:pt x="403622" y="11311"/>
                  </a:cubicBezTo>
                  <a:cubicBezTo>
                    <a:pt x="401698" y="13715"/>
                    <a:pt x="400835" y="13215"/>
                    <a:pt x="400050" y="13395"/>
                  </a:cubicBezTo>
                  <a:cubicBezTo>
                    <a:pt x="399265" y="13574"/>
                    <a:pt x="398540" y="13602"/>
                    <a:pt x="397669" y="13692"/>
                  </a:cubicBezTo>
                  <a:cubicBezTo>
                    <a:pt x="395926" y="13873"/>
                    <a:pt x="393943" y="14209"/>
                    <a:pt x="391418" y="14288"/>
                  </a:cubicBezTo>
                  <a:cubicBezTo>
                    <a:pt x="386368" y="14444"/>
                    <a:pt x="379712" y="14314"/>
                    <a:pt x="373261" y="14288"/>
                  </a:cubicBezTo>
                  <a:cubicBezTo>
                    <a:pt x="366810" y="14261"/>
                    <a:pt x="360592" y="14294"/>
                    <a:pt x="355699" y="14288"/>
                  </a:cubicBezTo>
                  <a:cubicBezTo>
                    <a:pt x="353253" y="14284"/>
                    <a:pt x="351186" y="14251"/>
                    <a:pt x="349746" y="14288"/>
                  </a:cubicBezTo>
                  <a:cubicBezTo>
                    <a:pt x="349026" y="14306"/>
                    <a:pt x="348275" y="14264"/>
                    <a:pt x="347960" y="14288"/>
                  </a:cubicBezTo>
                  <a:cubicBezTo>
                    <a:pt x="348007" y="14280"/>
                    <a:pt x="347797" y="14518"/>
                    <a:pt x="348853" y="13990"/>
                  </a:cubicBezTo>
                  <a:lnTo>
                    <a:pt x="348555" y="13097"/>
                  </a:lnTo>
                  <a:lnTo>
                    <a:pt x="346472" y="14585"/>
                  </a:lnTo>
                  <a:lnTo>
                    <a:pt x="315813" y="34826"/>
                  </a:lnTo>
                  <a:lnTo>
                    <a:pt x="315218" y="35421"/>
                  </a:lnTo>
                  <a:lnTo>
                    <a:pt x="314325" y="35719"/>
                  </a:lnTo>
                  <a:lnTo>
                    <a:pt x="266998" y="47030"/>
                  </a:lnTo>
                  <a:lnTo>
                    <a:pt x="237530" y="102989"/>
                  </a:lnTo>
                  <a:lnTo>
                    <a:pt x="236934" y="104180"/>
                  </a:lnTo>
                  <a:lnTo>
                    <a:pt x="235744" y="104775"/>
                  </a:lnTo>
                  <a:cubicBezTo>
                    <a:pt x="235744" y="104775"/>
                    <a:pt x="225460" y="111143"/>
                    <a:pt x="214313" y="117574"/>
                  </a:cubicBezTo>
                  <a:cubicBezTo>
                    <a:pt x="208739" y="120790"/>
                    <a:pt x="203174" y="124036"/>
                    <a:pt x="198239" y="126504"/>
                  </a:cubicBezTo>
                  <a:cubicBezTo>
                    <a:pt x="195771" y="127738"/>
                    <a:pt x="193373" y="128699"/>
                    <a:pt x="191393" y="129480"/>
                  </a:cubicBezTo>
                  <a:cubicBezTo>
                    <a:pt x="189413" y="130262"/>
                    <a:pt x="188076" y="130969"/>
                    <a:pt x="185738" y="130969"/>
                  </a:cubicBezTo>
                  <a:cubicBezTo>
                    <a:pt x="186375" y="130969"/>
                    <a:pt x="184724" y="131237"/>
                    <a:pt x="183059" y="131862"/>
                  </a:cubicBezTo>
                  <a:cubicBezTo>
                    <a:pt x="181394" y="132486"/>
                    <a:pt x="179290" y="133377"/>
                    <a:pt x="176808" y="134541"/>
                  </a:cubicBezTo>
                  <a:cubicBezTo>
                    <a:pt x="171843" y="136868"/>
                    <a:pt x="165753" y="140006"/>
                    <a:pt x="159841" y="143173"/>
                  </a:cubicBezTo>
                  <a:cubicBezTo>
                    <a:pt x="148018" y="149506"/>
                    <a:pt x="136922" y="155972"/>
                    <a:pt x="136922" y="155972"/>
                  </a:cubicBezTo>
                  <a:lnTo>
                    <a:pt x="136624" y="156270"/>
                  </a:lnTo>
                  <a:lnTo>
                    <a:pt x="136029" y="156270"/>
                  </a:lnTo>
                  <a:lnTo>
                    <a:pt x="84832" y="171450"/>
                  </a:lnTo>
                  <a:lnTo>
                    <a:pt x="21134" y="208955"/>
                  </a:lnTo>
                  <a:lnTo>
                    <a:pt x="19348" y="239613"/>
                  </a:lnTo>
                  <a:lnTo>
                    <a:pt x="17859" y="273546"/>
                  </a:lnTo>
                  <a:lnTo>
                    <a:pt x="17859" y="274737"/>
                  </a:lnTo>
                  <a:lnTo>
                    <a:pt x="17264" y="275630"/>
                  </a:lnTo>
                  <a:cubicBezTo>
                    <a:pt x="17264" y="275630"/>
                    <a:pt x="13152" y="282806"/>
                    <a:pt x="8930" y="290513"/>
                  </a:cubicBezTo>
                  <a:cubicBezTo>
                    <a:pt x="6818" y="294366"/>
                    <a:pt x="4690" y="298137"/>
                    <a:pt x="2977" y="301526"/>
                  </a:cubicBezTo>
                  <a:cubicBezTo>
                    <a:pt x="1349" y="304744"/>
                    <a:pt x="260" y="307622"/>
                    <a:pt x="0" y="308372"/>
                  </a:cubicBezTo>
                  <a:cubicBezTo>
                    <a:pt x="200" y="308642"/>
                    <a:pt x="333" y="310476"/>
                    <a:pt x="1191" y="312539"/>
                  </a:cubicBezTo>
                  <a:cubicBezTo>
                    <a:pt x="2334" y="315290"/>
                    <a:pt x="4096" y="318814"/>
                    <a:pt x="5953" y="322064"/>
                  </a:cubicBezTo>
                  <a:cubicBezTo>
                    <a:pt x="9667" y="328563"/>
                    <a:pt x="13692" y="334566"/>
                    <a:pt x="13692" y="334566"/>
                  </a:cubicBezTo>
                  <a:lnTo>
                    <a:pt x="9227" y="337542"/>
                  </a:lnTo>
                  <a:lnTo>
                    <a:pt x="66675" y="337542"/>
                  </a:lnTo>
                  <a:lnTo>
                    <a:pt x="69354" y="337542"/>
                  </a:lnTo>
                  <a:lnTo>
                    <a:pt x="70842" y="339923"/>
                  </a:lnTo>
                  <a:lnTo>
                    <a:pt x="82748" y="360164"/>
                  </a:lnTo>
                  <a:lnTo>
                    <a:pt x="83046" y="361057"/>
                  </a:lnTo>
                  <a:lnTo>
                    <a:pt x="83046" y="361652"/>
                  </a:lnTo>
                  <a:lnTo>
                    <a:pt x="91678" y="407789"/>
                  </a:lnTo>
                  <a:lnTo>
                    <a:pt x="91678" y="408087"/>
                  </a:lnTo>
                  <a:lnTo>
                    <a:pt x="91678" y="408384"/>
                  </a:lnTo>
                  <a:cubicBezTo>
                    <a:pt x="91678" y="408384"/>
                    <a:pt x="92170" y="416406"/>
                    <a:pt x="94357" y="424755"/>
                  </a:cubicBezTo>
                  <a:cubicBezTo>
                    <a:pt x="95450" y="428930"/>
                    <a:pt x="96917" y="433046"/>
                    <a:pt x="98822" y="436066"/>
                  </a:cubicBezTo>
                  <a:cubicBezTo>
                    <a:pt x="100726" y="439087"/>
                    <a:pt x="102868" y="440934"/>
                    <a:pt x="105073" y="441424"/>
                  </a:cubicBezTo>
                  <a:cubicBezTo>
                    <a:pt x="112964" y="443178"/>
                    <a:pt x="123433" y="446036"/>
                    <a:pt x="133350" y="448568"/>
                  </a:cubicBezTo>
                  <a:cubicBezTo>
                    <a:pt x="143267" y="451100"/>
                    <a:pt x="153085" y="453033"/>
                    <a:pt x="156865" y="453033"/>
                  </a:cubicBezTo>
                  <a:cubicBezTo>
                    <a:pt x="163820" y="453033"/>
                    <a:pt x="170324" y="456641"/>
                    <a:pt x="176510" y="460177"/>
                  </a:cubicBezTo>
                  <a:cubicBezTo>
                    <a:pt x="182696" y="463712"/>
                    <a:pt x="188403" y="467463"/>
                    <a:pt x="191095" y="468809"/>
                  </a:cubicBezTo>
                  <a:cubicBezTo>
                    <a:pt x="193932" y="470227"/>
                    <a:pt x="196140" y="472491"/>
                    <a:pt x="198537" y="475059"/>
                  </a:cubicBezTo>
                  <a:cubicBezTo>
                    <a:pt x="200934" y="477628"/>
                    <a:pt x="203497" y="480555"/>
                    <a:pt x="205680" y="483394"/>
                  </a:cubicBezTo>
                  <a:lnTo>
                    <a:pt x="205680" y="482203"/>
                  </a:lnTo>
                  <a:lnTo>
                    <a:pt x="221159" y="480715"/>
                  </a:lnTo>
                  <a:cubicBezTo>
                    <a:pt x="221850" y="480182"/>
                    <a:pt x="224752" y="477752"/>
                    <a:pt x="228898" y="474464"/>
                  </a:cubicBezTo>
                  <a:cubicBezTo>
                    <a:pt x="233489" y="470822"/>
                    <a:pt x="238856" y="466589"/>
                    <a:pt x="240209" y="465237"/>
                  </a:cubicBezTo>
                  <a:cubicBezTo>
                    <a:pt x="245059" y="460386"/>
                    <a:pt x="251186" y="458432"/>
                    <a:pt x="255091" y="457795"/>
                  </a:cubicBezTo>
                  <a:cubicBezTo>
                    <a:pt x="255352" y="457655"/>
                    <a:pt x="256007" y="457338"/>
                    <a:pt x="256580" y="456902"/>
                  </a:cubicBezTo>
                  <a:cubicBezTo>
                    <a:pt x="257726" y="456032"/>
                    <a:pt x="259207" y="454742"/>
                    <a:pt x="260747" y="453330"/>
                  </a:cubicBezTo>
                  <a:cubicBezTo>
                    <a:pt x="263827" y="450507"/>
                    <a:pt x="267212" y="447220"/>
                    <a:pt x="269379" y="445294"/>
                  </a:cubicBezTo>
                  <a:cubicBezTo>
                    <a:pt x="272217" y="442771"/>
                    <a:pt x="275243" y="442056"/>
                    <a:pt x="277713" y="441424"/>
                  </a:cubicBezTo>
                  <a:cubicBezTo>
                    <a:pt x="280183" y="440792"/>
                    <a:pt x="282177" y="440309"/>
                    <a:pt x="282773" y="439936"/>
                  </a:cubicBezTo>
                  <a:cubicBezTo>
                    <a:pt x="286266" y="437753"/>
                    <a:pt x="292024" y="433959"/>
                    <a:pt x="297954" y="428030"/>
                  </a:cubicBezTo>
                  <a:cubicBezTo>
                    <a:pt x="300395" y="425589"/>
                    <a:pt x="303446" y="420813"/>
                    <a:pt x="305693" y="416421"/>
                  </a:cubicBezTo>
                  <a:cubicBezTo>
                    <a:pt x="306816" y="414225"/>
                    <a:pt x="307580" y="412170"/>
                    <a:pt x="308372" y="410468"/>
                  </a:cubicBezTo>
                  <a:cubicBezTo>
                    <a:pt x="309164" y="408766"/>
                    <a:pt x="309728" y="407811"/>
                    <a:pt x="310455" y="406598"/>
                  </a:cubicBezTo>
                  <a:cubicBezTo>
                    <a:pt x="310126" y="407148"/>
                    <a:pt x="310810" y="405516"/>
                    <a:pt x="311348" y="403920"/>
                  </a:cubicBezTo>
                  <a:cubicBezTo>
                    <a:pt x="311887" y="402323"/>
                    <a:pt x="312471" y="400386"/>
                    <a:pt x="313134" y="398264"/>
                  </a:cubicBezTo>
                  <a:cubicBezTo>
                    <a:pt x="314460" y="394020"/>
                    <a:pt x="315814" y="389630"/>
                    <a:pt x="317004" y="386953"/>
                  </a:cubicBezTo>
                  <a:cubicBezTo>
                    <a:pt x="317755" y="385264"/>
                    <a:pt x="318636" y="382734"/>
                    <a:pt x="319980" y="380107"/>
                  </a:cubicBezTo>
                  <a:cubicBezTo>
                    <a:pt x="321325" y="377480"/>
                    <a:pt x="323053" y="374701"/>
                    <a:pt x="326529" y="372963"/>
                  </a:cubicBezTo>
                  <a:cubicBezTo>
                    <a:pt x="330715" y="370871"/>
                    <a:pt x="334160" y="372546"/>
                    <a:pt x="336649" y="373856"/>
                  </a:cubicBezTo>
                  <a:cubicBezTo>
                    <a:pt x="339138" y="375166"/>
                    <a:pt x="341839" y="376749"/>
                    <a:pt x="341412" y="376535"/>
                  </a:cubicBezTo>
                  <a:cubicBezTo>
                    <a:pt x="343399" y="377529"/>
                    <a:pt x="343623" y="378222"/>
                    <a:pt x="344686" y="379214"/>
                  </a:cubicBezTo>
                  <a:cubicBezTo>
                    <a:pt x="345749" y="380206"/>
                    <a:pt x="346763" y="381343"/>
                    <a:pt x="347960" y="382488"/>
                  </a:cubicBezTo>
                  <a:cubicBezTo>
                    <a:pt x="349158" y="383634"/>
                    <a:pt x="350578" y="384958"/>
                    <a:pt x="351532" y="385763"/>
                  </a:cubicBezTo>
                  <a:cubicBezTo>
                    <a:pt x="351933" y="386100"/>
                    <a:pt x="352180" y="386483"/>
                    <a:pt x="352425" y="386655"/>
                  </a:cubicBezTo>
                  <a:cubicBezTo>
                    <a:pt x="352897" y="386813"/>
                    <a:pt x="352944" y="386818"/>
                    <a:pt x="352723" y="386655"/>
                  </a:cubicBezTo>
                  <a:cubicBezTo>
                    <a:pt x="354974" y="387424"/>
                    <a:pt x="358140" y="388924"/>
                    <a:pt x="361652" y="390525"/>
                  </a:cubicBezTo>
                  <a:cubicBezTo>
                    <a:pt x="363458" y="391348"/>
                    <a:pt x="365324" y="392296"/>
                    <a:pt x="366713" y="392906"/>
                  </a:cubicBezTo>
                  <a:cubicBezTo>
                    <a:pt x="367359" y="393191"/>
                    <a:pt x="367131" y="393321"/>
                    <a:pt x="367605" y="393502"/>
                  </a:cubicBezTo>
                  <a:cubicBezTo>
                    <a:pt x="367728" y="393548"/>
                    <a:pt x="367814" y="393467"/>
                    <a:pt x="367903" y="393502"/>
                  </a:cubicBezTo>
                  <a:cubicBezTo>
                    <a:pt x="368318" y="393357"/>
                    <a:pt x="368674" y="393210"/>
                    <a:pt x="369391" y="392906"/>
                  </a:cubicBezTo>
                  <a:cubicBezTo>
                    <a:pt x="371080" y="392190"/>
                    <a:pt x="373450" y="391000"/>
                    <a:pt x="375642" y="389930"/>
                  </a:cubicBezTo>
                  <a:cubicBezTo>
                    <a:pt x="380026" y="387790"/>
                    <a:pt x="384274" y="385763"/>
                    <a:pt x="384274" y="385763"/>
                  </a:cubicBezTo>
                  <a:lnTo>
                    <a:pt x="385465" y="384870"/>
                  </a:lnTo>
                  <a:lnTo>
                    <a:pt x="386655" y="385167"/>
                  </a:lnTo>
                  <a:cubicBezTo>
                    <a:pt x="386655" y="385167"/>
                    <a:pt x="390217" y="385308"/>
                    <a:pt x="394097" y="385465"/>
                  </a:cubicBezTo>
                  <a:cubicBezTo>
                    <a:pt x="396037" y="385544"/>
                    <a:pt x="398117" y="385743"/>
                    <a:pt x="399752" y="385763"/>
                  </a:cubicBezTo>
                  <a:cubicBezTo>
                    <a:pt x="401387" y="385782"/>
                    <a:pt x="403065" y="385409"/>
                    <a:pt x="402729" y="385465"/>
                  </a:cubicBezTo>
                  <a:cubicBezTo>
                    <a:pt x="401674" y="385641"/>
                    <a:pt x="403497" y="385341"/>
                    <a:pt x="405110" y="384572"/>
                  </a:cubicBezTo>
                  <a:cubicBezTo>
                    <a:pt x="406723" y="383803"/>
                    <a:pt x="408534" y="382615"/>
                    <a:pt x="410468" y="381595"/>
                  </a:cubicBezTo>
                  <a:cubicBezTo>
                    <a:pt x="413723" y="379880"/>
                    <a:pt x="415834" y="378813"/>
                    <a:pt x="416719" y="378321"/>
                  </a:cubicBezTo>
                  <a:lnTo>
                    <a:pt x="426244" y="361355"/>
                  </a:lnTo>
                  <a:lnTo>
                    <a:pt x="426541" y="361057"/>
                  </a:lnTo>
                  <a:lnTo>
                    <a:pt x="439043" y="336054"/>
                  </a:lnTo>
                  <a:lnTo>
                    <a:pt x="437852" y="324445"/>
                  </a:lnTo>
                  <a:cubicBezTo>
                    <a:pt x="437394" y="323630"/>
                    <a:pt x="434629" y="318904"/>
                    <a:pt x="431304" y="313134"/>
                  </a:cubicBezTo>
                  <a:cubicBezTo>
                    <a:pt x="429505" y="310013"/>
                    <a:pt x="427728" y="306964"/>
                    <a:pt x="426244" y="304502"/>
                  </a:cubicBezTo>
                  <a:cubicBezTo>
                    <a:pt x="425501" y="303272"/>
                    <a:pt x="424944" y="301979"/>
                    <a:pt x="424458" y="301228"/>
                  </a:cubicBezTo>
                  <a:cubicBezTo>
                    <a:pt x="423971" y="300477"/>
                    <a:pt x="423198" y="299968"/>
                    <a:pt x="423863" y="300633"/>
                  </a:cubicBezTo>
                  <a:cubicBezTo>
                    <a:pt x="423018" y="299789"/>
                    <a:pt x="422647" y="299337"/>
                    <a:pt x="422077" y="298549"/>
                  </a:cubicBezTo>
                  <a:cubicBezTo>
                    <a:pt x="421507" y="297761"/>
                    <a:pt x="421072" y="296694"/>
                    <a:pt x="420291" y="295573"/>
                  </a:cubicBezTo>
                  <a:cubicBezTo>
                    <a:pt x="418728" y="293329"/>
                    <a:pt x="416671" y="290653"/>
                    <a:pt x="414635" y="287834"/>
                  </a:cubicBezTo>
                  <a:cubicBezTo>
                    <a:pt x="412599" y="285015"/>
                    <a:pt x="410522" y="281971"/>
                    <a:pt x="408682" y="279797"/>
                  </a:cubicBezTo>
                  <a:cubicBezTo>
                    <a:pt x="406842" y="277623"/>
                    <a:pt x="404800" y="276070"/>
                    <a:pt x="405110" y="276225"/>
                  </a:cubicBezTo>
                  <a:cubicBezTo>
                    <a:pt x="401139" y="274239"/>
                    <a:pt x="396346" y="270243"/>
                    <a:pt x="391418" y="265807"/>
                  </a:cubicBezTo>
                  <a:cubicBezTo>
                    <a:pt x="388954" y="263589"/>
                    <a:pt x="386421" y="261215"/>
                    <a:pt x="384572" y="259259"/>
                  </a:cubicBezTo>
                  <a:cubicBezTo>
                    <a:pt x="383648" y="258280"/>
                    <a:pt x="382872" y="257455"/>
                    <a:pt x="382191" y="256580"/>
                  </a:cubicBezTo>
                  <a:cubicBezTo>
                    <a:pt x="381509" y="255704"/>
                    <a:pt x="380918" y="255103"/>
                    <a:pt x="380405" y="253305"/>
                  </a:cubicBezTo>
                  <a:cubicBezTo>
                    <a:pt x="379973" y="251796"/>
                    <a:pt x="380171" y="251261"/>
                    <a:pt x="380107" y="250031"/>
                  </a:cubicBezTo>
                  <a:cubicBezTo>
                    <a:pt x="380043" y="248802"/>
                    <a:pt x="380127" y="247248"/>
                    <a:pt x="380107" y="245566"/>
                  </a:cubicBezTo>
                  <a:cubicBezTo>
                    <a:pt x="380066" y="242204"/>
                    <a:pt x="380054" y="237993"/>
                    <a:pt x="380107" y="233958"/>
                  </a:cubicBezTo>
                  <a:cubicBezTo>
                    <a:pt x="380214" y="225888"/>
                    <a:pt x="380405" y="218480"/>
                    <a:pt x="380405" y="218480"/>
                  </a:cubicBezTo>
                  <a:lnTo>
                    <a:pt x="380405" y="217587"/>
                  </a:lnTo>
                  <a:lnTo>
                    <a:pt x="380405" y="216991"/>
                  </a:lnTo>
                  <a:lnTo>
                    <a:pt x="390823" y="185142"/>
                  </a:lnTo>
                  <a:lnTo>
                    <a:pt x="390525" y="185142"/>
                  </a:lnTo>
                  <a:lnTo>
                    <a:pt x="393502" y="171152"/>
                  </a:lnTo>
                  <a:lnTo>
                    <a:pt x="393799" y="169664"/>
                  </a:lnTo>
                  <a:lnTo>
                    <a:pt x="394692" y="168771"/>
                  </a:lnTo>
                  <a:cubicBezTo>
                    <a:pt x="394692" y="168771"/>
                    <a:pt x="401103" y="162520"/>
                    <a:pt x="407491" y="155972"/>
                  </a:cubicBezTo>
                  <a:cubicBezTo>
                    <a:pt x="410685" y="152698"/>
                    <a:pt x="413852" y="149334"/>
                    <a:pt x="416421" y="146745"/>
                  </a:cubicBezTo>
                  <a:cubicBezTo>
                    <a:pt x="417706" y="145450"/>
                    <a:pt x="418829" y="144319"/>
                    <a:pt x="419695" y="143470"/>
                  </a:cubicBezTo>
                  <a:cubicBezTo>
                    <a:pt x="420562" y="142622"/>
                    <a:pt x="420728" y="142175"/>
                    <a:pt x="421779" y="141387"/>
                  </a:cubicBezTo>
                  <a:cubicBezTo>
                    <a:pt x="422690" y="140703"/>
                    <a:pt x="423169" y="140827"/>
                    <a:pt x="423863" y="140494"/>
                  </a:cubicBezTo>
                  <a:cubicBezTo>
                    <a:pt x="424556" y="140160"/>
                    <a:pt x="425338" y="139694"/>
                    <a:pt x="426244" y="139303"/>
                  </a:cubicBezTo>
                  <a:cubicBezTo>
                    <a:pt x="428055" y="138522"/>
                    <a:pt x="430300" y="137507"/>
                    <a:pt x="432495" y="136624"/>
                  </a:cubicBezTo>
                  <a:cubicBezTo>
                    <a:pt x="434689" y="135741"/>
                    <a:pt x="436721" y="134935"/>
                    <a:pt x="438448" y="134243"/>
                  </a:cubicBezTo>
                  <a:cubicBezTo>
                    <a:pt x="440174" y="133551"/>
                    <a:pt x="441936" y="132945"/>
                    <a:pt x="441722" y="133052"/>
                  </a:cubicBezTo>
                  <a:cubicBezTo>
                    <a:pt x="441650" y="133088"/>
                    <a:pt x="442731" y="132387"/>
                    <a:pt x="444103" y="131564"/>
                  </a:cubicBezTo>
                  <a:cubicBezTo>
                    <a:pt x="445475" y="130741"/>
                    <a:pt x="447225" y="129593"/>
                    <a:pt x="448866" y="128588"/>
                  </a:cubicBezTo>
                  <a:cubicBezTo>
                    <a:pt x="452147" y="126577"/>
                    <a:pt x="455414" y="124718"/>
                    <a:pt x="455414" y="124718"/>
                  </a:cubicBezTo>
                  <a:lnTo>
                    <a:pt x="455712" y="124420"/>
                  </a:lnTo>
                  <a:lnTo>
                    <a:pt x="456307" y="124123"/>
                  </a:lnTo>
                  <a:lnTo>
                    <a:pt x="485180" y="115491"/>
                  </a:lnTo>
                  <a:lnTo>
                    <a:pt x="491728" y="106859"/>
                  </a:lnTo>
                  <a:cubicBezTo>
                    <a:pt x="491155" y="106328"/>
                    <a:pt x="491206" y="106277"/>
                    <a:pt x="490538" y="105668"/>
                  </a:cubicBezTo>
                  <a:cubicBezTo>
                    <a:pt x="488185" y="103524"/>
                    <a:pt x="485234" y="100987"/>
                    <a:pt x="484287" y="100310"/>
                  </a:cubicBezTo>
                  <a:cubicBezTo>
                    <a:pt x="482879" y="99305"/>
                    <a:pt x="481825" y="98105"/>
                    <a:pt x="480120" y="96441"/>
                  </a:cubicBezTo>
                  <a:cubicBezTo>
                    <a:pt x="478414" y="94776"/>
                    <a:pt x="476315" y="92690"/>
                    <a:pt x="474464" y="90785"/>
                  </a:cubicBezTo>
                  <a:cubicBezTo>
                    <a:pt x="470762" y="86976"/>
                    <a:pt x="467618" y="83641"/>
                    <a:pt x="467618" y="83641"/>
                  </a:cubicBezTo>
                  <a:lnTo>
                    <a:pt x="467023" y="83046"/>
                  </a:lnTo>
                  <a:lnTo>
                    <a:pt x="466427" y="82153"/>
                  </a:lnTo>
                  <a:lnTo>
                    <a:pt x="458093" y="61317"/>
                  </a:lnTo>
                  <a:lnTo>
                    <a:pt x="458093" y="61020"/>
                  </a:lnTo>
                  <a:lnTo>
                    <a:pt x="457795" y="60722"/>
                  </a:lnTo>
                  <a:cubicBezTo>
                    <a:pt x="457795" y="60722"/>
                    <a:pt x="450674" y="35069"/>
                    <a:pt x="448866" y="27384"/>
                  </a:cubicBezTo>
                  <a:cubicBezTo>
                    <a:pt x="447960" y="23537"/>
                    <a:pt x="447404" y="19584"/>
                    <a:pt x="446484" y="17264"/>
                  </a:cubicBezTo>
                  <a:cubicBezTo>
                    <a:pt x="446024" y="16104"/>
                    <a:pt x="445595" y="15472"/>
                    <a:pt x="445294" y="15180"/>
                  </a:cubicBezTo>
                  <a:cubicBezTo>
                    <a:pt x="444992" y="14889"/>
                    <a:pt x="444951" y="14920"/>
                    <a:pt x="444401" y="14883"/>
                  </a:cubicBezTo>
                  <a:cubicBezTo>
                    <a:pt x="441257" y="14673"/>
                    <a:pt x="438877" y="13159"/>
                    <a:pt x="436662" y="11609"/>
                  </a:cubicBezTo>
                  <a:cubicBezTo>
                    <a:pt x="434446" y="10059"/>
                    <a:pt x="432356" y="8357"/>
                    <a:pt x="430411" y="6548"/>
                  </a:cubicBezTo>
                  <a:cubicBezTo>
                    <a:pt x="428466" y="4740"/>
                    <a:pt x="426520" y="2780"/>
                    <a:pt x="425053" y="1488"/>
                  </a:cubicBezTo>
                  <a:cubicBezTo>
                    <a:pt x="423810" y="394"/>
                    <a:pt x="423241" y="69"/>
                    <a:pt x="4232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7" name="Serbest Form: Şekil 566">
              <a:extLst>
                <a:ext uri="{FF2B5EF4-FFF2-40B4-BE49-F238E27FC236}">
                  <a16:creationId xmlns:a16="http://schemas.microsoft.com/office/drawing/2014/main" id="{C15DD230-03CC-C7B2-E335-C4C255CA5A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0530" y="1995189"/>
              <a:ext cx="523279" cy="528935"/>
            </a:xfrm>
            <a:custGeom>
              <a:avLst/>
              <a:gdLst>
                <a:gd name="connsiteX0" fmla="*/ 438150 w 523279"/>
                <a:gd name="connsiteY0" fmla="*/ 0 h 528935"/>
                <a:gd name="connsiteX1" fmla="*/ 413147 w 523279"/>
                <a:gd name="connsiteY1" fmla="*/ 16966 h 528935"/>
                <a:gd name="connsiteX2" fmla="*/ 412849 w 523279"/>
                <a:gd name="connsiteY2" fmla="*/ 17264 h 528935"/>
                <a:gd name="connsiteX3" fmla="*/ 363736 w 523279"/>
                <a:gd name="connsiteY3" fmla="*/ 57745 h 528935"/>
                <a:gd name="connsiteX4" fmla="*/ 363438 w 523279"/>
                <a:gd name="connsiteY4" fmla="*/ 58043 h 528935"/>
                <a:gd name="connsiteX5" fmla="*/ 363141 w 523279"/>
                <a:gd name="connsiteY5" fmla="*/ 58341 h 528935"/>
                <a:gd name="connsiteX6" fmla="*/ 298252 w 523279"/>
                <a:gd name="connsiteY6" fmla="*/ 97929 h 528935"/>
                <a:gd name="connsiteX7" fmla="*/ 297656 w 523279"/>
                <a:gd name="connsiteY7" fmla="*/ 98524 h 528935"/>
                <a:gd name="connsiteX8" fmla="*/ 296763 w 523279"/>
                <a:gd name="connsiteY8" fmla="*/ 98524 h 528935"/>
                <a:gd name="connsiteX9" fmla="*/ 239613 w 523279"/>
                <a:gd name="connsiteY9" fmla="*/ 108942 h 528935"/>
                <a:gd name="connsiteX10" fmla="*/ 211634 w 523279"/>
                <a:gd name="connsiteY10" fmla="*/ 139303 h 528935"/>
                <a:gd name="connsiteX11" fmla="*/ 211336 w 523279"/>
                <a:gd name="connsiteY11" fmla="*/ 139601 h 528935"/>
                <a:gd name="connsiteX12" fmla="*/ 211038 w 523279"/>
                <a:gd name="connsiteY12" fmla="*/ 139601 h 528935"/>
                <a:gd name="connsiteX13" fmla="*/ 174724 w 523279"/>
                <a:gd name="connsiteY13" fmla="*/ 167283 h 528935"/>
                <a:gd name="connsiteX14" fmla="*/ 174724 w 523279"/>
                <a:gd name="connsiteY14" fmla="*/ 167580 h 528935"/>
                <a:gd name="connsiteX15" fmla="*/ 174427 w 523279"/>
                <a:gd name="connsiteY15" fmla="*/ 167580 h 528935"/>
                <a:gd name="connsiteX16" fmla="*/ 117872 w 523279"/>
                <a:gd name="connsiteY16" fmla="*/ 201513 h 528935"/>
                <a:gd name="connsiteX17" fmla="*/ 116979 w 523279"/>
                <a:gd name="connsiteY17" fmla="*/ 202109 h 528935"/>
                <a:gd name="connsiteX18" fmla="*/ 115788 w 523279"/>
                <a:gd name="connsiteY18" fmla="*/ 202109 h 528935"/>
                <a:gd name="connsiteX19" fmla="*/ 67270 w 523279"/>
                <a:gd name="connsiteY19" fmla="*/ 204490 h 528935"/>
                <a:gd name="connsiteX20" fmla="*/ 17859 w 523279"/>
                <a:gd name="connsiteY20" fmla="*/ 225326 h 528935"/>
                <a:gd name="connsiteX21" fmla="*/ 17562 w 523279"/>
                <a:gd name="connsiteY21" fmla="*/ 225623 h 528935"/>
                <a:gd name="connsiteX22" fmla="*/ 0 w 523279"/>
                <a:gd name="connsiteY22" fmla="*/ 241995 h 528935"/>
                <a:gd name="connsiteX23" fmla="*/ 27682 w 523279"/>
                <a:gd name="connsiteY23" fmla="*/ 264914 h 528935"/>
                <a:gd name="connsiteX24" fmla="*/ 27980 w 523279"/>
                <a:gd name="connsiteY24" fmla="*/ 265509 h 528935"/>
                <a:gd name="connsiteX25" fmla="*/ 28575 w 523279"/>
                <a:gd name="connsiteY25" fmla="*/ 265807 h 528935"/>
                <a:gd name="connsiteX26" fmla="*/ 48816 w 523279"/>
                <a:gd name="connsiteY26" fmla="*/ 293191 h 528935"/>
                <a:gd name="connsiteX27" fmla="*/ 49411 w 523279"/>
                <a:gd name="connsiteY27" fmla="*/ 293787 h 528935"/>
                <a:gd name="connsiteX28" fmla="*/ 49709 w 523279"/>
                <a:gd name="connsiteY28" fmla="*/ 294382 h 528935"/>
                <a:gd name="connsiteX29" fmla="*/ 67866 w 523279"/>
                <a:gd name="connsiteY29" fmla="*/ 351830 h 528935"/>
                <a:gd name="connsiteX30" fmla="*/ 68163 w 523279"/>
                <a:gd name="connsiteY30" fmla="*/ 351830 h 528935"/>
                <a:gd name="connsiteX31" fmla="*/ 81558 w 523279"/>
                <a:gd name="connsiteY31" fmla="*/ 380702 h 528935"/>
                <a:gd name="connsiteX32" fmla="*/ 82153 w 523279"/>
                <a:gd name="connsiteY32" fmla="*/ 381595 h 528935"/>
                <a:gd name="connsiteX33" fmla="*/ 82153 w 523279"/>
                <a:gd name="connsiteY33" fmla="*/ 383084 h 528935"/>
                <a:gd name="connsiteX34" fmla="*/ 78581 w 523279"/>
                <a:gd name="connsiteY34" fmla="*/ 435769 h 528935"/>
                <a:gd name="connsiteX35" fmla="*/ 78581 w 523279"/>
                <a:gd name="connsiteY35" fmla="*/ 436662 h 528935"/>
                <a:gd name="connsiteX36" fmla="*/ 78284 w 523279"/>
                <a:gd name="connsiteY36" fmla="*/ 437555 h 528935"/>
                <a:gd name="connsiteX37" fmla="*/ 65484 w 523279"/>
                <a:gd name="connsiteY37" fmla="*/ 463153 h 528935"/>
                <a:gd name="connsiteX38" fmla="*/ 68461 w 523279"/>
                <a:gd name="connsiteY38" fmla="*/ 486966 h 528935"/>
                <a:gd name="connsiteX39" fmla="*/ 68461 w 523279"/>
                <a:gd name="connsiteY39" fmla="*/ 487561 h 528935"/>
                <a:gd name="connsiteX40" fmla="*/ 75009 w 523279"/>
                <a:gd name="connsiteY40" fmla="*/ 516731 h 528935"/>
                <a:gd name="connsiteX41" fmla="*/ 97929 w 523279"/>
                <a:gd name="connsiteY41" fmla="*/ 528935 h 528935"/>
                <a:gd name="connsiteX42" fmla="*/ 130969 w 523279"/>
                <a:gd name="connsiteY42" fmla="*/ 516136 h 528935"/>
                <a:gd name="connsiteX43" fmla="*/ 174724 w 523279"/>
                <a:gd name="connsiteY43" fmla="*/ 479524 h 528935"/>
                <a:gd name="connsiteX44" fmla="*/ 175320 w 523279"/>
                <a:gd name="connsiteY44" fmla="*/ 478631 h 528935"/>
                <a:gd name="connsiteX45" fmla="*/ 176510 w 523279"/>
                <a:gd name="connsiteY45" fmla="*/ 478334 h 528935"/>
                <a:gd name="connsiteX46" fmla="*/ 219670 w 523279"/>
                <a:gd name="connsiteY46" fmla="*/ 466725 h 528935"/>
                <a:gd name="connsiteX47" fmla="*/ 244971 w 523279"/>
                <a:gd name="connsiteY47" fmla="*/ 438150 h 528935"/>
                <a:gd name="connsiteX48" fmla="*/ 245566 w 523279"/>
                <a:gd name="connsiteY48" fmla="*/ 437257 h 528935"/>
                <a:gd name="connsiteX49" fmla="*/ 266998 w 523279"/>
                <a:gd name="connsiteY49" fmla="*/ 395883 h 528935"/>
                <a:gd name="connsiteX50" fmla="*/ 267891 w 523279"/>
                <a:gd name="connsiteY50" fmla="*/ 394097 h 528935"/>
                <a:gd name="connsiteX51" fmla="*/ 269677 w 523279"/>
                <a:gd name="connsiteY51" fmla="*/ 393502 h 528935"/>
                <a:gd name="connsiteX52" fmla="*/ 332184 w 523279"/>
                <a:gd name="connsiteY52" fmla="*/ 369987 h 528935"/>
                <a:gd name="connsiteX53" fmla="*/ 332482 w 523279"/>
                <a:gd name="connsiteY53" fmla="*/ 369689 h 528935"/>
                <a:gd name="connsiteX54" fmla="*/ 372963 w 523279"/>
                <a:gd name="connsiteY54" fmla="*/ 350341 h 528935"/>
                <a:gd name="connsiteX55" fmla="*/ 394395 w 523279"/>
                <a:gd name="connsiteY55" fmla="*/ 305991 h 528935"/>
                <a:gd name="connsiteX56" fmla="*/ 394395 w 523279"/>
                <a:gd name="connsiteY56" fmla="*/ 305693 h 528935"/>
                <a:gd name="connsiteX57" fmla="*/ 400943 w 523279"/>
                <a:gd name="connsiteY57" fmla="*/ 269677 h 528935"/>
                <a:gd name="connsiteX58" fmla="*/ 401241 w 523279"/>
                <a:gd name="connsiteY58" fmla="*/ 268486 h 528935"/>
                <a:gd name="connsiteX59" fmla="*/ 401836 w 523279"/>
                <a:gd name="connsiteY59" fmla="*/ 267295 h 528935"/>
                <a:gd name="connsiteX60" fmla="*/ 454521 w 523279"/>
                <a:gd name="connsiteY60" fmla="*/ 203002 h 528935"/>
                <a:gd name="connsiteX61" fmla="*/ 498872 w 523279"/>
                <a:gd name="connsiteY61" fmla="*/ 144959 h 528935"/>
                <a:gd name="connsiteX62" fmla="*/ 499170 w 523279"/>
                <a:gd name="connsiteY62" fmla="*/ 144661 h 528935"/>
                <a:gd name="connsiteX63" fmla="*/ 499170 w 523279"/>
                <a:gd name="connsiteY63" fmla="*/ 144363 h 528935"/>
                <a:gd name="connsiteX64" fmla="*/ 523280 w 523279"/>
                <a:gd name="connsiteY64" fmla="*/ 122039 h 528935"/>
                <a:gd name="connsiteX65" fmla="*/ 506313 w 523279"/>
                <a:gd name="connsiteY65" fmla="*/ 100608 h 528935"/>
                <a:gd name="connsiteX66" fmla="*/ 505718 w 523279"/>
                <a:gd name="connsiteY66" fmla="*/ 100013 h 528935"/>
                <a:gd name="connsiteX67" fmla="*/ 475952 w 523279"/>
                <a:gd name="connsiteY67" fmla="*/ 76795 h 528935"/>
                <a:gd name="connsiteX68" fmla="*/ 475357 w 523279"/>
                <a:gd name="connsiteY68" fmla="*/ 76498 h 528935"/>
                <a:gd name="connsiteX69" fmla="*/ 474762 w 523279"/>
                <a:gd name="connsiteY69" fmla="*/ 75605 h 528935"/>
                <a:gd name="connsiteX70" fmla="*/ 454521 w 523279"/>
                <a:gd name="connsiteY70" fmla="*/ 45244 h 528935"/>
                <a:gd name="connsiteX71" fmla="*/ 453926 w 523279"/>
                <a:gd name="connsiteY71" fmla="*/ 44648 h 528935"/>
                <a:gd name="connsiteX72" fmla="*/ 453926 w 523279"/>
                <a:gd name="connsiteY72" fmla="*/ 44053 h 528935"/>
                <a:gd name="connsiteX73" fmla="*/ 438150 w 523279"/>
                <a:gd name="connsiteY73" fmla="*/ 0 h 52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23279" h="528935">
                  <a:moveTo>
                    <a:pt x="438150" y="0"/>
                  </a:moveTo>
                  <a:lnTo>
                    <a:pt x="413147" y="16966"/>
                  </a:lnTo>
                  <a:lnTo>
                    <a:pt x="412849" y="17264"/>
                  </a:lnTo>
                  <a:lnTo>
                    <a:pt x="363736" y="57745"/>
                  </a:lnTo>
                  <a:lnTo>
                    <a:pt x="363438" y="58043"/>
                  </a:lnTo>
                  <a:lnTo>
                    <a:pt x="363141" y="58341"/>
                  </a:lnTo>
                  <a:lnTo>
                    <a:pt x="298252" y="97929"/>
                  </a:lnTo>
                  <a:lnTo>
                    <a:pt x="297656" y="98524"/>
                  </a:lnTo>
                  <a:lnTo>
                    <a:pt x="296763" y="98524"/>
                  </a:lnTo>
                  <a:lnTo>
                    <a:pt x="239613" y="108942"/>
                  </a:lnTo>
                  <a:lnTo>
                    <a:pt x="211634" y="139303"/>
                  </a:lnTo>
                  <a:lnTo>
                    <a:pt x="211336" y="139601"/>
                  </a:lnTo>
                  <a:lnTo>
                    <a:pt x="211038" y="139601"/>
                  </a:lnTo>
                  <a:lnTo>
                    <a:pt x="174724" y="167283"/>
                  </a:lnTo>
                  <a:lnTo>
                    <a:pt x="174724" y="167580"/>
                  </a:lnTo>
                  <a:lnTo>
                    <a:pt x="174427" y="167580"/>
                  </a:lnTo>
                  <a:lnTo>
                    <a:pt x="117872" y="201513"/>
                  </a:lnTo>
                  <a:lnTo>
                    <a:pt x="116979" y="202109"/>
                  </a:lnTo>
                  <a:lnTo>
                    <a:pt x="115788" y="202109"/>
                  </a:lnTo>
                  <a:lnTo>
                    <a:pt x="67270" y="204490"/>
                  </a:lnTo>
                  <a:lnTo>
                    <a:pt x="17859" y="225326"/>
                  </a:lnTo>
                  <a:lnTo>
                    <a:pt x="17562" y="225623"/>
                  </a:lnTo>
                  <a:lnTo>
                    <a:pt x="0" y="241995"/>
                  </a:lnTo>
                  <a:lnTo>
                    <a:pt x="27682" y="264914"/>
                  </a:lnTo>
                  <a:lnTo>
                    <a:pt x="27980" y="265509"/>
                  </a:lnTo>
                  <a:lnTo>
                    <a:pt x="28575" y="265807"/>
                  </a:lnTo>
                  <a:lnTo>
                    <a:pt x="48816" y="293191"/>
                  </a:lnTo>
                  <a:lnTo>
                    <a:pt x="49411" y="293787"/>
                  </a:lnTo>
                  <a:lnTo>
                    <a:pt x="49709" y="294382"/>
                  </a:lnTo>
                  <a:lnTo>
                    <a:pt x="67866" y="351830"/>
                  </a:lnTo>
                  <a:lnTo>
                    <a:pt x="68163" y="351830"/>
                  </a:lnTo>
                  <a:lnTo>
                    <a:pt x="81558" y="380702"/>
                  </a:lnTo>
                  <a:lnTo>
                    <a:pt x="82153" y="381595"/>
                  </a:lnTo>
                  <a:lnTo>
                    <a:pt x="82153" y="383084"/>
                  </a:lnTo>
                  <a:lnTo>
                    <a:pt x="78581" y="435769"/>
                  </a:lnTo>
                  <a:lnTo>
                    <a:pt x="78581" y="436662"/>
                  </a:lnTo>
                  <a:lnTo>
                    <a:pt x="78284" y="437555"/>
                  </a:lnTo>
                  <a:lnTo>
                    <a:pt x="65484" y="463153"/>
                  </a:lnTo>
                  <a:lnTo>
                    <a:pt x="68461" y="486966"/>
                  </a:lnTo>
                  <a:lnTo>
                    <a:pt x="68461" y="487561"/>
                  </a:lnTo>
                  <a:lnTo>
                    <a:pt x="75009" y="516731"/>
                  </a:lnTo>
                  <a:lnTo>
                    <a:pt x="97929" y="528935"/>
                  </a:lnTo>
                  <a:lnTo>
                    <a:pt x="130969" y="516136"/>
                  </a:lnTo>
                  <a:lnTo>
                    <a:pt x="174724" y="479524"/>
                  </a:lnTo>
                  <a:lnTo>
                    <a:pt x="175320" y="478631"/>
                  </a:lnTo>
                  <a:lnTo>
                    <a:pt x="176510" y="478334"/>
                  </a:lnTo>
                  <a:lnTo>
                    <a:pt x="219670" y="466725"/>
                  </a:lnTo>
                  <a:lnTo>
                    <a:pt x="244971" y="438150"/>
                  </a:lnTo>
                  <a:lnTo>
                    <a:pt x="245566" y="437257"/>
                  </a:lnTo>
                  <a:lnTo>
                    <a:pt x="266998" y="395883"/>
                  </a:lnTo>
                  <a:lnTo>
                    <a:pt x="267891" y="394097"/>
                  </a:lnTo>
                  <a:lnTo>
                    <a:pt x="269677" y="393502"/>
                  </a:lnTo>
                  <a:lnTo>
                    <a:pt x="332184" y="369987"/>
                  </a:lnTo>
                  <a:lnTo>
                    <a:pt x="332482" y="369689"/>
                  </a:lnTo>
                  <a:lnTo>
                    <a:pt x="372963" y="350341"/>
                  </a:lnTo>
                  <a:lnTo>
                    <a:pt x="394395" y="305991"/>
                  </a:lnTo>
                  <a:lnTo>
                    <a:pt x="394395" y="305693"/>
                  </a:lnTo>
                  <a:lnTo>
                    <a:pt x="400943" y="269677"/>
                  </a:lnTo>
                  <a:lnTo>
                    <a:pt x="401241" y="268486"/>
                  </a:lnTo>
                  <a:lnTo>
                    <a:pt x="401836" y="267295"/>
                  </a:lnTo>
                  <a:lnTo>
                    <a:pt x="454521" y="203002"/>
                  </a:lnTo>
                  <a:lnTo>
                    <a:pt x="498872" y="144959"/>
                  </a:lnTo>
                  <a:lnTo>
                    <a:pt x="499170" y="144661"/>
                  </a:lnTo>
                  <a:lnTo>
                    <a:pt x="499170" y="144363"/>
                  </a:lnTo>
                  <a:lnTo>
                    <a:pt x="523280" y="122039"/>
                  </a:lnTo>
                  <a:lnTo>
                    <a:pt x="506313" y="100608"/>
                  </a:lnTo>
                  <a:lnTo>
                    <a:pt x="505718" y="100013"/>
                  </a:lnTo>
                  <a:lnTo>
                    <a:pt x="475952" y="76795"/>
                  </a:lnTo>
                  <a:lnTo>
                    <a:pt x="475357" y="76498"/>
                  </a:lnTo>
                  <a:lnTo>
                    <a:pt x="474762" y="75605"/>
                  </a:lnTo>
                  <a:lnTo>
                    <a:pt x="454521" y="45244"/>
                  </a:lnTo>
                  <a:lnTo>
                    <a:pt x="453926" y="44648"/>
                  </a:lnTo>
                  <a:lnTo>
                    <a:pt x="453926" y="44053"/>
                  </a:lnTo>
                  <a:lnTo>
                    <a:pt x="4381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8" name="Serbest Form: Şekil 567">
              <a:extLst>
                <a:ext uri="{FF2B5EF4-FFF2-40B4-BE49-F238E27FC236}">
                  <a16:creationId xmlns:a16="http://schemas.microsoft.com/office/drawing/2014/main" id="{BD39FB14-BE52-E563-DDEF-E1E43C319B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30047" y="2062162"/>
              <a:ext cx="764381" cy="768548"/>
            </a:xfrm>
            <a:custGeom>
              <a:avLst/>
              <a:gdLst>
                <a:gd name="connsiteX0" fmla="*/ 566142 w 764381"/>
                <a:gd name="connsiteY0" fmla="*/ 0 h 768548"/>
                <a:gd name="connsiteX1" fmla="*/ 546199 w 764381"/>
                <a:gd name="connsiteY1" fmla="*/ 17264 h 768548"/>
                <a:gd name="connsiteX2" fmla="*/ 529531 w 764381"/>
                <a:gd name="connsiteY2" fmla="*/ 72033 h 768548"/>
                <a:gd name="connsiteX3" fmla="*/ 529233 w 764381"/>
                <a:gd name="connsiteY3" fmla="*/ 73521 h 768548"/>
                <a:gd name="connsiteX4" fmla="*/ 528042 w 764381"/>
                <a:gd name="connsiteY4" fmla="*/ 74414 h 768548"/>
                <a:gd name="connsiteX5" fmla="*/ 480417 w 764381"/>
                <a:gd name="connsiteY5" fmla="*/ 115193 h 768548"/>
                <a:gd name="connsiteX6" fmla="*/ 479524 w 764381"/>
                <a:gd name="connsiteY6" fmla="*/ 115788 h 768548"/>
                <a:gd name="connsiteX7" fmla="*/ 478631 w 764381"/>
                <a:gd name="connsiteY7" fmla="*/ 116086 h 768548"/>
                <a:gd name="connsiteX8" fmla="*/ 408980 w 764381"/>
                <a:gd name="connsiteY8" fmla="*/ 134838 h 768548"/>
                <a:gd name="connsiteX9" fmla="*/ 408682 w 764381"/>
                <a:gd name="connsiteY9" fmla="*/ 134838 h 768548"/>
                <a:gd name="connsiteX10" fmla="*/ 365820 w 764381"/>
                <a:gd name="connsiteY10" fmla="*/ 149126 h 768548"/>
                <a:gd name="connsiteX11" fmla="*/ 354509 w 764381"/>
                <a:gd name="connsiteY11" fmla="*/ 202704 h 768548"/>
                <a:gd name="connsiteX12" fmla="*/ 353020 w 764381"/>
                <a:gd name="connsiteY12" fmla="*/ 217884 h 768548"/>
                <a:gd name="connsiteX13" fmla="*/ 351234 w 764381"/>
                <a:gd name="connsiteY13" fmla="*/ 244376 h 768548"/>
                <a:gd name="connsiteX14" fmla="*/ 349151 w 764381"/>
                <a:gd name="connsiteY14" fmla="*/ 270867 h 768548"/>
                <a:gd name="connsiteX15" fmla="*/ 348258 w 764381"/>
                <a:gd name="connsiteY15" fmla="*/ 280392 h 768548"/>
                <a:gd name="connsiteX16" fmla="*/ 347663 w 764381"/>
                <a:gd name="connsiteY16" fmla="*/ 286345 h 768548"/>
                <a:gd name="connsiteX17" fmla="*/ 341709 w 764381"/>
                <a:gd name="connsiteY17" fmla="*/ 293787 h 768548"/>
                <a:gd name="connsiteX18" fmla="*/ 333970 w 764381"/>
                <a:gd name="connsiteY18" fmla="*/ 297954 h 768548"/>
                <a:gd name="connsiteX19" fmla="*/ 323850 w 764381"/>
                <a:gd name="connsiteY19" fmla="*/ 301526 h 768548"/>
                <a:gd name="connsiteX20" fmla="*/ 323552 w 764381"/>
                <a:gd name="connsiteY20" fmla="*/ 301526 h 768548"/>
                <a:gd name="connsiteX21" fmla="*/ 323255 w 764381"/>
                <a:gd name="connsiteY21" fmla="*/ 301823 h 768548"/>
                <a:gd name="connsiteX22" fmla="*/ 246757 w 764381"/>
                <a:gd name="connsiteY22" fmla="*/ 313730 h 768548"/>
                <a:gd name="connsiteX23" fmla="*/ 245864 w 764381"/>
                <a:gd name="connsiteY23" fmla="*/ 313730 h 768548"/>
                <a:gd name="connsiteX24" fmla="*/ 244971 w 764381"/>
                <a:gd name="connsiteY24" fmla="*/ 313432 h 768548"/>
                <a:gd name="connsiteX25" fmla="*/ 207169 w 764381"/>
                <a:gd name="connsiteY25" fmla="*/ 304205 h 768548"/>
                <a:gd name="connsiteX26" fmla="*/ 189607 w 764381"/>
                <a:gd name="connsiteY26" fmla="*/ 363141 h 768548"/>
                <a:gd name="connsiteX27" fmla="*/ 189607 w 764381"/>
                <a:gd name="connsiteY27" fmla="*/ 363438 h 768548"/>
                <a:gd name="connsiteX28" fmla="*/ 191095 w 764381"/>
                <a:gd name="connsiteY28" fmla="*/ 391418 h 768548"/>
                <a:gd name="connsiteX29" fmla="*/ 191095 w 764381"/>
                <a:gd name="connsiteY29" fmla="*/ 392013 h 768548"/>
                <a:gd name="connsiteX30" fmla="*/ 197941 w 764381"/>
                <a:gd name="connsiteY30" fmla="*/ 428923 h 768548"/>
                <a:gd name="connsiteX31" fmla="*/ 197941 w 764381"/>
                <a:gd name="connsiteY31" fmla="*/ 429220 h 768548"/>
                <a:gd name="connsiteX32" fmla="*/ 197941 w 764381"/>
                <a:gd name="connsiteY32" fmla="*/ 429518 h 768548"/>
                <a:gd name="connsiteX33" fmla="*/ 197941 w 764381"/>
                <a:gd name="connsiteY33" fmla="*/ 447080 h 768548"/>
                <a:gd name="connsiteX34" fmla="*/ 196453 w 764381"/>
                <a:gd name="connsiteY34" fmla="*/ 460177 h 768548"/>
                <a:gd name="connsiteX35" fmla="*/ 194370 w 764381"/>
                <a:gd name="connsiteY35" fmla="*/ 465534 h 768548"/>
                <a:gd name="connsiteX36" fmla="*/ 189309 w 764381"/>
                <a:gd name="connsiteY36" fmla="*/ 469999 h 768548"/>
                <a:gd name="connsiteX37" fmla="*/ 186333 w 764381"/>
                <a:gd name="connsiteY37" fmla="*/ 472083 h 768548"/>
                <a:gd name="connsiteX38" fmla="*/ 178891 w 764381"/>
                <a:gd name="connsiteY38" fmla="*/ 478334 h 768548"/>
                <a:gd name="connsiteX39" fmla="*/ 158353 w 764381"/>
                <a:gd name="connsiteY39" fmla="*/ 496788 h 768548"/>
                <a:gd name="connsiteX40" fmla="*/ 130373 w 764381"/>
                <a:gd name="connsiteY40" fmla="*/ 523280 h 768548"/>
                <a:gd name="connsiteX41" fmla="*/ 129480 w 764381"/>
                <a:gd name="connsiteY41" fmla="*/ 523875 h 768548"/>
                <a:gd name="connsiteX42" fmla="*/ 128290 w 764381"/>
                <a:gd name="connsiteY42" fmla="*/ 524173 h 768548"/>
                <a:gd name="connsiteX43" fmla="*/ 77391 w 764381"/>
                <a:gd name="connsiteY43" fmla="*/ 541437 h 768548"/>
                <a:gd name="connsiteX44" fmla="*/ 76795 w 764381"/>
                <a:gd name="connsiteY44" fmla="*/ 541437 h 768548"/>
                <a:gd name="connsiteX45" fmla="*/ 75902 w 764381"/>
                <a:gd name="connsiteY45" fmla="*/ 541437 h 768548"/>
                <a:gd name="connsiteX46" fmla="*/ 21431 w 764381"/>
                <a:gd name="connsiteY46" fmla="*/ 541437 h 768548"/>
                <a:gd name="connsiteX47" fmla="*/ 0 w 764381"/>
                <a:gd name="connsiteY47" fmla="*/ 557213 h 768548"/>
                <a:gd name="connsiteX48" fmla="*/ 13395 w 764381"/>
                <a:gd name="connsiteY48" fmla="*/ 588169 h 768548"/>
                <a:gd name="connsiteX49" fmla="*/ 35421 w 764381"/>
                <a:gd name="connsiteY49" fmla="*/ 607219 h 768548"/>
                <a:gd name="connsiteX50" fmla="*/ 112812 w 764381"/>
                <a:gd name="connsiteY50" fmla="*/ 625673 h 768548"/>
                <a:gd name="connsiteX51" fmla="*/ 114598 w 764381"/>
                <a:gd name="connsiteY51" fmla="*/ 626269 h 768548"/>
                <a:gd name="connsiteX52" fmla="*/ 115491 w 764381"/>
                <a:gd name="connsiteY52" fmla="*/ 627757 h 768548"/>
                <a:gd name="connsiteX53" fmla="*/ 142577 w 764381"/>
                <a:gd name="connsiteY53" fmla="*/ 669727 h 768548"/>
                <a:gd name="connsiteX54" fmla="*/ 219968 w 764381"/>
                <a:gd name="connsiteY54" fmla="*/ 725091 h 768548"/>
                <a:gd name="connsiteX55" fmla="*/ 220861 w 764381"/>
                <a:gd name="connsiteY55" fmla="*/ 725984 h 768548"/>
                <a:gd name="connsiteX56" fmla="*/ 221456 w 764381"/>
                <a:gd name="connsiteY56" fmla="*/ 727174 h 768548"/>
                <a:gd name="connsiteX57" fmla="*/ 235148 w 764381"/>
                <a:gd name="connsiteY57" fmla="*/ 761702 h 768548"/>
                <a:gd name="connsiteX58" fmla="*/ 237827 w 764381"/>
                <a:gd name="connsiteY58" fmla="*/ 760809 h 768548"/>
                <a:gd name="connsiteX59" fmla="*/ 239018 w 764381"/>
                <a:gd name="connsiteY59" fmla="*/ 764084 h 768548"/>
                <a:gd name="connsiteX60" fmla="*/ 285750 w 764381"/>
                <a:gd name="connsiteY60" fmla="*/ 768548 h 768548"/>
                <a:gd name="connsiteX61" fmla="*/ 349746 w 764381"/>
                <a:gd name="connsiteY61" fmla="*/ 741759 h 768548"/>
                <a:gd name="connsiteX62" fmla="*/ 349746 w 764381"/>
                <a:gd name="connsiteY62" fmla="*/ 741462 h 768548"/>
                <a:gd name="connsiteX63" fmla="*/ 350044 w 764381"/>
                <a:gd name="connsiteY63" fmla="*/ 741462 h 768548"/>
                <a:gd name="connsiteX64" fmla="*/ 440234 w 764381"/>
                <a:gd name="connsiteY64" fmla="*/ 714375 h 768548"/>
                <a:gd name="connsiteX65" fmla="*/ 440234 w 764381"/>
                <a:gd name="connsiteY65" fmla="*/ 714077 h 768548"/>
                <a:gd name="connsiteX66" fmla="*/ 440531 w 764381"/>
                <a:gd name="connsiteY66" fmla="*/ 714077 h 768548"/>
                <a:gd name="connsiteX67" fmla="*/ 500063 w 764381"/>
                <a:gd name="connsiteY67" fmla="*/ 700683 h 768548"/>
                <a:gd name="connsiteX68" fmla="*/ 500063 w 764381"/>
                <a:gd name="connsiteY68" fmla="*/ 700385 h 768548"/>
                <a:gd name="connsiteX69" fmla="*/ 500360 w 764381"/>
                <a:gd name="connsiteY69" fmla="*/ 700385 h 768548"/>
                <a:gd name="connsiteX70" fmla="*/ 567928 w 764381"/>
                <a:gd name="connsiteY70" fmla="*/ 687586 h 768548"/>
                <a:gd name="connsiteX71" fmla="*/ 567928 w 764381"/>
                <a:gd name="connsiteY71" fmla="*/ 681038 h 768548"/>
                <a:gd name="connsiteX72" fmla="*/ 569714 w 764381"/>
                <a:gd name="connsiteY72" fmla="*/ 672406 h 768548"/>
                <a:gd name="connsiteX73" fmla="*/ 572393 w 764381"/>
                <a:gd name="connsiteY73" fmla="*/ 668536 h 768548"/>
                <a:gd name="connsiteX74" fmla="*/ 577751 w 764381"/>
                <a:gd name="connsiteY74" fmla="*/ 666452 h 768548"/>
                <a:gd name="connsiteX75" fmla="*/ 598587 w 764381"/>
                <a:gd name="connsiteY75" fmla="*/ 664666 h 768548"/>
                <a:gd name="connsiteX76" fmla="*/ 610791 w 764381"/>
                <a:gd name="connsiteY76" fmla="*/ 663476 h 768548"/>
                <a:gd name="connsiteX77" fmla="*/ 615553 w 764381"/>
                <a:gd name="connsiteY77" fmla="*/ 616148 h 768548"/>
                <a:gd name="connsiteX78" fmla="*/ 615851 w 764381"/>
                <a:gd name="connsiteY78" fmla="*/ 611088 h 768548"/>
                <a:gd name="connsiteX79" fmla="*/ 621209 w 764381"/>
                <a:gd name="connsiteY79" fmla="*/ 611981 h 768548"/>
                <a:gd name="connsiteX80" fmla="*/ 660499 w 764381"/>
                <a:gd name="connsiteY80" fmla="*/ 620316 h 768548"/>
                <a:gd name="connsiteX81" fmla="*/ 700385 w 764381"/>
                <a:gd name="connsiteY81" fmla="*/ 608707 h 768548"/>
                <a:gd name="connsiteX82" fmla="*/ 700981 w 764381"/>
                <a:gd name="connsiteY82" fmla="*/ 608707 h 768548"/>
                <a:gd name="connsiteX83" fmla="*/ 701278 w 764381"/>
                <a:gd name="connsiteY83" fmla="*/ 608707 h 768548"/>
                <a:gd name="connsiteX84" fmla="*/ 739973 w 764381"/>
                <a:gd name="connsiteY84" fmla="*/ 604242 h 768548"/>
                <a:gd name="connsiteX85" fmla="*/ 739378 w 764381"/>
                <a:gd name="connsiteY85" fmla="*/ 603052 h 768548"/>
                <a:gd name="connsiteX86" fmla="*/ 736997 w 764381"/>
                <a:gd name="connsiteY86" fmla="*/ 599182 h 768548"/>
                <a:gd name="connsiteX87" fmla="*/ 740569 w 764381"/>
                <a:gd name="connsiteY87" fmla="*/ 596801 h 768548"/>
                <a:gd name="connsiteX88" fmla="*/ 764381 w 764381"/>
                <a:gd name="connsiteY88" fmla="*/ 580430 h 768548"/>
                <a:gd name="connsiteX89" fmla="*/ 762000 w 764381"/>
                <a:gd name="connsiteY89" fmla="*/ 569416 h 768548"/>
                <a:gd name="connsiteX90" fmla="*/ 735806 w 764381"/>
                <a:gd name="connsiteY90" fmla="*/ 532507 h 768548"/>
                <a:gd name="connsiteX91" fmla="*/ 735806 w 764381"/>
                <a:gd name="connsiteY91" fmla="*/ 532209 h 768548"/>
                <a:gd name="connsiteX92" fmla="*/ 710506 w 764381"/>
                <a:gd name="connsiteY92" fmla="*/ 491133 h 768548"/>
                <a:gd name="connsiteX93" fmla="*/ 710208 w 764381"/>
                <a:gd name="connsiteY93" fmla="*/ 490835 h 768548"/>
                <a:gd name="connsiteX94" fmla="*/ 710208 w 764381"/>
                <a:gd name="connsiteY94" fmla="*/ 490538 h 768548"/>
                <a:gd name="connsiteX95" fmla="*/ 700385 w 764381"/>
                <a:gd name="connsiteY95" fmla="*/ 467618 h 768548"/>
                <a:gd name="connsiteX96" fmla="*/ 699790 w 764381"/>
                <a:gd name="connsiteY96" fmla="*/ 466130 h 768548"/>
                <a:gd name="connsiteX97" fmla="*/ 700385 w 764381"/>
                <a:gd name="connsiteY97" fmla="*/ 464641 h 768548"/>
                <a:gd name="connsiteX98" fmla="*/ 708124 w 764381"/>
                <a:gd name="connsiteY98" fmla="*/ 438745 h 768548"/>
                <a:gd name="connsiteX99" fmla="*/ 698599 w 764381"/>
                <a:gd name="connsiteY99" fmla="*/ 419398 h 768548"/>
                <a:gd name="connsiteX100" fmla="*/ 698302 w 764381"/>
                <a:gd name="connsiteY100" fmla="*/ 418802 h 768548"/>
                <a:gd name="connsiteX101" fmla="*/ 684609 w 764381"/>
                <a:gd name="connsiteY101" fmla="*/ 405408 h 768548"/>
                <a:gd name="connsiteX102" fmla="*/ 683121 w 764381"/>
                <a:gd name="connsiteY102" fmla="*/ 404217 h 768548"/>
                <a:gd name="connsiteX103" fmla="*/ 683121 w 764381"/>
                <a:gd name="connsiteY103" fmla="*/ 402134 h 768548"/>
                <a:gd name="connsiteX104" fmla="*/ 683121 w 764381"/>
                <a:gd name="connsiteY104" fmla="*/ 374452 h 768548"/>
                <a:gd name="connsiteX105" fmla="*/ 683121 w 764381"/>
                <a:gd name="connsiteY105" fmla="*/ 371177 h 768548"/>
                <a:gd name="connsiteX106" fmla="*/ 686395 w 764381"/>
                <a:gd name="connsiteY106" fmla="*/ 369987 h 768548"/>
                <a:gd name="connsiteX107" fmla="*/ 701873 w 764381"/>
                <a:gd name="connsiteY107" fmla="*/ 364629 h 768548"/>
                <a:gd name="connsiteX108" fmla="*/ 721816 w 764381"/>
                <a:gd name="connsiteY108" fmla="*/ 342305 h 768548"/>
                <a:gd name="connsiteX109" fmla="*/ 736402 w 764381"/>
                <a:gd name="connsiteY109" fmla="*/ 313730 h 768548"/>
                <a:gd name="connsiteX110" fmla="*/ 736699 w 764381"/>
                <a:gd name="connsiteY110" fmla="*/ 313432 h 768548"/>
                <a:gd name="connsiteX111" fmla="*/ 750689 w 764381"/>
                <a:gd name="connsiteY111" fmla="*/ 280095 h 768548"/>
                <a:gd name="connsiteX112" fmla="*/ 750987 w 764381"/>
                <a:gd name="connsiteY112" fmla="*/ 278904 h 768548"/>
                <a:gd name="connsiteX113" fmla="*/ 757833 w 764381"/>
                <a:gd name="connsiteY113" fmla="*/ 231279 h 768548"/>
                <a:gd name="connsiteX114" fmla="*/ 750689 w 764381"/>
                <a:gd name="connsiteY114" fmla="*/ 206871 h 768548"/>
                <a:gd name="connsiteX115" fmla="*/ 750689 w 764381"/>
                <a:gd name="connsiteY115" fmla="*/ 206276 h 768548"/>
                <a:gd name="connsiteX116" fmla="*/ 731044 w 764381"/>
                <a:gd name="connsiteY116" fmla="*/ 176213 h 768548"/>
                <a:gd name="connsiteX117" fmla="*/ 730746 w 764381"/>
                <a:gd name="connsiteY117" fmla="*/ 175915 h 768548"/>
                <a:gd name="connsiteX118" fmla="*/ 730448 w 764381"/>
                <a:gd name="connsiteY118" fmla="*/ 175617 h 768548"/>
                <a:gd name="connsiteX119" fmla="*/ 712589 w 764381"/>
                <a:gd name="connsiteY119" fmla="*/ 134541 h 768548"/>
                <a:gd name="connsiteX120" fmla="*/ 712291 w 764381"/>
                <a:gd name="connsiteY120" fmla="*/ 133945 h 768548"/>
                <a:gd name="connsiteX121" fmla="*/ 712291 w 764381"/>
                <a:gd name="connsiteY121" fmla="*/ 133350 h 768548"/>
                <a:gd name="connsiteX122" fmla="*/ 707529 w 764381"/>
                <a:gd name="connsiteY122" fmla="*/ 98227 h 768548"/>
                <a:gd name="connsiteX123" fmla="*/ 670322 w 764381"/>
                <a:gd name="connsiteY123" fmla="*/ 70842 h 768548"/>
                <a:gd name="connsiteX124" fmla="*/ 641449 w 764381"/>
                <a:gd name="connsiteY124" fmla="*/ 66377 h 768548"/>
                <a:gd name="connsiteX125" fmla="*/ 641152 w 764381"/>
                <a:gd name="connsiteY125" fmla="*/ 66377 h 768548"/>
                <a:gd name="connsiteX126" fmla="*/ 614660 w 764381"/>
                <a:gd name="connsiteY126" fmla="*/ 59234 h 768548"/>
                <a:gd name="connsiteX127" fmla="*/ 612279 w 764381"/>
                <a:gd name="connsiteY127" fmla="*/ 58638 h 768548"/>
                <a:gd name="connsiteX128" fmla="*/ 611386 w 764381"/>
                <a:gd name="connsiteY128" fmla="*/ 56257 h 768548"/>
                <a:gd name="connsiteX129" fmla="*/ 605433 w 764381"/>
                <a:gd name="connsiteY129" fmla="*/ 40779 h 768548"/>
                <a:gd name="connsiteX130" fmla="*/ 605135 w 764381"/>
                <a:gd name="connsiteY130" fmla="*/ 40184 h 768548"/>
                <a:gd name="connsiteX131" fmla="*/ 605135 w 764381"/>
                <a:gd name="connsiteY131" fmla="*/ 39886 h 768548"/>
                <a:gd name="connsiteX132" fmla="*/ 599777 w 764381"/>
                <a:gd name="connsiteY132" fmla="*/ 14585 h 768548"/>
                <a:gd name="connsiteX133" fmla="*/ 597396 w 764381"/>
                <a:gd name="connsiteY133" fmla="*/ 18752 h 768548"/>
                <a:gd name="connsiteX134" fmla="*/ 566142 w 764381"/>
                <a:gd name="connsiteY134" fmla="*/ 0 h 7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64381" h="768548">
                  <a:moveTo>
                    <a:pt x="566142" y="0"/>
                  </a:moveTo>
                  <a:lnTo>
                    <a:pt x="546199" y="17264"/>
                  </a:lnTo>
                  <a:lnTo>
                    <a:pt x="529531" y="72033"/>
                  </a:lnTo>
                  <a:lnTo>
                    <a:pt x="529233" y="73521"/>
                  </a:lnTo>
                  <a:lnTo>
                    <a:pt x="528042" y="74414"/>
                  </a:lnTo>
                  <a:lnTo>
                    <a:pt x="480417" y="115193"/>
                  </a:lnTo>
                  <a:lnTo>
                    <a:pt x="479524" y="115788"/>
                  </a:lnTo>
                  <a:lnTo>
                    <a:pt x="478631" y="116086"/>
                  </a:lnTo>
                  <a:lnTo>
                    <a:pt x="408980" y="134838"/>
                  </a:lnTo>
                  <a:lnTo>
                    <a:pt x="408682" y="134838"/>
                  </a:lnTo>
                  <a:lnTo>
                    <a:pt x="365820" y="149126"/>
                  </a:lnTo>
                  <a:cubicBezTo>
                    <a:pt x="364929" y="153281"/>
                    <a:pt x="356083" y="194833"/>
                    <a:pt x="354509" y="202704"/>
                  </a:cubicBezTo>
                  <a:cubicBezTo>
                    <a:pt x="354263" y="203932"/>
                    <a:pt x="353602" y="210239"/>
                    <a:pt x="353020" y="217884"/>
                  </a:cubicBezTo>
                  <a:cubicBezTo>
                    <a:pt x="352438" y="225530"/>
                    <a:pt x="351872" y="234913"/>
                    <a:pt x="351234" y="244376"/>
                  </a:cubicBezTo>
                  <a:cubicBezTo>
                    <a:pt x="350597" y="253838"/>
                    <a:pt x="349739" y="263358"/>
                    <a:pt x="349151" y="270867"/>
                  </a:cubicBezTo>
                  <a:cubicBezTo>
                    <a:pt x="348857" y="274622"/>
                    <a:pt x="348524" y="277797"/>
                    <a:pt x="348258" y="280392"/>
                  </a:cubicBezTo>
                  <a:cubicBezTo>
                    <a:pt x="347992" y="282987"/>
                    <a:pt x="348056" y="284770"/>
                    <a:pt x="347663" y="286345"/>
                  </a:cubicBezTo>
                  <a:cubicBezTo>
                    <a:pt x="346773" y="289903"/>
                    <a:pt x="344148" y="292031"/>
                    <a:pt x="341709" y="293787"/>
                  </a:cubicBezTo>
                  <a:cubicBezTo>
                    <a:pt x="339271" y="295542"/>
                    <a:pt x="336605" y="296808"/>
                    <a:pt x="333970" y="297954"/>
                  </a:cubicBezTo>
                  <a:cubicBezTo>
                    <a:pt x="328701" y="300245"/>
                    <a:pt x="323850" y="301526"/>
                    <a:pt x="323850" y="301526"/>
                  </a:cubicBezTo>
                  <a:lnTo>
                    <a:pt x="323552" y="301526"/>
                  </a:lnTo>
                  <a:lnTo>
                    <a:pt x="323255" y="301823"/>
                  </a:lnTo>
                  <a:lnTo>
                    <a:pt x="246757" y="313730"/>
                  </a:lnTo>
                  <a:lnTo>
                    <a:pt x="245864" y="313730"/>
                  </a:lnTo>
                  <a:lnTo>
                    <a:pt x="244971" y="313432"/>
                  </a:lnTo>
                  <a:lnTo>
                    <a:pt x="207169" y="304205"/>
                  </a:lnTo>
                  <a:lnTo>
                    <a:pt x="189607" y="363141"/>
                  </a:lnTo>
                  <a:lnTo>
                    <a:pt x="189607" y="363438"/>
                  </a:lnTo>
                  <a:lnTo>
                    <a:pt x="191095" y="391418"/>
                  </a:lnTo>
                  <a:lnTo>
                    <a:pt x="191095" y="392013"/>
                  </a:lnTo>
                  <a:lnTo>
                    <a:pt x="197941" y="428923"/>
                  </a:lnTo>
                  <a:lnTo>
                    <a:pt x="197941" y="429220"/>
                  </a:lnTo>
                  <a:lnTo>
                    <a:pt x="197941" y="429518"/>
                  </a:lnTo>
                  <a:cubicBezTo>
                    <a:pt x="197941" y="429518"/>
                    <a:pt x="198382" y="438058"/>
                    <a:pt x="197941" y="447080"/>
                  </a:cubicBezTo>
                  <a:cubicBezTo>
                    <a:pt x="197722" y="451591"/>
                    <a:pt x="197370" y="456234"/>
                    <a:pt x="196453" y="460177"/>
                  </a:cubicBezTo>
                  <a:cubicBezTo>
                    <a:pt x="195994" y="462148"/>
                    <a:pt x="195319" y="463817"/>
                    <a:pt x="194370" y="465534"/>
                  </a:cubicBezTo>
                  <a:cubicBezTo>
                    <a:pt x="193420" y="467251"/>
                    <a:pt x="191994" y="469328"/>
                    <a:pt x="189309" y="469999"/>
                  </a:cubicBezTo>
                  <a:cubicBezTo>
                    <a:pt x="188835" y="470298"/>
                    <a:pt x="187632" y="471109"/>
                    <a:pt x="186333" y="472083"/>
                  </a:cubicBezTo>
                  <a:cubicBezTo>
                    <a:pt x="184335" y="473581"/>
                    <a:pt x="181877" y="475780"/>
                    <a:pt x="178891" y="478334"/>
                  </a:cubicBezTo>
                  <a:cubicBezTo>
                    <a:pt x="172921" y="483440"/>
                    <a:pt x="165557" y="490114"/>
                    <a:pt x="158353" y="496788"/>
                  </a:cubicBezTo>
                  <a:cubicBezTo>
                    <a:pt x="143945" y="510137"/>
                    <a:pt x="130373" y="523280"/>
                    <a:pt x="130373" y="523280"/>
                  </a:cubicBezTo>
                  <a:lnTo>
                    <a:pt x="129480" y="523875"/>
                  </a:lnTo>
                  <a:lnTo>
                    <a:pt x="128290" y="524173"/>
                  </a:lnTo>
                  <a:lnTo>
                    <a:pt x="77391" y="541437"/>
                  </a:lnTo>
                  <a:lnTo>
                    <a:pt x="76795" y="541437"/>
                  </a:lnTo>
                  <a:lnTo>
                    <a:pt x="75902" y="541437"/>
                  </a:lnTo>
                  <a:lnTo>
                    <a:pt x="21431" y="541437"/>
                  </a:lnTo>
                  <a:lnTo>
                    <a:pt x="0" y="557213"/>
                  </a:lnTo>
                  <a:lnTo>
                    <a:pt x="13395" y="588169"/>
                  </a:lnTo>
                  <a:lnTo>
                    <a:pt x="35421" y="607219"/>
                  </a:lnTo>
                  <a:lnTo>
                    <a:pt x="112812" y="625673"/>
                  </a:lnTo>
                  <a:lnTo>
                    <a:pt x="114598" y="626269"/>
                  </a:lnTo>
                  <a:lnTo>
                    <a:pt x="115491" y="627757"/>
                  </a:lnTo>
                  <a:lnTo>
                    <a:pt x="142577" y="669727"/>
                  </a:lnTo>
                  <a:lnTo>
                    <a:pt x="219968" y="725091"/>
                  </a:lnTo>
                  <a:lnTo>
                    <a:pt x="220861" y="725984"/>
                  </a:lnTo>
                  <a:lnTo>
                    <a:pt x="221456" y="727174"/>
                  </a:lnTo>
                  <a:lnTo>
                    <a:pt x="235148" y="761702"/>
                  </a:lnTo>
                  <a:cubicBezTo>
                    <a:pt x="235358" y="761624"/>
                    <a:pt x="237827" y="760809"/>
                    <a:pt x="237827" y="760809"/>
                  </a:cubicBezTo>
                  <a:lnTo>
                    <a:pt x="239018" y="764084"/>
                  </a:lnTo>
                  <a:lnTo>
                    <a:pt x="285750" y="768548"/>
                  </a:lnTo>
                  <a:lnTo>
                    <a:pt x="349746" y="741759"/>
                  </a:lnTo>
                  <a:lnTo>
                    <a:pt x="349746" y="741462"/>
                  </a:lnTo>
                  <a:lnTo>
                    <a:pt x="350044" y="741462"/>
                  </a:lnTo>
                  <a:lnTo>
                    <a:pt x="440234" y="714375"/>
                  </a:lnTo>
                  <a:lnTo>
                    <a:pt x="440234" y="714077"/>
                  </a:lnTo>
                  <a:lnTo>
                    <a:pt x="440531" y="714077"/>
                  </a:lnTo>
                  <a:lnTo>
                    <a:pt x="500063" y="700683"/>
                  </a:lnTo>
                  <a:lnTo>
                    <a:pt x="500063" y="700385"/>
                  </a:lnTo>
                  <a:lnTo>
                    <a:pt x="500360" y="700385"/>
                  </a:lnTo>
                  <a:lnTo>
                    <a:pt x="567928" y="687586"/>
                  </a:lnTo>
                  <a:cubicBezTo>
                    <a:pt x="567839" y="685497"/>
                    <a:pt x="567649" y="684383"/>
                    <a:pt x="567928" y="681038"/>
                  </a:cubicBezTo>
                  <a:cubicBezTo>
                    <a:pt x="568162" y="678224"/>
                    <a:pt x="568570" y="675151"/>
                    <a:pt x="569714" y="672406"/>
                  </a:cubicBezTo>
                  <a:cubicBezTo>
                    <a:pt x="570286" y="671033"/>
                    <a:pt x="571073" y="669755"/>
                    <a:pt x="572393" y="668536"/>
                  </a:cubicBezTo>
                  <a:cubicBezTo>
                    <a:pt x="573713" y="667317"/>
                    <a:pt x="575710" y="666452"/>
                    <a:pt x="577751" y="666452"/>
                  </a:cubicBezTo>
                  <a:cubicBezTo>
                    <a:pt x="580359" y="666452"/>
                    <a:pt x="590113" y="665514"/>
                    <a:pt x="598587" y="664666"/>
                  </a:cubicBezTo>
                  <a:cubicBezTo>
                    <a:pt x="605023" y="664023"/>
                    <a:pt x="608301" y="663748"/>
                    <a:pt x="610791" y="663476"/>
                  </a:cubicBezTo>
                  <a:lnTo>
                    <a:pt x="615553" y="616148"/>
                  </a:lnTo>
                  <a:lnTo>
                    <a:pt x="615851" y="611088"/>
                  </a:lnTo>
                  <a:lnTo>
                    <a:pt x="621209" y="611981"/>
                  </a:lnTo>
                  <a:lnTo>
                    <a:pt x="660499" y="620316"/>
                  </a:lnTo>
                  <a:lnTo>
                    <a:pt x="700385" y="608707"/>
                  </a:lnTo>
                  <a:lnTo>
                    <a:pt x="700981" y="608707"/>
                  </a:lnTo>
                  <a:lnTo>
                    <a:pt x="701278" y="608707"/>
                  </a:lnTo>
                  <a:lnTo>
                    <a:pt x="739973" y="604242"/>
                  </a:lnTo>
                  <a:lnTo>
                    <a:pt x="739378" y="603052"/>
                  </a:lnTo>
                  <a:lnTo>
                    <a:pt x="736997" y="599182"/>
                  </a:lnTo>
                  <a:lnTo>
                    <a:pt x="740569" y="596801"/>
                  </a:lnTo>
                  <a:lnTo>
                    <a:pt x="764381" y="580430"/>
                  </a:lnTo>
                  <a:lnTo>
                    <a:pt x="762000" y="569416"/>
                  </a:lnTo>
                  <a:lnTo>
                    <a:pt x="735806" y="532507"/>
                  </a:lnTo>
                  <a:lnTo>
                    <a:pt x="735806" y="532209"/>
                  </a:lnTo>
                  <a:lnTo>
                    <a:pt x="710506" y="491133"/>
                  </a:lnTo>
                  <a:lnTo>
                    <a:pt x="710208" y="490835"/>
                  </a:lnTo>
                  <a:lnTo>
                    <a:pt x="710208" y="490538"/>
                  </a:lnTo>
                  <a:lnTo>
                    <a:pt x="700385" y="467618"/>
                  </a:lnTo>
                  <a:lnTo>
                    <a:pt x="699790" y="466130"/>
                  </a:lnTo>
                  <a:lnTo>
                    <a:pt x="700385" y="464641"/>
                  </a:lnTo>
                  <a:lnTo>
                    <a:pt x="708124" y="438745"/>
                  </a:lnTo>
                  <a:lnTo>
                    <a:pt x="698599" y="419398"/>
                  </a:lnTo>
                  <a:lnTo>
                    <a:pt x="698302" y="418802"/>
                  </a:lnTo>
                  <a:lnTo>
                    <a:pt x="684609" y="405408"/>
                  </a:lnTo>
                  <a:lnTo>
                    <a:pt x="683121" y="404217"/>
                  </a:lnTo>
                  <a:lnTo>
                    <a:pt x="683121" y="402134"/>
                  </a:lnTo>
                  <a:lnTo>
                    <a:pt x="683121" y="374452"/>
                  </a:lnTo>
                  <a:lnTo>
                    <a:pt x="683121" y="371177"/>
                  </a:lnTo>
                  <a:lnTo>
                    <a:pt x="686395" y="369987"/>
                  </a:lnTo>
                  <a:lnTo>
                    <a:pt x="701873" y="364629"/>
                  </a:lnTo>
                  <a:lnTo>
                    <a:pt x="721816" y="342305"/>
                  </a:lnTo>
                  <a:lnTo>
                    <a:pt x="736402" y="313730"/>
                  </a:lnTo>
                  <a:lnTo>
                    <a:pt x="736699" y="313432"/>
                  </a:lnTo>
                  <a:lnTo>
                    <a:pt x="750689" y="280095"/>
                  </a:lnTo>
                  <a:lnTo>
                    <a:pt x="750987" y="278904"/>
                  </a:lnTo>
                  <a:lnTo>
                    <a:pt x="757833" y="231279"/>
                  </a:lnTo>
                  <a:lnTo>
                    <a:pt x="750689" y="206871"/>
                  </a:lnTo>
                  <a:lnTo>
                    <a:pt x="750689" y="206276"/>
                  </a:lnTo>
                  <a:lnTo>
                    <a:pt x="731044" y="176213"/>
                  </a:lnTo>
                  <a:lnTo>
                    <a:pt x="730746" y="175915"/>
                  </a:lnTo>
                  <a:lnTo>
                    <a:pt x="730448" y="175617"/>
                  </a:lnTo>
                  <a:lnTo>
                    <a:pt x="712589" y="134541"/>
                  </a:lnTo>
                  <a:lnTo>
                    <a:pt x="712291" y="133945"/>
                  </a:lnTo>
                  <a:lnTo>
                    <a:pt x="712291" y="133350"/>
                  </a:lnTo>
                  <a:lnTo>
                    <a:pt x="707529" y="98227"/>
                  </a:lnTo>
                  <a:lnTo>
                    <a:pt x="670322" y="70842"/>
                  </a:lnTo>
                  <a:lnTo>
                    <a:pt x="641449" y="66377"/>
                  </a:lnTo>
                  <a:lnTo>
                    <a:pt x="641152" y="66377"/>
                  </a:lnTo>
                  <a:lnTo>
                    <a:pt x="614660" y="59234"/>
                  </a:lnTo>
                  <a:lnTo>
                    <a:pt x="612279" y="58638"/>
                  </a:lnTo>
                  <a:lnTo>
                    <a:pt x="611386" y="56257"/>
                  </a:lnTo>
                  <a:lnTo>
                    <a:pt x="605433" y="40779"/>
                  </a:lnTo>
                  <a:lnTo>
                    <a:pt x="605135" y="40184"/>
                  </a:lnTo>
                  <a:lnTo>
                    <a:pt x="605135" y="39886"/>
                  </a:lnTo>
                  <a:lnTo>
                    <a:pt x="599777" y="14585"/>
                  </a:lnTo>
                  <a:lnTo>
                    <a:pt x="597396" y="18752"/>
                  </a:lnTo>
                  <a:lnTo>
                    <a:pt x="5661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 dirty="0"/>
            </a:p>
          </p:txBody>
        </p:sp>
        <p:sp>
          <p:nvSpPr>
            <p:cNvPr id="19" name="Serbest Form: Şekil 568">
              <a:extLst>
                <a:ext uri="{FF2B5EF4-FFF2-40B4-BE49-F238E27FC236}">
                  <a16:creationId xmlns:a16="http://schemas.microsoft.com/office/drawing/2014/main" id="{6BB2CBC4-34FC-D0B7-0F33-F94C1E7222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74503" y="2065139"/>
              <a:ext cx="489644" cy="391417"/>
            </a:xfrm>
            <a:custGeom>
              <a:avLst/>
              <a:gdLst>
                <a:gd name="connsiteX0" fmla="*/ 449461 w 489644"/>
                <a:gd name="connsiteY0" fmla="*/ 0 h 391417"/>
                <a:gd name="connsiteX1" fmla="*/ 417612 w 489644"/>
                <a:gd name="connsiteY1" fmla="*/ 33338 h 391417"/>
                <a:gd name="connsiteX2" fmla="*/ 416123 w 489644"/>
                <a:gd name="connsiteY2" fmla="*/ 34528 h 391417"/>
                <a:gd name="connsiteX3" fmla="*/ 414040 w 489644"/>
                <a:gd name="connsiteY3" fmla="*/ 34826 h 391417"/>
                <a:gd name="connsiteX4" fmla="*/ 321469 w 489644"/>
                <a:gd name="connsiteY4" fmla="*/ 36016 h 391417"/>
                <a:gd name="connsiteX5" fmla="*/ 320576 w 489644"/>
                <a:gd name="connsiteY5" fmla="*/ 36016 h 391417"/>
                <a:gd name="connsiteX6" fmla="*/ 319683 w 489644"/>
                <a:gd name="connsiteY6" fmla="*/ 35719 h 391417"/>
                <a:gd name="connsiteX7" fmla="*/ 289024 w 489644"/>
                <a:gd name="connsiteY7" fmla="*/ 24110 h 391417"/>
                <a:gd name="connsiteX8" fmla="*/ 269974 w 489644"/>
                <a:gd name="connsiteY8" fmla="*/ 29766 h 391417"/>
                <a:gd name="connsiteX9" fmla="*/ 266402 w 489644"/>
                <a:gd name="connsiteY9" fmla="*/ 30956 h 391417"/>
                <a:gd name="connsiteX10" fmla="*/ 264616 w 489644"/>
                <a:gd name="connsiteY10" fmla="*/ 25301 h 391417"/>
                <a:gd name="connsiteX11" fmla="*/ 257473 w 489644"/>
                <a:gd name="connsiteY11" fmla="*/ 58638 h 391417"/>
                <a:gd name="connsiteX12" fmla="*/ 257175 w 489644"/>
                <a:gd name="connsiteY12" fmla="*/ 60722 h 391417"/>
                <a:gd name="connsiteX13" fmla="*/ 255389 w 489644"/>
                <a:gd name="connsiteY13" fmla="*/ 61615 h 391417"/>
                <a:gd name="connsiteX14" fmla="*/ 217884 w 489644"/>
                <a:gd name="connsiteY14" fmla="*/ 83344 h 391417"/>
                <a:gd name="connsiteX15" fmla="*/ 217587 w 489644"/>
                <a:gd name="connsiteY15" fmla="*/ 83641 h 391417"/>
                <a:gd name="connsiteX16" fmla="*/ 192584 w 489644"/>
                <a:gd name="connsiteY16" fmla="*/ 95548 h 391417"/>
                <a:gd name="connsiteX17" fmla="*/ 163711 w 489644"/>
                <a:gd name="connsiteY17" fmla="*/ 109835 h 391417"/>
                <a:gd name="connsiteX18" fmla="*/ 163116 w 489644"/>
                <a:gd name="connsiteY18" fmla="*/ 110133 h 391417"/>
                <a:gd name="connsiteX19" fmla="*/ 162520 w 489644"/>
                <a:gd name="connsiteY19" fmla="*/ 110430 h 391417"/>
                <a:gd name="connsiteX20" fmla="*/ 138708 w 489644"/>
                <a:gd name="connsiteY20" fmla="*/ 116384 h 391417"/>
                <a:gd name="connsiteX21" fmla="*/ 136624 w 489644"/>
                <a:gd name="connsiteY21" fmla="*/ 116681 h 391417"/>
                <a:gd name="connsiteX22" fmla="*/ 134838 w 489644"/>
                <a:gd name="connsiteY22" fmla="*/ 115788 h 391417"/>
                <a:gd name="connsiteX23" fmla="*/ 99417 w 489644"/>
                <a:gd name="connsiteY23" fmla="*/ 94357 h 391417"/>
                <a:gd name="connsiteX24" fmla="*/ 86320 w 489644"/>
                <a:gd name="connsiteY24" fmla="*/ 91380 h 391417"/>
                <a:gd name="connsiteX25" fmla="*/ 62805 w 489644"/>
                <a:gd name="connsiteY25" fmla="*/ 103882 h 391417"/>
                <a:gd name="connsiteX26" fmla="*/ 62508 w 489644"/>
                <a:gd name="connsiteY26" fmla="*/ 103882 h 391417"/>
                <a:gd name="connsiteX27" fmla="*/ 29468 w 489644"/>
                <a:gd name="connsiteY27" fmla="*/ 123230 h 391417"/>
                <a:gd name="connsiteX28" fmla="*/ 24110 w 489644"/>
                <a:gd name="connsiteY28" fmla="*/ 141982 h 391417"/>
                <a:gd name="connsiteX29" fmla="*/ 12204 w 489644"/>
                <a:gd name="connsiteY29" fmla="*/ 180380 h 391417"/>
                <a:gd name="connsiteX30" fmla="*/ 11906 w 489644"/>
                <a:gd name="connsiteY30" fmla="*/ 180975 h 391417"/>
                <a:gd name="connsiteX31" fmla="*/ 11609 w 489644"/>
                <a:gd name="connsiteY31" fmla="*/ 181273 h 391417"/>
                <a:gd name="connsiteX32" fmla="*/ 0 w 489644"/>
                <a:gd name="connsiteY32" fmla="*/ 203002 h 391417"/>
                <a:gd name="connsiteX33" fmla="*/ 2679 w 489644"/>
                <a:gd name="connsiteY33" fmla="*/ 203002 h 391417"/>
                <a:gd name="connsiteX34" fmla="*/ 2679 w 489644"/>
                <a:gd name="connsiteY34" fmla="*/ 232767 h 391417"/>
                <a:gd name="connsiteX35" fmla="*/ 35421 w 489644"/>
                <a:gd name="connsiteY35" fmla="*/ 236637 h 391417"/>
                <a:gd name="connsiteX36" fmla="*/ 58341 w 489644"/>
                <a:gd name="connsiteY36" fmla="*/ 226516 h 391417"/>
                <a:gd name="connsiteX37" fmla="*/ 60127 w 489644"/>
                <a:gd name="connsiteY37" fmla="*/ 225623 h 391417"/>
                <a:gd name="connsiteX38" fmla="*/ 61615 w 489644"/>
                <a:gd name="connsiteY38" fmla="*/ 226219 h 391417"/>
                <a:gd name="connsiteX39" fmla="*/ 98227 w 489644"/>
                <a:gd name="connsiteY39" fmla="*/ 235446 h 391417"/>
                <a:gd name="connsiteX40" fmla="*/ 120848 w 489644"/>
                <a:gd name="connsiteY40" fmla="*/ 224135 h 391417"/>
                <a:gd name="connsiteX41" fmla="*/ 123825 w 489644"/>
                <a:gd name="connsiteY41" fmla="*/ 222647 h 391417"/>
                <a:gd name="connsiteX42" fmla="*/ 126206 w 489644"/>
                <a:gd name="connsiteY42" fmla="*/ 224730 h 391417"/>
                <a:gd name="connsiteX43" fmla="*/ 135731 w 489644"/>
                <a:gd name="connsiteY43" fmla="*/ 233363 h 391417"/>
                <a:gd name="connsiteX44" fmla="*/ 173534 w 489644"/>
                <a:gd name="connsiteY44" fmla="*/ 233363 h 391417"/>
                <a:gd name="connsiteX45" fmla="*/ 175915 w 489644"/>
                <a:gd name="connsiteY45" fmla="*/ 233363 h 391417"/>
                <a:gd name="connsiteX46" fmla="*/ 177105 w 489644"/>
                <a:gd name="connsiteY46" fmla="*/ 235148 h 391417"/>
                <a:gd name="connsiteX47" fmla="*/ 190202 w 489644"/>
                <a:gd name="connsiteY47" fmla="*/ 251222 h 391417"/>
                <a:gd name="connsiteX48" fmla="*/ 278309 w 489644"/>
                <a:gd name="connsiteY48" fmla="*/ 255984 h 391417"/>
                <a:gd name="connsiteX49" fmla="*/ 280988 w 489644"/>
                <a:gd name="connsiteY49" fmla="*/ 256282 h 391417"/>
                <a:gd name="connsiteX50" fmla="*/ 282178 w 489644"/>
                <a:gd name="connsiteY50" fmla="*/ 258366 h 391417"/>
                <a:gd name="connsiteX51" fmla="*/ 289322 w 489644"/>
                <a:gd name="connsiteY51" fmla="*/ 270570 h 391417"/>
                <a:gd name="connsiteX52" fmla="*/ 291108 w 489644"/>
                <a:gd name="connsiteY52" fmla="*/ 273248 h 391417"/>
                <a:gd name="connsiteX53" fmla="*/ 289322 w 489644"/>
                <a:gd name="connsiteY53" fmla="*/ 275630 h 391417"/>
                <a:gd name="connsiteX54" fmla="*/ 272355 w 489644"/>
                <a:gd name="connsiteY54" fmla="*/ 298549 h 391417"/>
                <a:gd name="connsiteX55" fmla="*/ 270570 w 489644"/>
                <a:gd name="connsiteY55" fmla="*/ 300930 h 391417"/>
                <a:gd name="connsiteX56" fmla="*/ 267593 w 489644"/>
                <a:gd name="connsiteY56" fmla="*/ 300335 h 391417"/>
                <a:gd name="connsiteX57" fmla="*/ 235148 w 489644"/>
                <a:gd name="connsiteY57" fmla="*/ 293191 h 391417"/>
                <a:gd name="connsiteX58" fmla="*/ 191691 w 489644"/>
                <a:gd name="connsiteY58" fmla="*/ 293191 h 391417"/>
                <a:gd name="connsiteX59" fmla="*/ 164604 w 489644"/>
                <a:gd name="connsiteY59" fmla="*/ 294382 h 391417"/>
                <a:gd name="connsiteX60" fmla="*/ 164009 w 489644"/>
                <a:gd name="connsiteY60" fmla="*/ 294382 h 391417"/>
                <a:gd name="connsiteX61" fmla="*/ 112812 w 489644"/>
                <a:gd name="connsiteY61" fmla="*/ 301526 h 391417"/>
                <a:gd name="connsiteX62" fmla="*/ 112514 w 489644"/>
                <a:gd name="connsiteY62" fmla="*/ 301526 h 391417"/>
                <a:gd name="connsiteX63" fmla="*/ 87213 w 489644"/>
                <a:gd name="connsiteY63" fmla="*/ 304205 h 391417"/>
                <a:gd name="connsiteX64" fmla="*/ 85725 w 489644"/>
                <a:gd name="connsiteY64" fmla="*/ 304205 h 391417"/>
                <a:gd name="connsiteX65" fmla="*/ 84237 w 489644"/>
                <a:gd name="connsiteY65" fmla="*/ 303312 h 391417"/>
                <a:gd name="connsiteX66" fmla="*/ 82451 w 489644"/>
                <a:gd name="connsiteY66" fmla="*/ 302121 h 391417"/>
                <a:gd name="connsiteX67" fmla="*/ 74414 w 489644"/>
                <a:gd name="connsiteY67" fmla="*/ 305098 h 391417"/>
                <a:gd name="connsiteX68" fmla="*/ 74414 w 489644"/>
                <a:gd name="connsiteY68" fmla="*/ 305395 h 391417"/>
                <a:gd name="connsiteX69" fmla="*/ 48816 w 489644"/>
                <a:gd name="connsiteY69" fmla="*/ 313730 h 391417"/>
                <a:gd name="connsiteX70" fmla="*/ 42267 w 489644"/>
                <a:gd name="connsiteY70" fmla="*/ 339030 h 391417"/>
                <a:gd name="connsiteX71" fmla="*/ 41970 w 489644"/>
                <a:gd name="connsiteY71" fmla="*/ 339626 h 391417"/>
                <a:gd name="connsiteX72" fmla="*/ 41672 w 489644"/>
                <a:gd name="connsiteY72" fmla="*/ 340221 h 391417"/>
                <a:gd name="connsiteX73" fmla="*/ 22622 w 489644"/>
                <a:gd name="connsiteY73" fmla="*/ 372070 h 391417"/>
                <a:gd name="connsiteX74" fmla="*/ 55066 w 489644"/>
                <a:gd name="connsiteY74" fmla="*/ 383679 h 391417"/>
                <a:gd name="connsiteX75" fmla="*/ 102096 w 489644"/>
                <a:gd name="connsiteY75" fmla="*/ 381298 h 391417"/>
                <a:gd name="connsiteX76" fmla="*/ 139601 w 489644"/>
                <a:gd name="connsiteY76" fmla="*/ 356592 h 391417"/>
                <a:gd name="connsiteX77" fmla="*/ 139898 w 489644"/>
                <a:gd name="connsiteY77" fmla="*/ 356592 h 391417"/>
                <a:gd name="connsiteX78" fmla="*/ 140196 w 489644"/>
                <a:gd name="connsiteY78" fmla="*/ 356295 h 391417"/>
                <a:gd name="connsiteX79" fmla="*/ 164306 w 489644"/>
                <a:gd name="connsiteY79" fmla="*/ 345579 h 391417"/>
                <a:gd name="connsiteX80" fmla="*/ 166390 w 489644"/>
                <a:gd name="connsiteY80" fmla="*/ 344388 h 391417"/>
                <a:gd name="connsiteX81" fmla="*/ 168771 w 489644"/>
                <a:gd name="connsiteY81" fmla="*/ 345579 h 391417"/>
                <a:gd name="connsiteX82" fmla="*/ 196155 w 489644"/>
                <a:gd name="connsiteY82" fmla="*/ 361355 h 391417"/>
                <a:gd name="connsiteX83" fmla="*/ 242292 w 489644"/>
                <a:gd name="connsiteY83" fmla="*/ 384870 h 391417"/>
                <a:gd name="connsiteX84" fmla="*/ 242888 w 489644"/>
                <a:gd name="connsiteY84" fmla="*/ 385167 h 391417"/>
                <a:gd name="connsiteX85" fmla="*/ 264021 w 489644"/>
                <a:gd name="connsiteY85" fmla="*/ 391418 h 391417"/>
                <a:gd name="connsiteX86" fmla="*/ 295573 w 489644"/>
                <a:gd name="connsiteY86" fmla="*/ 365522 h 391417"/>
                <a:gd name="connsiteX87" fmla="*/ 296466 w 489644"/>
                <a:gd name="connsiteY87" fmla="*/ 364629 h 391417"/>
                <a:gd name="connsiteX88" fmla="*/ 297656 w 489644"/>
                <a:gd name="connsiteY88" fmla="*/ 364331 h 391417"/>
                <a:gd name="connsiteX89" fmla="*/ 343198 w 489644"/>
                <a:gd name="connsiteY89" fmla="*/ 354806 h 391417"/>
                <a:gd name="connsiteX90" fmla="*/ 343495 w 489644"/>
                <a:gd name="connsiteY90" fmla="*/ 354806 h 391417"/>
                <a:gd name="connsiteX91" fmla="*/ 375345 w 489644"/>
                <a:gd name="connsiteY91" fmla="*/ 350341 h 391417"/>
                <a:gd name="connsiteX92" fmla="*/ 400645 w 489644"/>
                <a:gd name="connsiteY92" fmla="*/ 320278 h 391417"/>
                <a:gd name="connsiteX93" fmla="*/ 415230 w 489644"/>
                <a:gd name="connsiteY93" fmla="*/ 289024 h 391417"/>
                <a:gd name="connsiteX94" fmla="*/ 418802 w 489644"/>
                <a:gd name="connsiteY94" fmla="*/ 258961 h 391417"/>
                <a:gd name="connsiteX95" fmla="*/ 419100 w 489644"/>
                <a:gd name="connsiteY95" fmla="*/ 258961 h 391417"/>
                <a:gd name="connsiteX96" fmla="*/ 425053 w 489644"/>
                <a:gd name="connsiteY96" fmla="*/ 220563 h 391417"/>
                <a:gd name="connsiteX97" fmla="*/ 425351 w 489644"/>
                <a:gd name="connsiteY97" fmla="*/ 218182 h 391417"/>
                <a:gd name="connsiteX98" fmla="*/ 427137 w 489644"/>
                <a:gd name="connsiteY98" fmla="*/ 216991 h 391417"/>
                <a:gd name="connsiteX99" fmla="*/ 450354 w 489644"/>
                <a:gd name="connsiteY99" fmla="*/ 203002 h 391417"/>
                <a:gd name="connsiteX100" fmla="*/ 452735 w 489644"/>
                <a:gd name="connsiteY100" fmla="*/ 173831 h 391417"/>
                <a:gd name="connsiteX101" fmla="*/ 439638 w 489644"/>
                <a:gd name="connsiteY101" fmla="*/ 142280 h 391417"/>
                <a:gd name="connsiteX102" fmla="*/ 439341 w 489644"/>
                <a:gd name="connsiteY102" fmla="*/ 141684 h 391417"/>
                <a:gd name="connsiteX103" fmla="*/ 439341 w 489644"/>
                <a:gd name="connsiteY103" fmla="*/ 141089 h 391417"/>
                <a:gd name="connsiteX104" fmla="*/ 436959 w 489644"/>
                <a:gd name="connsiteY104" fmla="*/ 111026 h 391417"/>
                <a:gd name="connsiteX105" fmla="*/ 436959 w 489644"/>
                <a:gd name="connsiteY105" fmla="*/ 110728 h 391417"/>
                <a:gd name="connsiteX106" fmla="*/ 436959 w 489644"/>
                <a:gd name="connsiteY106" fmla="*/ 110430 h 391417"/>
                <a:gd name="connsiteX107" fmla="*/ 436959 w 489644"/>
                <a:gd name="connsiteY107" fmla="*/ 74414 h 391417"/>
                <a:gd name="connsiteX108" fmla="*/ 436959 w 489644"/>
                <a:gd name="connsiteY108" fmla="*/ 72033 h 391417"/>
                <a:gd name="connsiteX109" fmla="*/ 438745 w 489644"/>
                <a:gd name="connsiteY109" fmla="*/ 70545 h 391417"/>
                <a:gd name="connsiteX110" fmla="*/ 470297 w 489644"/>
                <a:gd name="connsiteY110" fmla="*/ 47327 h 391417"/>
                <a:gd name="connsiteX111" fmla="*/ 489645 w 489644"/>
                <a:gd name="connsiteY111" fmla="*/ 15180 h 391417"/>
                <a:gd name="connsiteX112" fmla="*/ 475655 w 489644"/>
                <a:gd name="connsiteY112" fmla="*/ 2977 h 391417"/>
                <a:gd name="connsiteX113" fmla="*/ 449461 w 489644"/>
                <a:gd name="connsiteY113" fmla="*/ 0 h 3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89644" h="391417">
                  <a:moveTo>
                    <a:pt x="449461" y="0"/>
                  </a:moveTo>
                  <a:lnTo>
                    <a:pt x="417612" y="33338"/>
                  </a:lnTo>
                  <a:lnTo>
                    <a:pt x="416123" y="34528"/>
                  </a:lnTo>
                  <a:lnTo>
                    <a:pt x="414040" y="34826"/>
                  </a:lnTo>
                  <a:lnTo>
                    <a:pt x="321469" y="36016"/>
                  </a:lnTo>
                  <a:lnTo>
                    <a:pt x="320576" y="36016"/>
                  </a:lnTo>
                  <a:lnTo>
                    <a:pt x="319683" y="35719"/>
                  </a:lnTo>
                  <a:lnTo>
                    <a:pt x="289024" y="24110"/>
                  </a:lnTo>
                  <a:lnTo>
                    <a:pt x="269974" y="29766"/>
                  </a:lnTo>
                  <a:lnTo>
                    <a:pt x="266402" y="30956"/>
                  </a:lnTo>
                  <a:lnTo>
                    <a:pt x="264616" y="25301"/>
                  </a:lnTo>
                  <a:lnTo>
                    <a:pt x="257473" y="58638"/>
                  </a:lnTo>
                  <a:lnTo>
                    <a:pt x="257175" y="60722"/>
                  </a:lnTo>
                  <a:lnTo>
                    <a:pt x="255389" y="61615"/>
                  </a:lnTo>
                  <a:lnTo>
                    <a:pt x="217884" y="83344"/>
                  </a:lnTo>
                  <a:lnTo>
                    <a:pt x="217587" y="83641"/>
                  </a:lnTo>
                  <a:lnTo>
                    <a:pt x="192584" y="95548"/>
                  </a:lnTo>
                  <a:lnTo>
                    <a:pt x="163711" y="109835"/>
                  </a:lnTo>
                  <a:lnTo>
                    <a:pt x="163116" y="110133"/>
                  </a:lnTo>
                  <a:lnTo>
                    <a:pt x="162520" y="110430"/>
                  </a:lnTo>
                  <a:lnTo>
                    <a:pt x="138708" y="116384"/>
                  </a:lnTo>
                  <a:lnTo>
                    <a:pt x="136624" y="116681"/>
                  </a:lnTo>
                  <a:lnTo>
                    <a:pt x="134838" y="115788"/>
                  </a:lnTo>
                  <a:lnTo>
                    <a:pt x="99417" y="94357"/>
                  </a:lnTo>
                  <a:lnTo>
                    <a:pt x="86320" y="91380"/>
                  </a:lnTo>
                  <a:lnTo>
                    <a:pt x="62805" y="103882"/>
                  </a:lnTo>
                  <a:lnTo>
                    <a:pt x="62508" y="103882"/>
                  </a:lnTo>
                  <a:lnTo>
                    <a:pt x="29468" y="123230"/>
                  </a:lnTo>
                  <a:lnTo>
                    <a:pt x="24110" y="141982"/>
                  </a:lnTo>
                  <a:lnTo>
                    <a:pt x="12204" y="180380"/>
                  </a:lnTo>
                  <a:lnTo>
                    <a:pt x="11906" y="180975"/>
                  </a:lnTo>
                  <a:lnTo>
                    <a:pt x="11609" y="181273"/>
                  </a:lnTo>
                  <a:lnTo>
                    <a:pt x="0" y="203002"/>
                  </a:lnTo>
                  <a:lnTo>
                    <a:pt x="2679" y="203002"/>
                  </a:lnTo>
                  <a:cubicBezTo>
                    <a:pt x="2679" y="207222"/>
                    <a:pt x="2679" y="227248"/>
                    <a:pt x="2679" y="232767"/>
                  </a:cubicBezTo>
                  <a:lnTo>
                    <a:pt x="35421" y="236637"/>
                  </a:lnTo>
                  <a:lnTo>
                    <a:pt x="58341" y="226516"/>
                  </a:lnTo>
                  <a:lnTo>
                    <a:pt x="60127" y="225623"/>
                  </a:lnTo>
                  <a:lnTo>
                    <a:pt x="61615" y="226219"/>
                  </a:lnTo>
                  <a:lnTo>
                    <a:pt x="98227" y="235446"/>
                  </a:lnTo>
                  <a:lnTo>
                    <a:pt x="120848" y="224135"/>
                  </a:lnTo>
                  <a:lnTo>
                    <a:pt x="123825" y="222647"/>
                  </a:lnTo>
                  <a:lnTo>
                    <a:pt x="126206" y="224730"/>
                  </a:lnTo>
                  <a:lnTo>
                    <a:pt x="135731" y="233363"/>
                  </a:lnTo>
                  <a:lnTo>
                    <a:pt x="173534" y="233363"/>
                  </a:lnTo>
                  <a:lnTo>
                    <a:pt x="175915" y="233363"/>
                  </a:lnTo>
                  <a:lnTo>
                    <a:pt x="177105" y="235148"/>
                  </a:lnTo>
                  <a:lnTo>
                    <a:pt x="190202" y="251222"/>
                  </a:lnTo>
                  <a:lnTo>
                    <a:pt x="278309" y="255984"/>
                  </a:lnTo>
                  <a:lnTo>
                    <a:pt x="280988" y="256282"/>
                  </a:lnTo>
                  <a:lnTo>
                    <a:pt x="282178" y="258366"/>
                  </a:lnTo>
                  <a:lnTo>
                    <a:pt x="289322" y="270570"/>
                  </a:lnTo>
                  <a:lnTo>
                    <a:pt x="291108" y="273248"/>
                  </a:lnTo>
                  <a:lnTo>
                    <a:pt x="289322" y="275630"/>
                  </a:lnTo>
                  <a:lnTo>
                    <a:pt x="272355" y="298549"/>
                  </a:lnTo>
                  <a:lnTo>
                    <a:pt x="270570" y="300930"/>
                  </a:lnTo>
                  <a:lnTo>
                    <a:pt x="267593" y="300335"/>
                  </a:lnTo>
                  <a:lnTo>
                    <a:pt x="235148" y="293191"/>
                  </a:lnTo>
                  <a:lnTo>
                    <a:pt x="191691" y="293191"/>
                  </a:lnTo>
                  <a:lnTo>
                    <a:pt x="164604" y="294382"/>
                  </a:lnTo>
                  <a:lnTo>
                    <a:pt x="164009" y="294382"/>
                  </a:lnTo>
                  <a:lnTo>
                    <a:pt x="112812" y="301526"/>
                  </a:lnTo>
                  <a:lnTo>
                    <a:pt x="112514" y="301526"/>
                  </a:lnTo>
                  <a:lnTo>
                    <a:pt x="87213" y="304205"/>
                  </a:lnTo>
                  <a:lnTo>
                    <a:pt x="85725" y="304205"/>
                  </a:lnTo>
                  <a:lnTo>
                    <a:pt x="84237" y="303312"/>
                  </a:lnTo>
                  <a:lnTo>
                    <a:pt x="82451" y="302121"/>
                  </a:lnTo>
                  <a:lnTo>
                    <a:pt x="74414" y="305098"/>
                  </a:lnTo>
                  <a:lnTo>
                    <a:pt x="74414" y="305395"/>
                  </a:lnTo>
                  <a:lnTo>
                    <a:pt x="48816" y="313730"/>
                  </a:lnTo>
                  <a:lnTo>
                    <a:pt x="42267" y="339030"/>
                  </a:lnTo>
                  <a:lnTo>
                    <a:pt x="41970" y="339626"/>
                  </a:lnTo>
                  <a:lnTo>
                    <a:pt x="41672" y="340221"/>
                  </a:lnTo>
                  <a:lnTo>
                    <a:pt x="22622" y="372070"/>
                  </a:lnTo>
                  <a:lnTo>
                    <a:pt x="55066" y="383679"/>
                  </a:lnTo>
                  <a:lnTo>
                    <a:pt x="102096" y="381298"/>
                  </a:lnTo>
                  <a:lnTo>
                    <a:pt x="139601" y="356592"/>
                  </a:lnTo>
                  <a:lnTo>
                    <a:pt x="139898" y="356592"/>
                  </a:lnTo>
                  <a:lnTo>
                    <a:pt x="140196" y="356295"/>
                  </a:lnTo>
                  <a:lnTo>
                    <a:pt x="164306" y="345579"/>
                  </a:lnTo>
                  <a:lnTo>
                    <a:pt x="166390" y="344388"/>
                  </a:lnTo>
                  <a:lnTo>
                    <a:pt x="168771" y="345579"/>
                  </a:lnTo>
                  <a:lnTo>
                    <a:pt x="196155" y="361355"/>
                  </a:lnTo>
                  <a:lnTo>
                    <a:pt x="242292" y="384870"/>
                  </a:lnTo>
                  <a:lnTo>
                    <a:pt x="242888" y="385167"/>
                  </a:lnTo>
                  <a:lnTo>
                    <a:pt x="264021" y="391418"/>
                  </a:lnTo>
                  <a:lnTo>
                    <a:pt x="295573" y="365522"/>
                  </a:lnTo>
                  <a:lnTo>
                    <a:pt x="296466" y="364629"/>
                  </a:lnTo>
                  <a:lnTo>
                    <a:pt x="297656" y="364331"/>
                  </a:lnTo>
                  <a:lnTo>
                    <a:pt x="343198" y="354806"/>
                  </a:lnTo>
                  <a:lnTo>
                    <a:pt x="343495" y="354806"/>
                  </a:lnTo>
                  <a:lnTo>
                    <a:pt x="375345" y="350341"/>
                  </a:lnTo>
                  <a:lnTo>
                    <a:pt x="400645" y="320278"/>
                  </a:lnTo>
                  <a:lnTo>
                    <a:pt x="415230" y="289024"/>
                  </a:lnTo>
                  <a:lnTo>
                    <a:pt x="418802" y="258961"/>
                  </a:lnTo>
                  <a:lnTo>
                    <a:pt x="419100" y="258961"/>
                  </a:lnTo>
                  <a:lnTo>
                    <a:pt x="425053" y="220563"/>
                  </a:lnTo>
                  <a:lnTo>
                    <a:pt x="425351" y="218182"/>
                  </a:lnTo>
                  <a:lnTo>
                    <a:pt x="427137" y="216991"/>
                  </a:lnTo>
                  <a:lnTo>
                    <a:pt x="450354" y="203002"/>
                  </a:lnTo>
                  <a:lnTo>
                    <a:pt x="452735" y="173831"/>
                  </a:lnTo>
                  <a:lnTo>
                    <a:pt x="439638" y="142280"/>
                  </a:lnTo>
                  <a:lnTo>
                    <a:pt x="439341" y="141684"/>
                  </a:lnTo>
                  <a:lnTo>
                    <a:pt x="439341" y="141089"/>
                  </a:lnTo>
                  <a:lnTo>
                    <a:pt x="436959" y="111026"/>
                  </a:lnTo>
                  <a:lnTo>
                    <a:pt x="436959" y="110728"/>
                  </a:lnTo>
                  <a:lnTo>
                    <a:pt x="436959" y="110430"/>
                  </a:lnTo>
                  <a:lnTo>
                    <a:pt x="436959" y="74414"/>
                  </a:lnTo>
                  <a:lnTo>
                    <a:pt x="436959" y="72033"/>
                  </a:lnTo>
                  <a:lnTo>
                    <a:pt x="438745" y="70545"/>
                  </a:lnTo>
                  <a:lnTo>
                    <a:pt x="470297" y="47327"/>
                  </a:lnTo>
                  <a:lnTo>
                    <a:pt x="489645" y="15180"/>
                  </a:lnTo>
                  <a:lnTo>
                    <a:pt x="475655" y="2977"/>
                  </a:lnTo>
                  <a:lnTo>
                    <a:pt x="4494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0" name="Serbest Form: Şekil 569">
              <a:extLst>
                <a:ext uri="{FF2B5EF4-FFF2-40B4-BE49-F238E27FC236}">
                  <a16:creationId xmlns:a16="http://schemas.microsoft.com/office/drawing/2014/main" id="{1AB8E483-878A-7637-FF82-9392C58CDF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8293" y="2067817"/>
              <a:ext cx="774799" cy="869156"/>
            </a:xfrm>
            <a:custGeom>
              <a:avLst/>
              <a:gdLst>
                <a:gd name="connsiteX0" fmla="*/ 264319 w 774799"/>
                <a:gd name="connsiteY0" fmla="*/ 0 h 869156"/>
                <a:gd name="connsiteX1" fmla="*/ 263723 w 774799"/>
                <a:gd name="connsiteY1" fmla="*/ 1191 h 869156"/>
                <a:gd name="connsiteX2" fmla="*/ 261045 w 774799"/>
                <a:gd name="connsiteY2" fmla="*/ 1786 h 869156"/>
                <a:gd name="connsiteX3" fmla="*/ 204788 w 774799"/>
                <a:gd name="connsiteY3" fmla="*/ 11609 h 869156"/>
                <a:gd name="connsiteX4" fmla="*/ 188714 w 774799"/>
                <a:gd name="connsiteY4" fmla="*/ 29170 h 869156"/>
                <a:gd name="connsiteX5" fmla="*/ 176808 w 774799"/>
                <a:gd name="connsiteY5" fmla="*/ 43160 h 869156"/>
                <a:gd name="connsiteX6" fmla="*/ 172641 w 774799"/>
                <a:gd name="connsiteY6" fmla="*/ 48816 h 869156"/>
                <a:gd name="connsiteX7" fmla="*/ 171450 w 774799"/>
                <a:gd name="connsiteY7" fmla="*/ 50899 h 869156"/>
                <a:gd name="connsiteX8" fmla="*/ 165497 w 774799"/>
                <a:gd name="connsiteY8" fmla="*/ 60424 h 869156"/>
                <a:gd name="connsiteX9" fmla="*/ 155972 w 774799"/>
                <a:gd name="connsiteY9" fmla="*/ 70842 h 869156"/>
                <a:gd name="connsiteX10" fmla="*/ 147340 w 774799"/>
                <a:gd name="connsiteY10" fmla="*/ 80963 h 869156"/>
                <a:gd name="connsiteX11" fmla="*/ 144661 w 774799"/>
                <a:gd name="connsiteY11" fmla="*/ 84534 h 869156"/>
                <a:gd name="connsiteX12" fmla="*/ 144363 w 774799"/>
                <a:gd name="connsiteY12" fmla="*/ 85427 h 869156"/>
                <a:gd name="connsiteX13" fmla="*/ 141982 w 774799"/>
                <a:gd name="connsiteY13" fmla="*/ 95845 h 869156"/>
                <a:gd name="connsiteX14" fmla="*/ 137220 w 774799"/>
                <a:gd name="connsiteY14" fmla="*/ 108645 h 869156"/>
                <a:gd name="connsiteX15" fmla="*/ 130671 w 774799"/>
                <a:gd name="connsiteY15" fmla="*/ 122932 h 869156"/>
                <a:gd name="connsiteX16" fmla="*/ 130671 w 774799"/>
                <a:gd name="connsiteY16" fmla="*/ 123527 h 869156"/>
                <a:gd name="connsiteX17" fmla="*/ 130671 w 774799"/>
                <a:gd name="connsiteY17" fmla="*/ 158651 h 869156"/>
                <a:gd name="connsiteX18" fmla="*/ 163413 w 774799"/>
                <a:gd name="connsiteY18" fmla="*/ 192881 h 869156"/>
                <a:gd name="connsiteX19" fmla="*/ 164009 w 774799"/>
                <a:gd name="connsiteY19" fmla="*/ 193477 h 869156"/>
                <a:gd name="connsiteX20" fmla="*/ 164306 w 774799"/>
                <a:gd name="connsiteY20" fmla="*/ 194667 h 869156"/>
                <a:gd name="connsiteX21" fmla="*/ 174724 w 774799"/>
                <a:gd name="connsiteY21" fmla="*/ 226814 h 869156"/>
                <a:gd name="connsiteX22" fmla="*/ 175022 w 774799"/>
                <a:gd name="connsiteY22" fmla="*/ 227707 h 869156"/>
                <a:gd name="connsiteX23" fmla="*/ 174724 w 774799"/>
                <a:gd name="connsiteY23" fmla="*/ 228600 h 869156"/>
                <a:gd name="connsiteX24" fmla="*/ 173236 w 774799"/>
                <a:gd name="connsiteY24" fmla="*/ 266105 h 869156"/>
                <a:gd name="connsiteX25" fmla="*/ 172938 w 774799"/>
                <a:gd name="connsiteY25" fmla="*/ 268486 h 869156"/>
                <a:gd name="connsiteX26" fmla="*/ 170855 w 774799"/>
                <a:gd name="connsiteY26" fmla="*/ 269974 h 869156"/>
                <a:gd name="connsiteX27" fmla="*/ 141982 w 774799"/>
                <a:gd name="connsiteY27" fmla="*/ 286941 h 869156"/>
                <a:gd name="connsiteX28" fmla="*/ 141089 w 774799"/>
                <a:gd name="connsiteY28" fmla="*/ 287536 h 869156"/>
                <a:gd name="connsiteX29" fmla="*/ 139898 w 774799"/>
                <a:gd name="connsiteY29" fmla="*/ 287536 h 869156"/>
                <a:gd name="connsiteX30" fmla="*/ 76795 w 774799"/>
                <a:gd name="connsiteY30" fmla="*/ 292596 h 869156"/>
                <a:gd name="connsiteX31" fmla="*/ 75902 w 774799"/>
                <a:gd name="connsiteY31" fmla="*/ 292894 h 869156"/>
                <a:gd name="connsiteX32" fmla="*/ 75009 w 774799"/>
                <a:gd name="connsiteY32" fmla="*/ 292298 h 869156"/>
                <a:gd name="connsiteX33" fmla="*/ 52685 w 774799"/>
                <a:gd name="connsiteY33" fmla="*/ 284559 h 869156"/>
                <a:gd name="connsiteX34" fmla="*/ 39291 w 774799"/>
                <a:gd name="connsiteY34" fmla="*/ 288727 h 869156"/>
                <a:gd name="connsiteX35" fmla="*/ 38993 w 774799"/>
                <a:gd name="connsiteY35" fmla="*/ 289024 h 869156"/>
                <a:gd name="connsiteX36" fmla="*/ 14883 w 774799"/>
                <a:gd name="connsiteY36" fmla="*/ 300038 h 869156"/>
                <a:gd name="connsiteX37" fmla="*/ 28873 w 774799"/>
                <a:gd name="connsiteY37" fmla="*/ 305693 h 869156"/>
                <a:gd name="connsiteX38" fmla="*/ 30956 w 774799"/>
                <a:gd name="connsiteY38" fmla="*/ 306288 h 869156"/>
                <a:gd name="connsiteX39" fmla="*/ 31552 w 774799"/>
                <a:gd name="connsiteY39" fmla="*/ 308372 h 869156"/>
                <a:gd name="connsiteX40" fmla="*/ 47030 w 774799"/>
                <a:gd name="connsiteY40" fmla="*/ 347365 h 869156"/>
                <a:gd name="connsiteX41" fmla="*/ 67270 w 774799"/>
                <a:gd name="connsiteY41" fmla="*/ 377428 h 869156"/>
                <a:gd name="connsiteX42" fmla="*/ 67568 w 774799"/>
                <a:gd name="connsiteY42" fmla="*/ 377726 h 869156"/>
                <a:gd name="connsiteX43" fmla="*/ 84237 w 774799"/>
                <a:gd name="connsiteY43" fmla="*/ 389334 h 869156"/>
                <a:gd name="connsiteX44" fmla="*/ 87213 w 774799"/>
                <a:gd name="connsiteY44" fmla="*/ 391418 h 869156"/>
                <a:gd name="connsiteX45" fmla="*/ 86320 w 774799"/>
                <a:gd name="connsiteY45" fmla="*/ 394692 h 869156"/>
                <a:gd name="connsiteX46" fmla="*/ 79474 w 774799"/>
                <a:gd name="connsiteY46" fmla="*/ 417016 h 869156"/>
                <a:gd name="connsiteX47" fmla="*/ 76498 w 774799"/>
                <a:gd name="connsiteY47" fmla="*/ 461665 h 869156"/>
                <a:gd name="connsiteX48" fmla="*/ 91678 w 774799"/>
                <a:gd name="connsiteY48" fmla="*/ 467023 h 869156"/>
                <a:gd name="connsiteX49" fmla="*/ 94357 w 774799"/>
                <a:gd name="connsiteY49" fmla="*/ 468213 h 869156"/>
                <a:gd name="connsiteX50" fmla="*/ 94952 w 774799"/>
                <a:gd name="connsiteY50" fmla="*/ 470892 h 869156"/>
                <a:gd name="connsiteX51" fmla="*/ 100013 w 774799"/>
                <a:gd name="connsiteY51" fmla="*/ 503337 h 869156"/>
                <a:gd name="connsiteX52" fmla="*/ 100013 w 774799"/>
                <a:gd name="connsiteY52" fmla="*/ 504527 h 869156"/>
                <a:gd name="connsiteX53" fmla="*/ 99715 w 774799"/>
                <a:gd name="connsiteY53" fmla="*/ 505718 h 869156"/>
                <a:gd name="connsiteX54" fmla="*/ 91976 w 774799"/>
                <a:gd name="connsiteY54" fmla="*/ 525661 h 869156"/>
                <a:gd name="connsiteX55" fmla="*/ 108049 w 774799"/>
                <a:gd name="connsiteY55" fmla="*/ 557808 h 869156"/>
                <a:gd name="connsiteX56" fmla="*/ 109240 w 774799"/>
                <a:gd name="connsiteY56" fmla="*/ 560189 h 869156"/>
                <a:gd name="connsiteX57" fmla="*/ 108049 w 774799"/>
                <a:gd name="connsiteY57" fmla="*/ 562273 h 869156"/>
                <a:gd name="connsiteX58" fmla="*/ 92571 w 774799"/>
                <a:gd name="connsiteY58" fmla="*/ 591145 h 869156"/>
                <a:gd name="connsiteX59" fmla="*/ 92571 w 774799"/>
                <a:gd name="connsiteY59" fmla="*/ 591443 h 869156"/>
                <a:gd name="connsiteX60" fmla="*/ 86023 w 774799"/>
                <a:gd name="connsiteY60" fmla="*/ 601861 h 869156"/>
                <a:gd name="connsiteX61" fmla="*/ 77688 w 774799"/>
                <a:gd name="connsiteY61" fmla="*/ 617934 h 869156"/>
                <a:gd name="connsiteX62" fmla="*/ 66080 w 774799"/>
                <a:gd name="connsiteY62" fmla="*/ 634306 h 869156"/>
                <a:gd name="connsiteX63" fmla="*/ 57745 w 774799"/>
                <a:gd name="connsiteY63" fmla="*/ 643235 h 869156"/>
                <a:gd name="connsiteX64" fmla="*/ 57150 w 774799"/>
                <a:gd name="connsiteY64" fmla="*/ 644128 h 869156"/>
                <a:gd name="connsiteX65" fmla="*/ 56257 w 774799"/>
                <a:gd name="connsiteY65" fmla="*/ 644426 h 869156"/>
                <a:gd name="connsiteX66" fmla="*/ 0 w 774799"/>
                <a:gd name="connsiteY66" fmla="*/ 668834 h 869156"/>
                <a:gd name="connsiteX67" fmla="*/ 298 w 774799"/>
                <a:gd name="connsiteY67" fmla="*/ 669429 h 869156"/>
                <a:gd name="connsiteX68" fmla="*/ 23217 w 774799"/>
                <a:gd name="connsiteY68" fmla="*/ 700683 h 869156"/>
                <a:gd name="connsiteX69" fmla="*/ 46137 w 774799"/>
                <a:gd name="connsiteY69" fmla="*/ 710506 h 869156"/>
                <a:gd name="connsiteX70" fmla="*/ 48518 w 774799"/>
                <a:gd name="connsiteY70" fmla="*/ 711398 h 869156"/>
                <a:gd name="connsiteX71" fmla="*/ 48816 w 774799"/>
                <a:gd name="connsiteY71" fmla="*/ 714077 h 869156"/>
                <a:gd name="connsiteX72" fmla="*/ 52090 w 774799"/>
                <a:gd name="connsiteY72" fmla="*/ 738485 h 869156"/>
                <a:gd name="connsiteX73" fmla="*/ 52388 w 774799"/>
                <a:gd name="connsiteY73" fmla="*/ 739081 h 869156"/>
                <a:gd name="connsiteX74" fmla="*/ 52388 w 774799"/>
                <a:gd name="connsiteY74" fmla="*/ 739676 h 869156"/>
                <a:gd name="connsiteX75" fmla="*/ 63996 w 774799"/>
                <a:gd name="connsiteY75" fmla="*/ 767358 h 869156"/>
                <a:gd name="connsiteX76" fmla="*/ 63996 w 774799"/>
                <a:gd name="connsiteY76" fmla="*/ 767656 h 869156"/>
                <a:gd name="connsiteX77" fmla="*/ 63996 w 774799"/>
                <a:gd name="connsiteY77" fmla="*/ 767953 h 869156"/>
                <a:gd name="connsiteX78" fmla="*/ 77093 w 774799"/>
                <a:gd name="connsiteY78" fmla="*/ 815876 h 869156"/>
                <a:gd name="connsiteX79" fmla="*/ 77391 w 774799"/>
                <a:gd name="connsiteY79" fmla="*/ 816173 h 869156"/>
                <a:gd name="connsiteX80" fmla="*/ 92273 w 774799"/>
                <a:gd name="connsiteY80" fmla="*/ 836116 h 869156"/>
                <a:gd name="connsiteX81" fmla="*/ 92571 w 774799"/>
                <a:gd name="connsiteY81" fmla="*/ 836414 h 869156"/>
                <a:gd name="connsiteX82" fmla="*/ 92571 w 774799"/>
                <a:gd name="connsiteY82" fmla="*/ 836712 h 869156"/>
                <a:gd name="connsiteX83" fmla="*/ 109538 w 774799"/>
                <a:gd name="connsiteY83" fmla="*/ 869156 h 869156"/>
                <a:gd name="connsiteX84" fmla="*/ 109538 w 774799"/>
                <a:gd name="connsiteY84" fmla="*/ 867966 h 869156"/>
                <a:gd name="connsiteX85" fmla="*/ 136327 w 774799"/>
                <a:gd name="connsiteY85" fmla="*/ 866775 h 869156"/>
                <a:gd name="connsiteX86" fmla="*/ 150912 w 774799"/>
                <a:gd name="connsiteY86" fmla="*/ 864989 h 869156"/>
                <a:gd name="connsiteX87" fmla="*/ 161330 w 774799"/>
                <a:gd name="connsiteY87" fmla="*/ 863203 h 869156"/>
                <a:gd name="connsiteX88" fmla="*/ 186035 w 774799"/>
                <a:gd name="connsiteY88" fmla="*/ 846237 h 869156"/>
                <a:gd name="connsiteX89" fmla="*/ 186333 w 774799"/>
                <a:gd name="connsiteY89" fmla="*/ 845939 h 869156"/>
                <a:gd name="connsiteX90" fmla="*/ 208955 w 774799"/>
                <a:gd name="connsiteY90" fmla="*/ 826889 h 869156"/>
                <a:gd name="connsiteX91" fmla="*/ 211634 w 774799"/>
                <a:gd name="connsiteY91" fmla="*/ 824806 h 869156"/>
                <a:gd name="connsiteX92" fmla="*/ 214610 w 774799"/>
                <a:gd name="connsiteY92" fmla="*/ 826591 h 869156"/>
                <a:gd name="connsiteX93" fmla="*/ 221754 w 774799"/>
                <a:gd name="connsiteY93" fmla="*/ 831652 h 869156"/>
                <a:gd name="connsiteX94" fmla="*/ 230981 w 774799"/>
                <a:gd name="connsiteY94" fmla="*/ 840581 h 869156"/>
                <a:gd name="connsiteX95" fmla="*/ 233065 w 774799"/>
                <a:gd name="connsiteY95" fmla="*/ 840879 h 869156"/>
                <a:gd name="connsiteX96" fmla="*/ 242292 w 774799"/>
                <a:gd name="connsiteY96" fmla="*/ 839688 h 869156"/>
                <a:gd name="connsiteX97" fmla="*/ 255389 w 774799"/>
                <a:gd name="connsiteY97" fmla="*/ 837009 h 869156"/>
                <a:gd name="connsiteX98" fmla="*/ 257175 w 774799"/>
                <a:gd name="connsiteY98" fmla="*/ 836414 h 869156"/>
                <a:gd name="connsiteX99" fmla="*/ 258961 w 774799"/>
                <a:gd name="connsiteY99" fmla="*/ 837307 h 869156"/>
                <a:gd name="connsiteX100" fmla="*/ 287834 w 774799"/>
                <a:gd name="connsiteY100" fmla="*/ 853678 h 869156"/>
                <a:gd name="connsiteX101" fmla="*/ 331589 w 774799"/>
                <a:gd name="connsiteY101" fmla="*/ 852488 h 869156"/>
                <a:gd name="connsiteX102" fmla="*/ 348853 w 774799"/>
                <a:gd name="connsiteY102" fmla="*/ 841177 h 869156"/>
                <a:gd name="connsiteX103" fmla="*/ 349448 w 774799"/>
                <a:gd name="connsiteY103" fmla="*/ 840581 h 869156"/>
                <a:gd name="connsiteX104" fmla="*/ 350341 w 774799"/>
                <a:gd name="connsiteY104" fmla="*/ 840581 h 869156"/>
                <a:gd name="connsiteX105" fmla="*/ 375345 w 774799"/>
                <a:gd name="connsiteY105" fmla="*/ 833438 h 869156"/>
                <a:gd name="connsiteX106" fmla="*/ 375642 w 774799"/>
                <a:gd name="connsiteY106" fmla="*/ 833140 h 869156"/>
                <a:gd name="connsiteX107" fmla="*/ 375940 w 774799"/>
                <a:gd name="connsiteY107" fmla="*/ 833140 h 869156"/>
                <a:gd name="connsiteX108" fmla="*/ 414040 w 774799"/>
                <a:gd name="connsiteY108" fmla="*/ 825996 h 869156"/>
                <a:gd name="connsiteX109" fmla="*/ 414338 w 774799"/>
                <a:gd name="connsiteY109" fmla="*/ 825996 h 869156"/>
                <a:gd name="connsiteX110" fmla="*/ 435769 w 774799"/>
                <a:gd name="connsiteY110" fmla="*/ 820043 h 869156"/>
                <a:gd name="connsiteX111" fmla="*/ 436364 w 774799"/>
                <a:gd name="connsiteY111" fmla="*/ 819745 h 869156"/>
                <a:gd name="connsiteX112" fmla="*/ 436959 w 774799"/>
                <a:gd name="connsiteY112" fmla="*/ 819745 h 869156"/>
                <a:gd name="connsiteX113" fmla="*/ 471785 w 774799"/>
                <a:gd name="connsiteY113" fmla="*/ 819745 h 869156"/>
                <a:gd name="connsiteX114" fmla="*/ 477143 w 774799"/>
                <a:gd name="connsiteY114" fmla="*/ 822424 h 869156"/>
                <a:gd name="connsiteX115" fmla="*/ 479822 w 774799"/>
                <a:gd name="connsiteY115" fmla="*/ 826294 h 869156"/>
                <a:gd name="connsiteX116" fmla="*/ 483989 w 774799"/>
                <a:gd name="connsiteY116" fmla="*/ 835521 h 869156"/>
                <a:gd name="connsiteX117" fmla="*/ 487263 w 774799"/>
                <a:gd name="connsiteY117" fmla="*/ 845046 h 869156"/>
                <a:gd name="connsiteX118" fmla="*/ 503634 w 774799"/>
                <a:gd name="connsiteY118" fmla="*/ 845344 h 869156"/>
                <a:gd name="connsiteX119" fmla="*/ 515243 w 774799"/>
                <a:gd name="connsiteY119" fmla="*/ 840879 h 869156"/>
                <a:gd name="connsiteX120" fmla="*/ 522387 w 774799"/>
                <a:gd name="connsiteY120" fmla="*/ 837307 h 869156"/>
                <a:gd name="connsiteX121" fmla="*/ 523280 w 774799"/>
                <a:gd name="connsiteY121" fmla="*/ 837009 h 869156"/>
                <a:gd name="connsiteX122" fmla="*/ 523875 w 774799"/>
                <a:gd name="connsiteY122" fmla="*/ 836712 h 869156"/>
                <a:gd name="connsiteX123" fmla="*/ 546199 w 774799"/>
                <a:gd name="connsiteY123" fmla="*/ 833140 h 869156"/>
                <a:gd name="connsiteX124" fmla="*/ 562570 w 774799"/>
                <a:gd name="connsiteY124" fmla="*/ 830759 h 869156"/>
                <a:gd name="connsiteX125" fmla="*/ 572095 w 774799"/>
                <a:gd name="connsiteY125" fmla="*/ 829568 h 869156"/>
                <a:gd name="connsiteX126" fmla="*/ 574477 w 774799"/>
                <a:gd name="connsiteY126" fmla="*/ 828080 h 869156"/>
                <a:gd name="connsiteX127" fmla="*/ 579537 w 774799"/>
                <a:gd name="connsiteY127" fmla="*/ 822722 h 869156"/>
                <a:gd name="connsiteX128" fmla="*/ 584895 w 774799"/>
                <a:gd name="connsiteY128" fmla="*/ 815876 h 869156"/>
                <a:gd name="connsiteX129" fmla="*/ 587276 w 774799"/>
                <a:gd name="connsiteY129" fmla="*/ 773906 h 869156"/>
                <a:gd name="connsiteX130" fmla="*/ 587276 w 774799"/>
                <a:gd name="connsiteY130" fmla="*/ 773311 h 869156"/>
                <a:gd name="connsiteX131" fmla="*/ 587573 w 774799"/>
                <a:gd name="connsiteY131" fmla="*/ 773013 h 869156"/>
                <a:gd name="connsiteX132" fmla="*/ 592038 w 774799"/>
                <a:gd name="connsiteY132" fmla="*/ 754559 h 869156"/>
                <a:gd name="connsiteX133" fmla="*/ 596801 w 774799"/>
                <a:gd name="connsiteY133" fmla="*/ 700385 h 869156"/>
                <a:gd name="connsiteX134" fmla="*/ 597098 w 774799"/>
                <a:gd name="connsiteY134" fmla="*/ 697706 h 869156"/>
                <a:gd name="connsiteX135" fmla="*/ 599480 w 774799"/>
                <a:gd name="connsiteY135" fmla="*/ 696516 h 869156"/>
                <a:gd name="connsiteX136" fmla="*/ 611684 w 774799"/>
                <a:gd name="connsiteY136" fmla="*/ 690563 h 869156"/>
                <a:gd name="connsiteX137" fmla="*/ 612279 w 774799"/>
                <a:gd name="connsiteY137" fmla="*/ 689967 h 869156"/>
                <a:gd name="connsiteX138" fmla="*/ 613172 w 774799"/>
                <a:gd name="connsiteY138" fmla="*/ 689967 h 869156"/>
                <a:gd name="connsiteX139" fmla="*/ 691753 w 774799"/>
                <a:gd name="connsiteY139" fmla="*/ 683121 h 869156"/>
                <a:gd name="connsiteX140" fmla="*/ 698004 w 774799"/>
                <a:gd name="connsiteY140" fmla="*/ 656332 h 869156"/>
                <a:gd name="connsiteX141" fmla="*/ 704850 w 774799"/>
                <a:gd name="connsiteY141" fmla="*/ 630436 h 869156"/>
                <a:gd name="connsiteX142" fmla="*/ 700683 w 774799"/>
                <a:gd name="connsiteY142" fmla="*/ 619423 h 869156"/>
                <a:gd name="connsiteX143" fmla="*/ 700385 w 774799"/>
                <a:gd name="connsiteY143" fmla="*/ 618827 h 869156"/>
                <a:gd name="connsiteX144" fmla="*/ 700385 w 774799"/>
                <a:gd name="connsiteY144" fmla="*/ 617637 h 869156"/>
                <a:gd name="connsiteX145" fmla="*/ 700385 w 774799"/>
                <a:gd name="connsiteY145" fmla="*/ 599777 h 869156"/>
                <a:gd name="connsiteX146" fmla="*/ 700385 w 774799"/>
                <a:gd name="connsiteY146" fmla="*/ 598289 h 869156"/>
                <a:gd name="connsiteX147" fmla="*/ 701278 w 774799"/>
                <a:gd name="connsiteY147" fmla="*/ 597098 h 869156"/>
                <a:gd name="connsiteX148" fmla="*/ 724793 w 774799"/>
                <a:gd name="connsiteY148" fmla="*/ 561677 h 869156"/>
                <a:gd name="connsiteX149" fmla="*/ 725091 w 774799"/>
                <a:gd name="connsiteY149" fmla="*/ 561082 h 869156"/>
                <a:gd name="connsiteX150" fmla="*/ 732234 w 774799"/>
                <a:gd name="connsiteY150" fmla="*/ 547092 h 869156"/>
                <a:gd name="connsiteX151" fmla="*/ 732532 w 774799"/>
                <a:gd name="connsiteY151" fmla="*/ 546497 h 869156"/>
                <a:gd name="connsiteX152" fmla="*/ 733127 w 774799"/>
                <a:gd name="connsiteY152" fmla="*/ 545902 h 869156"/>
                <a:gd name="connsiteX153" fmla="*/ 759619 w 774799"/>
                <a:gd name="connsiteY153" fmla="*/ 519410 h 869156"/>
                <a:gd name="connsiteX154" fmla="*/ 774799 w 774799"/>
                <a:gd name="connsiteY154" fmla="*/ 503932 h 869156"/>
                <a:gd name="connsiteX155" fmla="*/ 774799 w 774799"/>
                <a:gd name="connsiteY155" fmla="*/ 489942 h 869156"/>
                <a:gd name="connsiteX156" fmla="*/ 760809 w 774799"/>
                <a:gd name="connsiteY156" fmla="*/ 478036 h 869156"/>
                <a:gd name="connsiteX157" fmla="*/ 748903 w 774799"/>
                <a:gd name="connsiteY157" fmla="*/ 468213 h 869156"/>
                <a:gd name="connsiteX158" fmla="*/ 741759 w 774799"/>
                <a:gd name="connsiteY158" fmla="*/ 463451 h 869156"/>
                <a:gd name="connsiteX159" fmla="*/ 733127 w 774799"/>
                <a:gd name="connsiteY159" fmla="*/ 457498 h 869156"/>
                <a:gd name="connsiteX160" fmla="*/ 722412 w 774799"/>
                <a:gd name="connsiteY160" fmla="*/ 448270 h 869156"/>
                <a:gd name="connsiteX161" fmla="*/ 711994 w 774799"/>
                <a:gd name="connsiteY161" fmla="*/ 439638 h 869156"/>
                <a:gd name="connsiteX162" fmla="*/ 708124 w 774799"/>
                <a:gd name="connsiteY162" fmla="*/ 436959 h 869156"/>
                <a:gd name="connsiteX163" fmla="*/ 706636 w 774799"/>
                <a:gd name="connsiteY163" fmla="*/ 436066 h 869156"/>
                <a:gd name="connsiteX164" fmla="*/ 681335 w 774799"/>
                <a:gd name="connsiteY164" fmla="*/ 431304 h 869156"/>
                <a:gd name="connsiteX165" fmla="*/ 679252 w 774799"/>
                <a:gd name="connsiteY165" fmla="*/ 430709 h 869156"/>
                <a:gd name="connsiteX166" fmla="*/ 678061 w 774799"/>
                <a:gd name="connsiteY166" fmla="*/ 428923 h 869156"/>
                <a:gd name="connsiteX167" fmla="*/ 664369 w 774799"/>
                <a:gd name="connsiteY167" fmla="*/ 404813 h 869156"/>
                <a:gd name="connsiteX168" fmla="*/ 650677 w 774799"/>
                <a:gd name="connsiteY168" fmla="*/ 398562 h 869156"/>
                <a:gd name="connsiteX169" fmla="*/ 639366 w 774799"/>
                <a:gd name="connsiteY169" fmla="*/ 393502 h 869156"/>
                <a:gd name="connsiteX170" fmla="*/ 632817 w 774799"/>
                <a:gd name="connsiteY170" fmla="*/ 391716 h 869156"/>
                <a:gd name="connsiteX171" fmla="*/ 590252 w 774799"/>
                <a:gd name="connsiteY171" fmla="*/ 391716 h 869156"/>
                <a:gd name="connsiteX172" fmla="*/ 589657 w 774799"/>
                <a:gd name="connsiteY172" fmla="*/ 391716 h 869156"/>
                <a:gd name="connsiteX173" fmla="*/ 579537 w 774799"/>
                <a:gd name="connsiteY173" fmla="*/ 394990 h 869156"/>
                <a:gd name="connsiteX174" fmla="*/ 570607 w 774799"/>
                <a:gd name="connsiteY174" fmla="*/ 397669 h 869156"/>
                <a:gd name="connsiteX175" fmla="*/ 563166 w 774799"/>
                <a:gd name="connsiteY175" fmla="*/ 398859 h 869156"/>
                <a:gd name="connsiteX176" fmla="*/ 556320 w 774799"/>
                <a:gd name="connsiteY176" fmla="*/ 396478 h 869156"/>
                <a:gd name="connsiteX177" fmla="*/ 550069 w 774799"/>
                <a:gd name="connsiteY177" fmla="*/ 392609 h 869156"/>
                <a:gd name="connsiteX178" fmla="*/ 543223 w 774799"/>
                <a:gd name="connsiteY178" fmla="*/ 386655 h 869156"/>
                <a:gd name="connsiteX179" fmla="*/ 542925 w 774799"/>
                <a:gd name="connsiteY179" fmla="*/ 386655 h 869156"/>
                <a:gd name="connsiteX180" fmla="*/ 542627 w 774799"/>
                <a:gd name="connsiteY180" fmla="*/ 386358 h 869156"/>
                <a:gd name="connsiteX181" fmla="*/ 518517 w 774799"/>
                <a:gd name="connsiteY181" fmla="*/ 357485 h 869156"/>
                <a:gd name="connsiteX182" fmla="*/ 517922 w 774799"/>
                <a:gd name="connsiteY182" fmla="*/ 356295 h 869156"/>
                <a:gd name="connsiteX183" fmla="*/ 517624 w 774799"/>
                <a:gd name="connsiteY183" fmla="*/ 355104 h 869156"/>
                <a:gd name="connsiteX184" fmla="*/ 512862 w 774799"/>
                <a:gd name="connsiteY184" fmla="*/ 324445 h 869156"/>
                <a:gd name="connsiteX185" fmla="*/ 512862 w 774799"/>
                <a:gd name="connsiteY185" fmla="*/ 323850 h 869156"/>
                <a:gd name="connsiteX186" fmla="*/ 508099 w 774799"/>
                <a:gd name="connsiteY186" fmla="*/ 307479 h 869156"/>
                <a:gd name="connsiteX187" fmla="*/ 507504 w 774799"/>
                <a:gd name="connsiteY187" fmla="*/ 305395 h 869156"/>
                <a:gd name="connsiteX188" fmla="*/ 508695 w 774799"/>
                <a:gd name="connsiteY188" fmla="*/ 303609 h 869156"/>
                <a:gd name="connsiteX189" fmla="*/ 516731 w 774799"/>
                <a:gd name="connsiteY189" fmla="*/ 291108 h 869156"/>
                <a:gd name="connsiteX190" fmla="*/ 520005 w 774799"/>
                <a:gd name="connsiteY190" fmla="*/ 271760 h 869156"/>
                <a:gd name="connsiteX191" fmla="*/ 520303 w 774799"/>
                <a:gd name="connsiteY191" fmla="*/ 270272 h 869156"/>
                <a:gd name="connsiteX192" fmla="*/ 521494 w 774799"/>
                <a:gd name="connsiteY192" fmla="*/ 269081 h 869156"/>
                <a:gd name="connsiteX193" fmla="*/ 527745 w 774799"/>
                <a:gd name="connsiteY193" fmla="*/ 263128 h 869156"/>
                <a:gd name="connsiteX194" fmla="*/ 536377 w 774799"/>
                <a:gd name="connsiteY194" fmla="*/ 253305 h 869156"/>
                <a:gd name="connsiteX195" fmla="*/ 536972 w 774799"/>
                <a:gd name="connsiteY195" fmla="*/ 247055 h 869156"/>
                <a:gd name="connsiteX196" fmla="*/ 536377 w 774799"/>
                <a:gd name="connsiteY196" fmla="*/ 233958 h 869156"/>
                <a:gd name="connsiteX197" fmla="*/ 535186 w 774799"/>
                <a:gd name="connsiteY197" fmla="*/ 220861 h 869156"/>
                <a:gd name="connsiteX198" fmla="*/ 534293 w 774799"/>
                <a:gd name="connsiteY198" fmla="*/ 212527 h 869156"/>
                <a:gd name="connsiteX199" fmla="*/ 535781 w 774799"/>
                <a:gd name="connsiteY199" fmla="*/ 203895 h 869156"/>
                <a:gd name="connsiteX200" fmla="*/ 538758 w 774799"/>
                <a:gd name="connsiteY200" fmla="*/ 191988 h 869156"/>
                <a:gd name="connsiteX201" fmla="*/ 542925 w 774799"/>
                <a:gd name="connsiteY201" fmla="*/ 176213 h 869156"/>
                <a:gd name="connsiteX202" fmla="*/ 542925 w 774799"/>
                <a:gd name="connsiteY202" fmla="*/ 175915 h 869156"/>
                <a:gd name="connsiteX203" fmla="*/ 543223 w 774799"/>
                <a:gd name="connsiteY203" fmla="*/ 175617 h 869156"/>
                <a:gd name="connsiteX204" fmla="*/ 553045 w 774799"/>
                <a:gd name="connsiteY204" fmla="*/ 152995 h 869156"/>
                <a:gd name="connsiteX205" fmla="*/ 530423 w 774799"/>
                <a:gd name="connsiteY205" fmla="*/ 151507 h 869156"/>
                <a:gd name="connsiteX206" fmla="*/ 528935 w 774799"/>
                <a:gd name="connsiteY206" fmla="*/ 151507 h 869156"/>
                <a:gd name="connsiteX207" fmla="*/ 527745 w 774799"/>
                <a:gd name="connsiteY207" fmla="*/ 150614 h 869156"/>
                <a:gd name="connsiteX208" fmla="*/ 483691 w 774799"/>
                <a:gd name="connsiteY208" fmla="*/ 116384 h 869156"/>
                <a:gd name="connsiteX209" fmla="*/ 482203 w 774799"/>
                <a:gd name="connsiteY209" fmla="*/ 115491 h 869156"/>
                <a:gd name="connsiteX210" fmla="*/ 481905 w 774799"/>
                <a:gd name="connsiteY210" fmla="*/ 114002 h 869156"/>
                <a:gd name="connsiteX211" fmla="*/ 475357 w 774799"/>
                <a:gd name="connsiteY211" fmla="*/ 87809 h 869156"/>
                <a:gd name="connsiteX212" fmla="*/ 454223 w 774799"/>
                <a:gd name="connsiteY212" fmla="*/ 68461 h 869156"/>
                <a:gd name="connsiteX213" fmla="*/ 455712 w 774799"/>
                <a:gd name="connsiteY213" fmla="*/ 66973 h 869156"/>
                <a:gd name="connsiteX214" fmla="*/ 453926 w 774799"/>
                <a:gd name="connsiteY214" fmla="*/ 66080 h 869156"/>
                <a:gd name="connsiteX215" fmla="*/ 409873 w 774799"/>
                <a:gd name="connsiteY215" fmla="*/ 47327 h 869156"/>
                <a:gd name="connsiteX216" fmla="*/ 409277 w 774799"/>
                <a:gd name="connsiteY216" fmla="*/ 47327 h 869156"/>
                <a:gd name="connsiteX217" fmla="*/ 408980 w 774799"/>
                <a:gd name="connsiteY217" fmla="*/ 47030 h 869156"/>
                <a:gd name="connsiteX218" fmla="*/ 368498 w 774799"/>
                <a:gd name="connsiteY218" fmla="*/ 21729 h 869156"/>
                <a:gd name="connsiteX219" fmla="*/ 368201 w 774799"/>
                <a:gd name="connsiteY219" fmla="*/ 21431 h 869156"/>
                <a:gd name="connsiteX220" fmla="*/ 328910 w 774799"/>
                <a:gd name="connsiteY220" fmla="*/ 0 h 869156"/>
                <a:gd name="connsiteX221" fmla="*/ 264319 w 774799"/>
                <a:gd name="connsiteY221" fmla="*/ 0 h 8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774799" h="869156">
                  <a:moveTo>
                    <a:pt x="264319" y="0"/>
                  </a:moveTo>
                  <a:lnTo>
                    <a:pt x="263723" y="1191"/>
                  </a:lnTo>
                  <a:lnTo>
                    <a:pt x="261045" y="1786"/>
                  </a:lnTo>
                  <a:lnTo>
                    <a:pt x="204788" y="11609"/>
                  </a:lnTo>
                  <a:cubicBezTo>
                    <a:pt x="203778" y="12672"/>
                    <a:pt x="196794" y="20105"/>
                    <a:pt x="188714" y="29170"/>
                  </a:cubicBezTo>
                  <a:cubicBezTo>
                    <a:pt x="184388" y="34024"/>
                    <a:pt x="180138" y="38978"/>
                    <a:pt x="176808" y="43160"/>
                  </a:cubicBezTo>
                  <a:cubicBezTo>
                    <a:pt x="175143" y="45251"/>
                    <a:pt x="173616" y="47363"/>
                    <a:pt x="172641" y="48816"/>
                  </a:cubicBezTo>
                  <a:cubicBezTo>
                    <a:pt x="171665" y="50268"/>
                    <a:pt x="171329" y="51385"/>
                    <a:pt x="171450" y="50899"/>
                  </a:cubicBezTo>
                  <a:cubicBezTo>
                    <a:pt x="170493" y="54729"/>
                    <a:pt x="168249" y="57144"/>
                    <a:pt x="165497" y="60424"/>
                  </a:cubicBezTo>
                  <a:cubicBezTo>
                    <a:pt x="162745" y="63704"/>
                    <a:pt x="159250" y="67247"/>
                    <a:pt x="155972" y="70842"/>
                  </a:cubicBezTo>
                  <a:cubicBezTo>
                    <a:pt x="152694" y="74438"/>
                    <a:pt x="149582" y="78055"/>
                    <a:pt x="147340" y="80963"/>
                  </a:cubicBezTo>
                  <a:cubicBezTo>
                    <a:pt x="146219" y="82416"/>
                    <a:pt x="145174" y="83606"/>
                    <a:pt x="144661" y="84534"/>
                  </a:cubicBezTo>
                  <a:cubicBezTo>
                    <a:pt x="144148" y="85462"/>
                    <a:pt x="144363" y="86065"/>
                    <a:pt x="144363" y="85427"/>
                  </a:cubicBezTo>
                  <a:cubicBezTo>
                    <a:pt x="144363" y="88716"/>
                    <a:pt x="143308" y="91868"/>
                    <a:pt x="141982" y="95845"/>
                  </a:cubicBezTo>
                  <a:cubicBezTo>
                    <a:pt x="140656" y="99823"/>
                    <a:pt x="138941" y="104342"/>
                    <a:pt x="137220" y="108645"/>
                  </a:cubicBezTo>
                  <a:cubicBezTo>
                    <a:pt x="134144" y="116334"/>
                    <a:pt x="131290" y="121532"/>
                    <a:pt x="130671" y="122932"/>
                  </a:cubicBezTo>
                  <a:lnTo>
                    <a:pt x="130671" y="123527"/>
                  </a:lnTo>
                  <a:lnTo>
                    <a:pt x="130671" y="158651"/>
                  </a:lnTo>
                  <a:lnTo>
                    <a:pt x="163413" y="192881"/>
                  </a:lnTo>
                  <a:lnTo>
                    <a:pt x="164009" y="193477"/>
                  </a:lnTo>
                  <a:lnTo>
                    <a:pt x="164306" y="194667"/>
                  </a:lnTo>
                  <a:lnTo>
                    <a:pt x="174724" y="226814"/>
                  </a:lnTo>
                  <a:lnTo>
                    <a:pt x="175022" y="227707"/>
                  </a:lnTo>
                  <a:lnTo>
                    <a:pt x="174724" y="228600"/>
                  </a:lnTo>
                  <a:lnTo>
                    <a:pt x="173236" y="266105"/>
                  </a:lnTo>
                  <a:lnTo>
                    <a:pt x="172938" y="268486"/>
                  </a:lnTo>
                  <a:lnTo>
                    <a:pt x="170855" y="269974"/>
                  </a:lnTo>
                  <a:lnTo>
                    <a:pt x="141982" y="286941"/>
                  </a:lnTo>
                  <a:lnTo>
                    <a:pt x="141089" y="287536"/>
                  </a:lnTo>
                  <a:lnTo>
                    <a:pt x="139898" y="287536"/>
                  </a:lnTo>
                  <a:lnTo>
                    <a:pt x="76795" y="292596"/>
                  </a:lnTo>
                  <a:lnTo>
                    <a:pt x="75902" y="292894"/>
                  </a:lnTo>
                  <a:lnTo>
                    <a:pt x="75009" y="292298"/>
                  </a:lnTo>
                  <a:lnTo>
                    <a:pt x="52685" y="284559"/>
                  </a:lnTo>
                  <a:lnTo>
                    <a:pt x="39291" y="288727"/>
                  </a:lnTo>
                  <a:lnTo>
                    <a:pt x="38993" y="289024"/>
                  </a:lnTo>
                  <a:lnTo>
                    <a:pt x="14883" y="300038"/>
                  </a:lnTo>
                  <a:lnTo>
                    <a:pt x="28873" y="305693"/>
                  </a:lnTo>
                  <a:lnTo>
                    <a:pt x="30956" y="306288"/>
                  </a:lnTo>
                  <a:lnTo>
                    <a:pt x="31552" y="308372"/>
                  </a:lnTo>
                  <a:lnTo>
                    <a:pt x="47030" y="347365"/>
                  </a:lnTo>
                  <a:lnTo>
                    <a:pt x="67270" y="377428"/>
                  </a:lnTo>
                  <a:lnTo>
                    <a:pt x="67568" y="377726"/>
                  </a:lnTo>
                  <a:lnTo>
                    <a:pt x="84237" y="389334"/>
                  </a:lnTo>
                  <a:lnTo>
                    <a:pt x="87213" y="391418"/>
                  </a:lnTo>
                  <a:lnTo>
                    <a:pt x="86320" y="394692"/>
                  </a:lnTo>
                  <a:lnTo>
                    <a:pt x="79474" y="417016"/>
                  </a:lnTo>
                  <a:lnTo>
                    <a:pt x="76498" y="461665"/>
                  </a:lnTo>
                  <a:lnTo>
                    <a:pt x="91678" y="467023"/>
                  </a:lnTo>
                  <a:lnTo>
                    <a:pt x="94357" y="468213"/>
                  </a:lnTo>
                  <a:lnTo>
                    <a:pt x="94952" y="470892"/>
                  </a:lnTo>
                  <a:lnTo>
                    <a:pt x="100013" y="503337"/>
                  </a:lnTo>
                  <a:lnTo>
                    <a:pt x="100013" y="504527"/>
                  </a:lnTo>
                  <a:lnTo>
                    <a:pt x="99715" y="505718"/>
                  </a:lnTo>
                  <a:lnTo>
                    <a:pt x="91976" y="525661"/>
                  </a:lnTo>
                  <a:lnTo>
                    <a:pt x="108049" y="557808"/>
                  </a:lnTo>
                  <a:lnTo>
                    <a:pt x="109240" y="560189"/>
                  </a:lnTo>
                  <a:lnTo>
                    <a:pt x="108049" y="562273"/>
                  </a:lnTo>
                  <a:lnTo>
                    <a:pt x="92571" y="591145"/>
                  </a:lnTo>
                  <a:lnTo>
                    <a:pt x="92571" y="591443"/>
                  </a:lnTo>
                  <a:cubicBezTo>
                    <a:pt x="92571" y="591443"/>
                    <a:pt x="89382" y="596193"/>
                    <a:pt x="86023" y="601861"/>
                  </a:cubicBezTo>
                  <a:cubicBezTo>
                    <a:pt x="82664" y="607529"/>
                    <a:pt x="79125" y="614343"/>
                    <a:pt x="77688" y="617934"/>
                  </a:cubicBezTo>
                  <a:cubicBezTo>
                    <a:pt x="75438" y="623559"/>
                    <a:pt x="70453" y="629276"/>
                    <a:pt x="66080" y="634306"/>
                  </a:cubicBezTo>
                  <a:cubicBezTo>
                    <a:pt x="61706" y="639335"/>
                    <a:pt x="57745" y="643235"/>
                    <a:pt x="57745" y="643235"/>
                  </a:cubicBezTo>
                  <a:lnTo>
                    <a:pt x="57150" y="644128"/>
                  </a:lnTo>
                  <a:lnTo>
                    <a:pt x="56257" y="644426"/>
                  </a:lnTo>
                  <a:lnTo>
                    <a:pt x="0" y="668834"/>
                  </a:lnTo>
                  <a:lnTo>
                    <a:pt x="298" y="669429"/>
                  </a:lnTo>
                  <a:lnTo>
                    <a:pt x="23217" y="700683"/>
                  </a:lnTo>
                  <a:lnTo>
                    <a:pt x="46137" y="710506"/>
                  </a:lnTo>
                  <a:lnTo>
                    <a:pt x="48518" y="711398"/>
                  </a:lnTo>
                  <a:lnTo>
                    <a:pt x="48816" y="714077"/>
                  </a:lnTo>
                  <a:lnTo>
                    <a:pt x="52090" y="738485"/>
                  </a:lnTo>
                  <a:lnTo>
                    <a:pt x="52388" y="739081"/>
                  </a:lnTo>
                  <a:lnTo>
                    <a:pt x="52388" y="739676"/>
                  </a:lnTo>
                  <a:lnTo>
                    <a:pt x="63996" y="767358"/>
                  </a:lnTo>
                  <a:lnTo>
                    <a:pt x="63996" y="767656"/>
                  </a:lnTo>
                  <a:lnTo>
                    <a:pt x="63996" y="767953"/>
                  </a:lnTo>
                  <a:lnTo>
                    <a:pt x="77093" y="815876"/>
                  </a:lnTo>
                  <a:lnTo>
                    <a:pt x="77391" y="816173"/>
                  </a:lnTo>
                  <a:lnTo>
                    <a:pt x="92273" y="836116"/>
                  </a:lnTo>
                  <a:lnTo>
                    <a:pt x="92571" y="836414"/>
                  </a:lnTo>
                  <a:lnTo>
                    <a:pt x="92571" y="836712"/>
                  </a:lnTo>
                  <a:lnTo>
                    <a:pt x="109538" y="869156"/>
                  </a:lnTo>
                  <a:lnTo>
                    <a:pt x="109538" y="867966"/>
                  </a:lnTo>
                  <a:cubicBezTo>
                    <a:pt x="109538" y="867966"/>
                    <a:pt x="129678" y="866775"/>
                    <a:pt x="136327" y="866775"/>
                  </a:cubicBezTo>
                  <a:cubicBezTo>
                    <a:pt x="138381" y="866775"/>
                    <a:pt x="145109" y="865882"/>
                    <a:pt x="150912" y="864989"/>
                  </a:cubicBezTo>
                  <a:cubicBezTo>
                    <a:pt x="156409" y="864143"/>
                    <a:pt x="160835" y="863290"/>
                    <a:pt x="161330" y="863203"/>
                  </a:cubicBezTo>
                  <a:lnTo>
                    <a:pt x="186035" y="846237"/>
                  </a:lnTo>
                  <a:lnTo>
                    <a:pt x="186333" y="845939"/>
                  </a:lnTo>
                  <a:lnTo>
                    <a:pt x="208955" y="826889"/>
                  </a:lnTo>
                  <a:lnTo>
                    <a:pt x="211634" y="824806"/>
                  </a:lnTo>
                  <a:lnTo>
                    <a:pt x="214610" y="826591"/>
                  </a:lnTo>
                  <a:cubicBezTo>
                    <a:pt x="214610" y="826591"/>
                    <a:pt x="217977" y="828818"/>
                    <a:pt x="221754" y="831652"/>
                  </a:cubicBezTo>
                  <a:cubicBezTo>
                    <a:pt x="225143" y="834193"/>
                    <a:pt x="228633" y="836828"/>
                    <a:pt x="230981" y="840581"/>
                  </a:cubicBezTo>
                  <a:cubicBezTo>
                    <a:pt x="231259" y="840658"/>
                    <a:pt x="231909" y="840879"/>
                    <a:pt x="233065" y="840879"/>
                  </a:cubicBezTo>
                  <a:cubicBezTo>
                    <a:pt x="235376" y="840879"/>
                    <a:pt x="238978" y="840265"/>
                    <a:pt x="242292" y="839688"/>
                  </a:cubicBezTo>
                  <a:cubicBezTo>
                    <a:pt x="248921" y="838535"/>
                    <a:pt x="255389" y="837009"/>
                    <a:pt x="255389" y="837009"/>
                  </a:cubicBezTo>
                  <a:lnTo>
                    <a:pt x="257175" y="836414"/>
                  </a:lnTo>
                  <a:lnTo>
                    <a:pt x="258961" y="837307"/>
                  </a:lnTo>
                  <a:lnTo>
                    <a:pt x="287834" y="853678"/>
                  </a:lnTo>
                  <a:lnTo>
                    <a:pt x="331589" y="852488"/>
                  </a:lnTo>
                  <a:lnTo>
                    <a:pt x="348853" y="841177"/>
                  </a:lnTo>
                  <a:lnTo>
                    <a:pt x="349448" y="840581"/>
                  </a:lnTo>
                  <a:lnTo>
                    <a:pt x="350341" y="840581"/>
                  </a:lnTo>
                  <a:lnTo>
                    <a:pt x="375345" y="833438"/>
                  </a:lnTo>
                  <a:lnTo>
                    <a:pt x="375642" y="833140"/>
                  </a:lnTo>
                  <a:lnTo>
                    <a:pt x="375940" y="833140"/>
                  </a:lnTo>
                  <a:lnTo>
                    <a:pt x="414040" y="825996"/>
                  </a:lnTo>
                  <a:lnTo>
                    <a:pt x="414338" y="825996"/>
                  </a:lnTo>
                  <a:lnTo>
                    <a:pt x="435769" y="820043"/>
                  </a:lnTo>
                  <a:lnTo>
                    <a:pt x="436364" y="819745"/>
                  </a:lnTo>
                  <a:lnTo>
                    <a:pt x="436959" y="819745"/>
                  </a:lnTo>
                  <a:cubicBezTo>
                    <a:pt x="436959" y="819745"/>
                    <a:pt x="466974" y="819745"/>
                    <a:pt x="471785" y="819745"/>
                  </a:cubicBezTo>
                  <a:cubicBezTo>
                    <a:pt x="474470" y="819745"/>
                    <a:pt x="476048" y="821274"/>
                    <a:pt x="477143" y="822424"/>
                  </a:cubicBezTo>
                  <a:cubicBezTo>
                    <a:pt x="478238" y="823574"/>
                    <a:pt x="479032" y="824912"/>
                    <a:pt x="479822" y="826294"/>
                  </a:cubicBezTo>
                  <a:cubicBezTo>
                    <a:pt x="481401" y="829057"/>
                    <a:pt x="482739" y="832241"/>
                    <a:pt x="483989" y="835521"/>
                  </a:cubicBezTo>
                  <a:cubicBezTo>
                    <a:pt x="485808" y="840297"/>
                    <a:pt x="486599" y="842831"/>
                    <a:pt x="487263" y="845046"/>
                  </a:cubicBezTo>
                  <a:cubicBezTo>
                    <a:pt x="490343" y="845249"/>
                    <a:pt x="498746" y="846159"/>
                    <a:pt x="503634" y="845344"/>
                  </a:cubicBezTo>
                  <a:cubicBezTo>
                    <a:pt x="506185" y="844919"/>
                    <a:pt x="511185" y="842763"/>
                    <a:pt x="515243" y="840879"/>
                  </a:cubicBezTo>
                  <a:cubicBezTo>
                    <a:pt x="519301" y="838995"/>
                    <a:pt x="522387" y="837307"/>
                    <a:pt x="522387" y="837307"/>
                  </a:cubicBezTo>
                  <a:lnTo>
                    <a:pt x="523280" y="837009"/>
                  </a:lnTo>
                  <a:lnTo>
                    <a:pt x="523875" y="836712"/>
                  </a:lnTo>
                  <a:cubicBezTo>
                    <a:pt x="523875" y="836712"/>
                    <a:pt x="534748" y="834948"/>
                    <a:pt x="546199" y="833140"/>
                  </a:cubicBezTo>
                  <a:cubicBezTo>
                    <a:pt x="551925" y="832236"/>
                    <a:pt x="557793" y="831441"/>
                    <a:pt x="562570" y="830759"/>
                  </a:cubicBezTo>
                  <a:cubicBezTo>
                    <a:pt x="567071" y="830116"/>
                    <a:pt x="569776" y="829623"/>
                    <a:pt x="572095" y="829568"/>
                  </a:cubicBezTo>
                  <a:cubicBezTo>
                    <a:pt x="572023" y="829459"/>
                    <a:pt x="573346" y="829069"/>
                    <a:pt x="574477" y="828080"/>
                  </a:cubicBezTo>
                  <a:cubicBezTo>
                    <a:pt x="575985" y="826760"/>
                    <a:pt x="577818" y="824727"/>
                    <a:pt x="579537" y="822722"/>
                  </a:cubicBezTo>
                  <a:cubicBezTo>
                    <a:pt x="582472" y="819297"/>
                    <a:pt x="584210" y="816818"/>
                    <a:pt x="584895" y="815876"/>
                  </a:cubicBezTo>
                  <a:lnTo>
                    <a:pt x="587276" y="773906"/>
                  </a:lnTo>
                  <a:lnTo>
                    <a:pt x="587276" y="773311"/>
                  </a:lnTo>
                  <a:lnTo>
                    <a:pt x="587573" y="773013"/>
                  </a:lnTo>
                  <a:lnTo>
                    <a:pt x="592038" y="754559"/>
                  </a:lnTo>
                  <a:lnTo>
                    <a:pt x="596801" y="700385"/>
                  </a:lnTo>
                  <a:lnTo>
                    <a:pt x="597098" y="697706"/>
                  </a:lnTo>
                  <a:lnTo>
                    <a:pt x="599480" y="696516"/>
                  </a:lnTo>
                  <a:lnTo>
                    <a:pt x="611684" y="690563"/>
                  </a:lnTo>
                  <a:lnTo>
                    <a:pt x="612279" y="689967"/>
                  </a:lnTo>
                  <a:lnTo>
                    <a:pt x="613172" y="689967"/>
                  </a:lnTo>
                  <a:lnTo>
                    <a:pt x="691753" y="683121"/>
                  </a:lnTo>
                  <a:lnTo>
                    <a:pt x="698004" y="656332"/>
                  </a:lnTo>
                  <a:lnTo>
                    <a:pt x="704850" y="630436"/>
                  </a:lnTo>
                  <a:lnTo>
                    <a:pt x="700683" y="619423"/>
                  </a:lnTo>
                  <a:lnTo>
                    <a:pt x="700385" y="618827"/>
                  </a:lnTo>
                  <a:lnTo>
                    <a:pt x="700385" y="617637"/>
                  </a:lnTo>
                  <a:lnTo>
                    <a:pt x="700385" y="599777"/>
                  </a:lnTo>
                  <a:lnTo>
                    <a:pt x="700385" y="598289"/>
                  </a:lnTo>
                  <a:lnTo>
                    <a:pt x="701278" y="597098"/>
                  </a:lnTo>
                  <a:lnTo>
                    <a:pt x="724793" y="561677"/>
                  </a:lnTo>
                  <a:lnTo>
                    <a:pt x="725091" y="561082"/>
                  </a:lnTo>
                  <a:lnTo>
                    <a:pt x="732234" y="547092"/>
                  </a:lnTo>
                  <a:lnTo>
                    <a:pt x="732532" y="546497"/>
                  </a:lnTo>
                  <a:lnTo>
                    <a:pt x="733127" y="545902"/>
                  </a:lnTo>
                  <a:lnTo>
                    <a:pt x="759619" y="519410"/>
                  </a:lnTo>
                  <a:lnTo>
                    <a:pt x="774799" y="503932"/>
                  </a:lnTo>
                  <a:lnTo>
                    <a:pt x="774799" y="489942"/>
                  </a:lnTo>
                  <a:cubicBezTo>
                    <a:pt x="773382" y="488700"/>
                    <a:pt x="768099" y="484133"/>
                    <a:pt x="760809" y="478036"/>
                  </a:cubicBezTo>
                  <a:cubicBezTo>
                    <a:pt x="756704" y="474602"/>
                    <a:pt x="752478" y="470963"/>
                    <a:pt x="748903" y="468213"/>
                  </a:cubicBezTo>
                  <a:cubicBezTo>
                    <a:pt x="745328" y="465463"/>
                    <a:pt x="741738" y="463442"/>
                    <a:pt x="741759" y="463451"/>
                  </a:cubicBezTo>
                  <a:cubicBezTo>
                    <a:pt x="738731" y="462240"/>
                    <a:pt x="736413" y="460184"/>
                    <a:pt x="733127" y="457498"/>
                  </a:cubicBezTo>
                  <a:cubicBezTo>
                    <a:pt x="729842" y="454811"/>
                    <a:pt x="726156" y="451491"/>
                    <a:pt x="722412" y="448270"/>
                  </a:cubicBezTo>
                  <a:cubicBezTo>
                    <a:pt x="718667" y="445050"/>
                    <a:pt x="715041" y="441987"/>
                    <a:pt x="711994" y="439638"/>
                  </a:cubicBezTo>
                  <a:cubicBezTo>
                    <a:pt x="710470" y="438464"/>
                    <a:pt x="709154" y="437603"/>
                    <a:pt x="708124" y="436959"/>
                  </a:cubicBezTo>
                  <a:cubicBezTo>
                    <a:pt x="707094" y="436316"/>
                    <a:pt x="706190" y="435977"/>
                    <a:pt x="706636" y="436066"/>
                  </a:cubicBezTo>
                  <a:cubicBezTo>
                    <a:pt x="700742" y="434888"/>
                    <a:pt x="681335" y="431304"/>
                    <a:pt x="681335" y="431304"/>
                  </a:cubicBezTo>
                  <a:lnTo>
                    <a:pt x="679252" y="430709"/>
                  </a:lnTo>
                  <a:lnTo>
                    <a:pt x="678061" y="428923"/>
                  </a:lnTo>
                  <a:lnTo>
                    <a:pt x="664369" y="404813"/>
                  </a:lnTo>
                  <a:cubicBezTo>
                    <a:pt x="663179" y="404221"/>
                    <a:pt x="657786" y="401781"/>
                    <a:pt x="650677" y="398562"/>
                  </a:cubicBezTo>
                  <a:cubicBezTo>
                    <a:pt x="646744" y="396781"/>
                    <a:pt x="642761" y="394795"/>
                    <a:pt x="639366" y="393502"/>
                  </a:cubicBezTo>
                  <a:cubicBezTo>
                    <a:pt x="635971" y="392208"/>
                    <a:pt x="632415" y="391716"/>
                    <a:pt x="632817" y="391716"/>
                  </a:cubicBezTo>
                  <a:cubicBezTo>
                    <a:pt x="626887" y="391716"/>
                    <a:pt x="591254" y="391716"/>
                    <a:pt x="590252" y="391716"/>
                  </a:cubicBezTo>
                  <a:cubicBezTo>
                    <a:pt x="590214" y="391728"/>
                    <a:pt x="589717" y="391696"/>
                    <a:pt x="589657" y="391716"/>
                  </a:cubicBezTo>
                  <a:cubicBezTo>
                    <a:pt x="588532" y="392088"/>
                    <a:pt x="584876" y="393388"/>
                    <a:pt x="579537" y="394990"/>
                  </a:cubicBezTo>
                  <a:cubicBezTo>
                    <a:pt x="576488" y="395904"/>
                    <a:pt x="573434" y="396962"/>
                    <a:pt x="570607" y="397669"/>
                  </a:cubicBezTo>
                  <a:cubicBezTo>
                    <a:pt x="567780" y="398376"/>
                    <a:pt x="565559" y="398859"/>
                    <a:pt x="563166" y="398859"/>
                  </a:cubicBezTo>
                  <a:cubicBezTo>
                    <a:pt x="560177" y="398859"/>
                    <a:pt x="558419" y="397659"/>
                    <a:pt x="556320" y="396478"/>
                  </a:cubicBezTo>
                  <a:cubicBezTo>
                    <a:pt x="554220" y="395297"/>
                    <a:pt x="551974" y="394038"/>
                    <a:pt x="550069" y="392609"/>
                  </a:cubicBezTo>
                  <a:cubicBezTo>
                    <a:pt x="546257" y="389750"/>
                    <a:pt x="543223" y="386655"/>
                    <a:pt x="543223" y="386655"/>
                  </a:cubicBezTo>
                  <a:lnTo>
                    <a:pt x="542925" y="386655"/>
                  </a:lnTo>
                  <a:lnTo>
                    <a:pt x="542627" y="386358"/>
                  </a:lnTo>
                  <a:lnTo>
                    <a:pt x="518517" y="357485"/>
                  </a:lnTo>
                  <a:lnTo>
                    <a:pt x="517922" y="356295"/>
                  </a:lnTo>
                  <a:lnTo>
                    <a:pt x="517624" y="355104"/>
                  </a:lnTo>
                  <a:lnTo>
                    <a:pt x="512862" y="324445"/>
                  </a:lnTo>
                  <a:lnTo>
                    <a:pt x="512862" y="323850"/>
                  </a:lnTo>
                  <a:lnTo>
                    <a:pt x="508099" y="307479"/>
                  </a:lnTo>
                  <a:lnTo>
                    <a:pt x="507504" y="305395"/>
                  </a:lnTo>
                  <a:lnTo>
                    <a:pt x="508695" y="303609"/>
                  </a:lnTo>
                  <a:lnTo>
                    <a:pt x="516731" y="291108"/>
                  </a:lnTo>
                  <a:lnTo>
                    <a:pt x="520005" y="271760"/>
                  </a:lnTo>
                  <a:lnTo>
                    <a:pt x="520303" y="270272"/>
                  </a:lnTo>
                  <a:lnTo>
                    <a:pt x="521494" y="269081"/>
                  </a:lnTo>
                  <a:cubicBezTo>
                    <a:pt x="521494" y="269081"/>
                    <a:pt x="524384" y="266488"/>
                    <a:pt x="527745" y="263128"/>
                  </a:cubicBezTo>
                  <a:cubicBezTo>
                    <a:pt x="531105" y="259768"/>
                    <a:pt x="535125" y="255391"/>
                    <a:pt x="536377" y="253305"/>
                  </a:cubicBezTo>
                  <a:cubicBezTo>
                    <a:pt x="536066" y="253824"/>
                    <a:pt x="536919" y="250755"/>
                    <a:pt x="536972" y="247055"/>
                  </a:cubicBezTo>
                  <a:cubicBezTo>
                    <a:pt x="537025" y="243354"/>
                    <a:pt x="536746" y="238617"/>
                    <a:pt x="536377" y="233958"/>
                  </a:cubicBezTo>
                  <a:cubicBezTo>
                    <a:pt x="536007" y="229299"/>
                    <a:pt x="535581" y="224678"/>
                    <a:pt x="535186" y="220861"/>
                  </a:cubicBezTo>
                  <a:cubicBezTo>
                    <a:pt x="534791" y="217044"/>
                    <a:pt x="534293" y="214523"/>
                    <a:pt x="534293" y="212527"/>
                  </a:cubicBezTo>
                  <a:cubicBezTo>
                    <a:pt x="534293" y="209935"/>
                    <a:pt x="534973" y="207476"/>
                    <a:pt x="535781" y="203895"/>
                  </a:cubicBezTo>
                  <a:cubicBezTo>
                    <a:pt x="536590" y="200313"/>
                    <a:pt x="537698" y="196075"/>
                    <a:pt x="538758" y="191988"/>
                  </a:cubicBezTo>
                  <a:cubicBezTo>
                    <a:pt x="540877" y="183815"/>
                    <a:pt x="542925" y="176213"/>
                    <a:pt x="542925" y="176213"/>
                  </a:cubicBezTo>
                  <a:lnTo>
                    <a:pt x="542925" y="175915"/>
                  </a:lnTo>
                  <a:lnTo>
                    <a:pt x="543223" y="175617"/>
                  </a:lnTo>
                  <a:lnTo>
                    <a:pt x="553045" y="152995"/>
                  </a:lnTo>
                  <a:lnTo>
                    <a:pt x="530423" y="151507"/>
                  </a:lnTo>
                  <a:lnTo>
                    <a:pt x="528935" y="151507"/>
                  </a:lnTo>
                  <a:lnTo>
                    <a:pt x="527745" y="150614"/>
                  </a:lnTo>
                  <a:lnTo>
                    <a:pt x="483691" y="116384"/>
                  </a:lnTo>
                  <a:lnTo>
                    <a:pt x="482203" y="115491"/>
                  </a:lnTo>
                  <a:lnTo>
                    <a:pt x="481905" y="114002"/>
                  </a:lnTo>
                  <a:lnTo>
                    <a:pt x="475357" y="87809"/>
                  </a:lnTo>
                  <a:lnTo>
                    <a:pt x="454223" y="68461"/>
                  </a:lnTo>
                  <a:lnTo>
                    <a:pt x="455712" y="66973"/>
                  </a:lnTo>
                  <a:lnTo>
                    <a:pt x="453926" y="66080"/>
                  </a:lnTo>
                  <a:lnTo>
                    <a:pt x="409873" y="47327"/>
                  </a:lnTo>
                  <a:lnTo>
                    <a:pt x="409277" y="47327"/>
                  </a:lnTo>
                  <a:lnTo>
                    <a:pt x="408980" y="47030"/>
                  </a:lnTo>
                  <a:lnTo>
                    <a:pt x="368498" y="21729"/>
                  </a:lnTo>
                  <a:lnTo>
                    <a:pt x="368201" y="21431"/>
                  </a:lnTo>
                  <a:lnTo>
                    <a:pt x="328910" y="0"/>
                  </a:lnTo>
                  <a:lnTo>
                    <a:pt x="2643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1" name="Serbest Form: Şekil 570">
              <a:extLst>
                <a:ext uri="{FF2B5EF4-FFF2-40B4-BE49-F238E27FC236}">
                  <a16:creationId xmlns:a16="http://schemas.microsoft.com/office/drawing/2014/main" id="{03B5B312-745E-58B5-B0A2-D7A75A8196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5668" y="2085379"/>
              <a:ext cx="522684" cy="558403"/>
            </a:xfrm>
            <a:custGeom>
              <a:avLst/>
              <a:gdLst>
                <a:gd name="connsiteX0" fmla="*/ 226516 w 522684"/>
                <a:gd name="connsiteY0" fmla="*/ 0 h 558403"/>
                <a:gd name="connsiteX1" fmla="*/ 207169 w 522684"/>
                <a:gd name="connsiteY1" fmla="*/ 32445 h 558403"/>
                <a:gd name="connsiteX2" fmla="*/ 206573 w 522684"/>
                <a:gd name="connsiteY2" fmla="*/ 33338 h 558403"/>
                <a:gd name="connsiteX3" fmla="*/ 205978 w 522684"/>
                <a:gd name="connsiteY3" fmla="*/ 33933 h 558403"/>
                <a:gd name="connsiteX4" fmla="*/ 175320 w 522684"/>
                <a:gd name="connsiteY4" fmla="*/ 56555 h 558403"/>
                <a:gd name="connsiteX5" fmla="*/ 175320 w 522684"/>
                <a:gd name="connsiteY5" fmla="*/ 89892 h 558403"/>
                <a:gd name="connsiteX6" fmla="*/ 175320 w 522684"/>
                <a:gd name="connsiteY6" fmla="*/ 90190 h 558403"/>
                <a:gd name="connsiteX7" fmla="*/ 177701 w 522684"/>
                <a:gd name="connsiteY7" fmla="*/ 119063 h 558403"/>
                <a:gd name="connsiteX8" fmla="*/ 190500 w 522684"/>
                <a:gd name="connsiteY8" fmla="*/ 150912 h 558403"/>
                <a:gd name="connsiteX9" fmla="*/ 191095 w 522684"/>
                <a:gd name="connsiteY9" fmla="*/ 152102 h 558403"/>
                <a:gd name="connsiteX10" fmla="*/ 190798 w 522684"/>
                <a:gd name="connsiteY10" fmla="*/ 153293 h 558403"/>
                <a:gd name="connsiteX11" fmla="*/ 188416 w 522684"/>
                <a:gd name="connsiteY11" fmla="*/ 185738 h 558403"/>
                <a:gd name="connsiteX12" fmla="*/ 188416 w 522684"/>
                <a:gd name="connsiteY12" fmla="*/ 188119 h 558403"/>
                <a:gd name="connsiteX13" fmla="*/ 186333 w 522684"/>
                <a:gd name="connsiteY13" fmla="*/ 189309 h 558403"/>
                <a:gd name="connsiteX14" fmla="*/ 162818 w 522684"/>
                <a:gd name="connsiteY14" fmla="*/ 203895 h 558403"/>
                <a:gd name="connsiteX15" fmla="*/ 157163 w 522684"/>
                <a:gd name="connsiteY15" fmla="*/ 239911 h 558403"/>
                <a:gd name="connsiteX16" fmla="*/ 153591 w 522684"/>
                <a:gd name="connsiteY16" fmla="*/ 269974 h 558403"/>
                <a:gd name="connsiteX17" fmla="*/ 153591 w 522684"/>
                <a:gd name="connsiteY17" fmla="*/ 270867 h 558403"/>
                <a:gd name="connsiteX18" fmla="*/ 153293 w 522684"/>
                <a:gd name="connsiteY18" fmla="*/ 271463 h 558403"/>
                <a:gd name="connsiteX19" fmla="*/ 137517 w 522684"/>
                <a:gd name="connsiteY19" fmla="*/ 305098 h 558403"/>
                <a:gd name="connsiteX20" fmla="*/ 137220 w 522684"/>
                <a:gd name="connsiteY20" fmla="*/ 305693 h 558403"/>
                <a:gd name="connsiteX21" fmla="*/ 136922 w 522684"/>
                <a:gd name="connsiteY21" fmla="*/ 306288 h 558403"/>
                <a:gd name="connsiteX22" fmla="*/ 110430 w 522684"/>
                <a:gd name="connsiteY22" fmla="*/ 337542 h 558403"/>
                <a:gd name="connsiteX23" fmla="*/ 109240 w 522684"/>
                <a:gd name="connsiteY23" fmla="*/ 338733 h 558403"/>
                <a:gd name="connsiteX24" fmla="*/ 107454 w 522684"/>
                <a:gd name="connsiteY24" fmla="*/ 339030 h 558403"/>
                <a:gd name="connsiteX25" fmla="*/ 73819 w 522684"/>
                <a:gd name="connsiteY25" fmla="*/ 344091 h 558403"/>
                <a:gd name="connsiteX26" fmla="*/ 73819 w 522684"/>
                <a:gd name="connsiteY26" fmla="*/ 343793 h 558403"/>
                <a:gd name="connsiteX27" fmla="*/ 29170 w 522684"/>
                <a:gd name="connsiteY27" fmla="*/ 353318 h 558403"/>
                <a:gd name="connsiteX28" fmla="*/ 0 w 522684"/>
                <a:gd name="connsiteY28" fmla="*/ 377428 h 558403"/>
                <a:gd name="connsiteX29" fmla="*/ 2679 w 522684"/>
                <a:gd name="connsiteY29" fmla="*/ 388739 h 558403"/>
                <a:gd name="connsiteX30" fmla="*/ 2679 w 522684"/>
                <a:gd name="connsiteY30" fmla="*/ 389334 h 558403"/>
                <a:gd name="connsiteX31" fmla="*/ 2977 w 522684"/>
                <a:gd name="connsiteY31" fmla="*/ 389930 h 558403"/>
                <a:gd name="connsiteX32" fmla="*/ 3274 w 522684"/>
                <a:gd name="connsiteY32" fmla="*/ 406301 h 558403"/>
                <a:gd name="connsiteX33" fmla="*/ 3274 w 522684"/>
                <a:gd name="connsiteY33" fmla="*/ 406598 h 558403"/>
                <a:gd name="connsiteX34" fmla="*/ 10120 w 522684"/>
                <a:gd name="connsiteY34" fmla="*/ 432197 h 558403"/>
                <a:gd name="connsiteX35" fmla="*/ 20836 w 522684"/>
                <a:gd name="connsiteY35" fmla="*/ 449759 h 558403"/>
                <a:gd name="connsiteX36" fmla="*/ 39291 w 522684"/>
                <a:gd name="connsiteY36" fmla="*/ 459581 h 558403"/>
                <a:gd name="connsiteX37" fmla="*/ 65782 w 522684"/>
                <a:gd name="connsiteY37" fmla="*/ 459581 h 558403"/>
                <a:gd name="connsiteX38" fmla="*/ 68163 w 522684"/>
                <a:gd name="connsiteY38" fmla="*/ 459581 h 558403"/>
                <a:gd name="connsiteX39" fmla="*/ 69652 w 522684"/>
                <a:gd name="connsiteY39" fmla="*/ 461367 h 558403"/>
                <a:gd name="connsiteX40" fmla="*/ 84534 w 522684"/>
                <a:gd name="connsiteY40" fmla="*/ 479822 h 558403"/>
                <a:gd name="connsiteX41" fmla="*/ 84832 w 522684"/>
                <a:gd name="connsiteY41" fmla="*/ 480120 h 558403"/>
                <a:gd name="connsiteX42" fmla="*/ 85130 w 522684"/>
                <a:gd name="connsiteY42" fmla="*/ 480417 h 558403"/>
                <a:gd name="connsiteX43" fmla="*/ 110133 w 522684"/>
                <a:gd name="connsiteY43" fmla="*/ 500955 h 558403"/>
                <a:gd name="connsiteX44" fmla="*/ 110430 w 522684"/>
                <a:gd name="connsiteY44" fmla="*/ 501253 h 558403"/>
                <a:gd name="connsiteX45" fmla="*/ 111026 w 522684"/>
                <a:gd name="connsiteY45" fmla="*/ 501551 h 558403"/>
                <a:gd name="connsiteX46" fmla="*/ 119955 w 522684"/>
                <a:gd name="connsiteY46" fmla="*/ 505718 h 558403"/>
                <a:gd name="connsiteX47" fmla="*/ 139303 w 522684"/>
                <a:gd name="connsiteY47" fmla="*/ 493812 h 558403"/>
                <a:gd name="connsiteX48" fmla="*/ 140494 w 522684"/>
                <a:gd name="connsiteY48" fmla="*/ 493216 h 558403"/>
                <a:gd name="connsiteX49" fmla="*/ 141982 w 522684"/>
                <a:gd name="connsiteY49" fmla="*/ 493216 h 558403"/>
                <a:gd name="connsiteX50" fmla="*/ 204490 w 522684"/>
                <a:gd name="connsiteY50" fmla="*/ 497979 h 558403"/>
                <a:gd name="connsiteX51" fmla="*/ 205978 w 522684"/>
                <a:gd name="connsiteY51" fmla="*/ 498277 h 558403"/>
                <a:gd name="connsiteX52" fmla="*/ 207169 w 522684"/>
                <a:gd name="connsiteY52" fmla="*/ 499170 h 558403"/>
                <a:gd name="connsiteX53" fmla="*/ 225326 w 522684"/>
                <a:gd name="connsiteY53" fmla="*/ 513457 h 558403"/>
                <a:gd name="connsiteX54" fmla="*/ 227112 w 522684"/>
                <a:gd name="connsiteY54" fmla="*/ 514945 h 558403"/>
                <a:gd name="connsiteX55" fmla="*/ 227112 w 522684"/>
                <a:gd name="connsiteY55" fmla="*/ 517327 h 558403"/>
                <a:gd name="connsiteX56" fmla="*/ 227112 w 522684"/>
                <a:gd name="connsiteY56" fmla="*/ 528935 h 558403"/>
                <a:gd name="connsiteX57" fmla="*/ 251222 w 522684"/>
                <a:gd name="connsiteY57" fmla="*/ 543223 h 558403"/>
                <a:gd name="connsiteX58" fmla="*/ 271463 w 522684"/>
                <a:gd name="connsiteY58" fmla="*/ 555129 h 558403"/>
                <a:gd name="connsiteX59" fmla="*/ 277713 w 522684"/>
                <a:gd name="connsiteY59" fmla="*/ 558403 h 558403"/>
                <a:gd name="connsiteX60" fmla="*/ 290513 w 522684"/>
                <a:gd name="connsiteY60" fmla="*/ 539948 h 558403"/>
                <a:gd name="connsiteX61" fmla="*/ 296466 w 522684"/>
                <a:gd name="connsiteY61" fmla="*/ 530721 h 558403"/>
                <a:gd name="connsiteX62" fmla="*/ 291108 w 522684"/>
                <a:gd name="connsiteY62" fmla="*/ 511373 h 558403"/>
                <a:gd name="connsiteX63" fmla="*/ 290810 w 522684"/>
                <a:gd name="connsiteY63" fmla="*/ 510480 h 558403"/>
                <a:gd name="connsiteX64" fmla="*/ 290810 w 522684"/>
                <a:gd name="connsiteY64" fmla="*/ 509885 h 558403"/>
                <a:gd name="connsiteX65" fmla="*/ 292001 w 522684"/>
                <a:gd name="connsiteY65" fmla="*/ 484584 h 558403"/>
                <a:gd name="connsiteX66" fmla="*/ 292001 w 522684"/>
                <a:gd name="connsiteY66" fmla="*/ 482798 h 558403"/>
                <a:gd name="connsiteX67" fmla="*/ 293191 w 522684"/>
                <a:gd name="connsiteY67" fmla="*/ 481608 h 558403"/>
                <a:gd name="connsiteX68" fmla="*/ 320278 w 522684"/>
                <a:gd name="connsiteY68" fmla="*/ 452140 h 558403"/>
                <a:gd name="connsiteX69" fmla="*/ 328315 w 522684"/>
                <a:gd name="connsiteY69" fmla="*/ 428030 h 558403"/>
                <a:gd name="connsiteX70" fmla="*/ 329505 w 522684"/>
                <a:gd name="connsiteY70" fmla="*/ 424458 h 558403"/>
                <a:gd name="connsiteX71" fmla="*/ 333077 w 522684"/>
                <a:gd name="connsiteY71" fmla="*/ 424755 h 558403"/>
                <a:gd name="connsiteX72" fmla="*/ 434876 w 522684"/>
                <a:gd name="connsiteY72" fmla="*/ 427137 h 558403"/>
                <a:gd name="connsiteX73" fmla="*/ 453033 w 522684"/>
                <a:gd name="connsiteY73" fmla="*/ 413742 h 558403"/>
                <a:gd name="connsiteX74" fmla="*/ 448568 w 522684"/>
                <a:gd name="connsiteY74" fmla="*/ 372070 h 558403"/>
                <a:gd name="connsiteX75" fmla="*/ 448270 w 522684"/>
                <a:gd name="connsiteY75" fmla="*/ 371773 h 558403"/>
                <a:gd name="connsiteX76" fmla="*/ 448568 w 522684"/>
                <a:gd name="connsiteY76" fmla="*/ 371177 h 558403"/>
                <a:gd name="connsiteX77" fmla="*/ 452140 w 522684"/>
                <a:gd name="connsiteY77" fmla="*/ 345877 h 558403"/>
                <a:gd name="connsiteX78" fmla="*/ 452140 w 522684"/>
                <a:gd name="connsiteY78" fmla="*/ 344686 h 558403"/>
                <a:gd name="connsiteX79" fmla="*/ 453033 w 522684"/>
                <a:gd name="connsiteY79" fmla="*/ 343495 h 558403"/>
                <a:gd name="connsiteX80" fmla="*/ 478036 w 522684"/>
                <a:gd name="connsiteY80" fmla="*/ 309563 h 558403"/>
                <a:gd name="connsiteX81" fmla="*/ 469999 w 522684"/>
                <a:gd name="connsiteY81" fmla="*/ 280690 h 558403"/>
                <a:gd name="connsiteX82" fmla="*/ 446187 w 522684"/>
                <a:gd name="connsiteY82" fmla="*/ 275332 h 558403"/>
                <a:gd name="connsiteX83" fmla="*/ 442317 w 522684"/>
                <a:gd name="connsiteY83" fmla="*/ 274439 h 558403"/>
                <a:gd name="connsiteX84" fmla="*/ 442317 w 522684"/>
                <a:gd name="connsiteY84" fmla="*/ 270570 h 558403"/>
                <a:gd name="connsiteX85" fmla="*/ 442317 w 522684"/>
                <a:gd name="connsiteY85" fmla="*/ 217884 h 558403"/>
                <a:gd name="connsiteX86" fmla="*/ 442317 w 522684"/>
                <a:gd name="connsiteY86" fmla="*/ 216991 h 558403"/>
                <a:gd name="connsiteX87" fmla="*/ 442615 w 522684"/>
                <a:gd name="connsiteY87" fmla="*/ 216098 h 558403"/>
                <a:gd name="connsiteX88" fmla="*/ 456009 w 522684"/>
                <a:gd name="connsiteY88" fmla="*/ 182463 h 558403"/>
                <a:gd name="connsiteX89" fmla="*/ 456605 w 522684"/>
                <a:gd name="connsiteY89" fmla="*/ 180975 h 558403"/>
                <a:gd name="connsiteX90" fmla="*/ 457795 w 522684"/>
                <a:gd name="connsiteY90" fmla="*/ 180082 h 558403"/>
                <a:gd name="connsiteX91" fmla="*/ 489049 w 522684"/>
                <a:gd name="connsiteY91" fmla="*/ 159544 h 558403"/>
                <a:gd name="connsiteX92" fmla="*/ 517327 w 522684"/>
                <a:gd name="connsiteY92" fmla="*/ 130076 h 558403"/>
                <a:gd name="connsiteX93" fmla="*/ 522684 w 522684"/>
                <a:gd name="connsiteY93" fmla="*/ 104477 h 558403"/>
                <a:gd name="connsiteX94" fmla="*/ 515541 w 522684"/>
                <a:gd name="connsiteY94" fmla="*/ 80367 h 558403"/>
                <a:gd name="connsiteX95" fmla="*/ 446484 w 522684"/>
                <a:gd name="connsiteY95" fmla="*/ 72033 h 558403"/>
                <a:gd name="connsiteX96" fmla="*/ 446187 w 522684"/>
                <a:gd name="connsiteY96" fmla="*/ 72033 h 558403"/>
                <a:gd name="connsiteX97" fmla="*/ 445889 w 522684"/>
                <a:gd name="connsiteY97" fmla="*/ 72033 h 558403"/>
                <a:gd name="connsiteX98" fmla="*/ 396776 w 522684"/>
                <a:gd name="connsiteY98" fmla="*/ 60127 h 558403"/>
                <a:gd name="connsiteX99" fmla="*/ 396180 w 522684"/>
                <a:gd name="connsiteY99" fmla="*/ 59829 h 558403"/>
                <a:gd name="connsiteX100" fmla="*/ 395585 w 522684"/>
                <a:gd name="connsiteY100" fmla="*/ 59531 h 558403"/>
                <a:gd name="connsiteX101" fmla="*/ 355997 w 522684"/>
                <a:gd name="connsiteY101" fmla="*/ 39291 h 558403"/>
                <a:gd name="connsiteX102" fmla="*/ 305395 w 522684"/>
                <a:gd name="connsiteY102" fmla="*/ 27682 h 558403"/>
                <a:gd name="connsiteX103" fmla="*/ 305098 w 522684"/>
                <a:gd name="connsiteY103" fmla="*/ 27384 h 558403"/>
                <a:gd name="connsiteX104" fmla="*/ 304800 w 522684"/>
                <a:gd name="connsiteY104" fmla="*/ 27384 h 558403"/>
                <a:gd name="connsiteX105" fmla="*/ 259259 w 522684"/>
                <a:gd name="connsiteY105" fmla="*/ 11906 h 558403"/>
                <a:gd name="connsiteX106" fmla="*/ 226516 w 522684"/>
                <a:gd name="connsiteY106" fmla="*/ 0 h 5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22684" h="558403">
                  <a:moveTo>
                    <a:pt x="226516" y="0"/>
                  </a:moveTo>
                  <a:lnTo>
                    <a:pt x="207169" y="32445"/>
                  </a:lnTo>
                  <a:lnTo>
                    <a:pt x="206573" y="33338"/>
                  </a:lnTo>
                  <a:lnTo>
                    <a:pt x="205978" y="33933"/>
                  </a:lnTo>
                  <a:lnTo>
                    <a:pt x="175320" y="56555"/>
                  </a:lnTo>
                  <a:lnTo>
                    <a:pt x="175320" y="89892"/>
                  </a:lnTo>
                  <a:lnTo>
                    <a:pt x="175320" y="90190"/>
                  </a:lnTo>
                  <a:lnTo>
                    <a:pt x="177701" y="119063"/>
                  </a:lnTo>
                  <a:lnTo>
                    <a:pt x="190500" y="150912"/>
                  </a:lnTo>
                  <a:lnTo>
                    <a:pt x="191095" y="152102"/>
                  </a:lnTo>
                  <a:lnTo>
                    <a:pt x="190798" y="153293"/>
                  </a:lnTo>
                  <a:lnTo>
                    <a:pt x="188416" y="185738"/>
                  </a:lnTo>
                  <a:lnTo>
                    <a:pt x="188416" y="188119"/>
                  </a:lnTo>
                  <a:lnTo>
                    <a:pt x="186333" y="189309"/>
                  </a:lnTo>
                  <a:lnTo>
                    <a:pt x="162818" y="203895"/>
                  </a:lnTo>
                  <a:lnTo>
                    <a:pt x="157163" y="239911"/>
                  </a:lnTo>
                  <a:lnTo>
                    <a:pt x="153591" y="269974"/>
                  </a:lnTo>
                  <a:lnTo>
                    <a:pt x="153591" y="270867"/>
                  </a:lnTo>
                  <a:lnTo>
                    <a:pt x="153293" y="271463"/>
                  </a:lnTo>
                  <a:lnTo>
                    <a:pt x="137517" y="305098"/>
                  </a:lnTo>
                  <a:lnTo>
                    <a:pt x="137220" y="305693"/>
                  </a:lnTo>
                  <a:lnTo>
                    <a:pt x="136922" y="306288"/>
                  </a:lnTo>
                  <a:lnTo>
                    <a:pt x="110430" y="337542"/>
                  </a:lnTo>
                  <a:lnTo>
                    <a:pt x="109240" y="338733"/>
                  </a:lnTo>
                  <a:lnTo>
                    <a:pt x="107454" y="339030"/>
                  </a:lnTo>
                  <a:lnTo>
                    <a:pt x="73819" y="344091"/>
                  </a:lnTo>
                  <a:lnTo>
                    <a:pt x="73819" y="343793"/>
                  </a:lnTo>
                  <a:lnTo>
                    <a:pt x="29170" y="353318"/>
                  </a:lnTo>
                  <a:lnTo>
                    <a:pt x="0" y="377428"/>
                  </a:lnTo>
                  <a:lnTo>
                    <a:pt x="2679" y="388739"/>
                  </a:lnTo>
                  <a:lnTo>
                    <a:pt x="2679" y="389334"/>
                  </a:lnTo>
                  <a:lnTo>
                    <a:pt x="2977" y="389930"/>
                  </a:lnTo>
                  <a:lnTo>
                    <a:pt x="3274" y="406301"/>
                  </a:lnTo>
                  <a:lnTo>
                    <a:pt x="3274" y="406598"/>
                  </a:lnTo>
                  <a:lnTo>
                    <a:pt x="10120" y="432197"/>
                  </a:lnTo>
                  <a:lnTo>
                    <a:pt x="20836" y="449759"/>
                  </a:lnTo>
                  <a:lnTo>
                    <a:pt x="39291" y="459581"/>
                  </a:lnTo>
                  <a:lnTo>
                    <a:pt x="65782" y="459581"/>
                  </a:lnTo>
                  <a:lnTo>
                    <a:pt x="68163" y="459581"/>
                  </a:lnTo>
                  <a:lnTo>
                    <a:pt x="69652" y="461367"/>
                  </a:lnTo>
                  <a:lnTo>
                    <a:pt x="84534" y="479822"/>
                  </a:lnTo>
                  <a:lnTo>
                    <a:pt x="84832" y="480120"/>
                  </a:lnTo>
                  <a:lnTo>
                    <a:pt x="85130" y="480417"/>
                  </a:lnTo>
                  <a:lnTo>
                    <a:pt x="110133" y="500955"/>
                  </a:lnTo>
                  <a:lnTo>
                    <a:pt x="110430" y="501253"/>
                  </a:lnTo>
                  <a:lnTo>
                    <a:pt x="111026" y="501551"/>
                  </a:lnTo>
                  <a:lnTo>
                    <a:pt x="119955" y="505718"/>
                  </a:lnTo>
                  <a:lnTo>
                    <a:pt x="139303" y="493812"/>
                  </a:lnTo>
                  <a:lnTo>
                    <a:pt x="140494" y="493216"/>
                  </a:lnTo>
                  <a:lnTo>
                    <a:pt x="141982" y="493216"/>
                  </a:lnTo>
                  <a:lnTo>
                    <a:pt x="204490" y="497979"/>
                  </a:lnTo>
                  <a:lnTo>
                    <a:pt x="205978" y="498277"/>
                  </a:lnTo>
                  <a:lnTo>
                    <a:pt x="207169" y="499170"/>
                  </a:lnTo>
                  <a:lnTo>
                    <a:pt x="225326" y="513457"/>
                  </a:lnTo>
                  <a:lnTo>
                    <a:pt x="227112" y="514945"/>
                  </a:lnTo>
                  <a:lnTo>
                    <a:pt x="227112" y="517327"/>
                  </a:lnTo>
                  <a:lnTo>
                    <a:pt x="227112" y="528935"/>
                  </a:lnTo>
                  <a:lnTo>
                    <a:pt x="251222" y="543223"/>
                  </a:lnTo>
                  <a:lnTo>
                    <a:pt x="271463" y="555129"/>
                  </a:lnTo>
                  <a:lnTo>
                    <a:pt x="277713" y="558403"/>
                  </a:lnTo>
                  <a:lnTo>
                    <a:pt x="290513" y="539948"/>
                  </a:lnTo>
                  <a:lnTo>
                    <a:pt x="296466" y="530721"/>
                  </a:lnTo>
                  <a:lnTo>
                    <a:pt x="291108" y="511373"/>
                  </a:lnTo>
                  <a:lnTo>
                    <a:pt x="290810" y="510480"/>
                  </a:lnTo>
                  <a:lnTo>
                    <a:pt x="290810" y="509885"/>
                  </a:lnTo>
                  <a:lnTo>
                    <a:pt x="292001" y="484584"/>
                  </a:lnTo>
                  <a:lnTo>
                    <a:pt x="292001" y="482798"/>
                  </a:lnTo>
                  <a:lnTo>
                    <a:pt x="293191" y="481608"/>
                  </a:lnTo>
                  <a:lnTo>
                    <a:pt x="320278" y="452140"/>
                  </a:lnTo>
                  <a:lnTo>
                    <a:pt x="328315" y="428030"/>
                  </a:lnTo>
                  <a:lnTo>
                    <a:pt x="329505" y="424458"/>
                  </a:lnTo>
                  <a:lnTo>
                    <a:pt x="333077" y="424755"/>
                  </a:lnTo>
                  <a:lnTo>
                    <a:pt x="434876" y="427137"/>
                  </a:lnTo>
                  <a:lnTo>
                    <a:pt x="453033" y="413742"/>
                  </a:lnTo>
                  <a:lnTo>
                    <a:pt x="448568" y="372070"/>
                  </a:lnTo>
                  <a:lnTo>
                    <a:pt x="448270" y="371773"/>
                  </a:lnTo>
                  <a:lnTo>
                    <a:pt x="448568" y="371177"/>
                  </a:lnTo>
                  <a:lnTo>
                    <a:pt x="452140" y="345877"/>
                  </a:lnTo>
                  <a:lnTo>
                    <a:pt x="452140" y="344686"/>
                  </a:lnTo>
                  <a:lnTo>
                    <a:pt x="453033" y="343495"/>
                  </a:lnTo>
                  <a:lnTo>
                    <a:pt x="478036" y="309563"/>
                  </a:lnTo>
                  <a:lnTo>
                    <a:pt x="469999" y="280690"/>
                  </a:lnTo>
                  <a:lnTo>
                    <a:pt x="446187" y="275332"/>
                  </a:lnTo>
                  <a:lnTo>
                    <a:pt x="442317" y="274439"/>
                  </a:lnTo>
                  <a:lnTo>
                    <a:pt x="442317" y="270570"/>
                  </a:lnTo>
                  <a:lnTo>
                    <a:pt x="442317" y="217884"/>
                  </a:lnTo>
                  <a:lnTo>
                    <a:pt x="442317" y="216991"/>
                  </a:lnTo>
                  <a:lnTo>
                    <a:pt x="442615" y="216098"/>
                  </a:lnTo>
                  <a:lnTo>
                    <a:pt x="456009" y="182463"/>
                  </a:lnTo>
                  <a:lnTo>
                    <a:pt x="456605" y="180975"/>
                  </a:lnTo>
                  <a:lnTo>
                    <a:pt x="457795" y="180082"/>
                  </a:lnTo>
                  <a:lnTo>
                    <a:pt x="489049" y="159544"/>
                  </a:lnTo>
                  <a:lnTo>
                    <a:pt x="517327" y="130076"/>
                  </a:lnTo>
                  <a:lnTo>
                    <a:pt x="522684" y="104477"/>
                  </a:lnTo>
                  <a:lnTo>
                    <a:pt x="515541" y="80367"/>
                  </a:lnTo>
                  <a:lnTo>
                    <a:pt x="446484" y="72033"/>
                  </a:lnTo>
                  <a:lnTo>
                    <a:pt x="446187" y="72033"/>
                  </a:lnTo>
                  <a:lnTo>
                    <a:pt x="445889" y="72033"/>
                  </a:lnTo>
                  <a:lnTo>
                    <a:pt x="396776" y="60127"/>
                  </a:lnTo>
                  <a:lnTo>
                    <a:pt x="396180" y="59829"/>
                  </a:lnTo>
                  <a:lnTo>
                    <a:pt x="395585" y="59531"/>
                  </a:lnTo>
                  <a:lnTo>
                    <a:pt x="355997" y="39291"/>
                  </a:lnTo>
                  <a:lnTo>
                    <a:pt x="305395" y="27682"/>
                  </a:lnTo>
                  <a:lnTo>
                    <a:pt x="305098" y="27384"/>
                  </a:lnTo>
                  <a:lnTo>
                    <a:pt x="304800" y="27384"/>
                  </a:lnTo>
                  <a:lnTo>
                    <a:pt x="259259" y="11906"/>
                  </a:lnTo>
                  <a:lnTo>
                    <a:pt x="22651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2" name="Serbest Form: Şekil 571">
              <a:extLst>
                <a:ext uri="{FF2B5EF4-FFF2-40B4-BE49-F238E27FC236}">
                  <a16:creationId xmlns:a16="http://schemas.microsoft.com/office/drawing/2014/main" id="{9368AFE2-AAE1-2270-A18B-8526631598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7510" y="2147589"/>
              <a:ext cx="437554" cy="304502"/>
            </a:xfrm>
            <a:custGeom>
              <a:avLst/>
              <a:gdLst>
                <a:gd name="connsiteX0" fmla="*/ 229493 w 437554"/>
                <a:gd name="connsiteY0" fmla="*/ 0 h 304502"/>
                <a:gd name="connsiteX1" fmla="*/ 186630 w 437554"/>
                <a:gd name="connsiteY1" fmla="*/ 12204 h 304502"/>
                <a:gd name="connsiteX2" fmla="*/ 186035 w 437554"/>
                <a:gd name="connsiteY2" fmla="*/ 12204 h 304502"/>
                <a:gd name="connsiteX3" fmla="*/ 185738 w 437554"/>
                <a:gd name="connsiteY3" fmla="*/ 12502 h 304502"/>
                <a:gd name="connsiteX4" fmla="*/ 125611 w 437554"/>
                <a:gd name="connsiteY4" fmla="*/ 16073 h 304502"/>
                <a:gd name="connsiteX5" fmla="*/ 74414 w 437554"/>
                <a:gd name="connsiteY5" fmla="*/ 20538 h 304502"/>
                <a:gd name="connsiteX6" fmla="*/ 80367 w 437554"/>
                <a:gd name="connsiteY6" fmla="*/ 41077 h 304502"/>
                <a:gd name="connsiteX7" fmla="*/ 80665 w 437554"/>
                <a:gd name="connsiteY7" fmla="*/ 42267 h 304502"/>
                <a:gd name="connsiteX8" fmla="*/ 80665 w 437554"/>
                <a:gd name="connsiteY8" fmla="*/ 43458 h 304502"/>
                <a:gd name="connsiteX9" fmla="*/ 74414 w 437554"/>
                <a:gd name="connsiteY9" fmla="*/ 71140 h 304502"/>
                <a:gd name="connsiteX10" fmla="*/ 74116 w 437554"/>
                <a:gd name="connsiteY10" fmla="*/ 72628 h 304502"/>
                <a:gd name="connsiteX11" fmla="*/ 73223 w 437554"/>
                <a:gd name="connsiteY11" fmla="*/ 73521 h 304502"/>
                <a:gd name="connsiteX12" fmla="*/ 43160 w 437554"/>
                <a:gd name="connsiteY12" fmla="*/ 104775 h 304502"/>
                <a:gd name="connsiteX13" fmla="*/ 42863 w 437554"/>
                <a:gd name="connsiteY13" fmla="*/ 105073 h 304502"/>
                <a:gd name="connsiteX14" fmla="*/ 42565 w 437554"/>
                <a:gd name="connsiteY14" fmla="*/ 105370 h 304502"/>
                <a:gd name="connsiteX15" fmla="*/ 12502 w 437554"/>
                <a:gd name="connsiteY15" fmla="*/ 125016 h 304502"/>
                <a:gd name="connsiteX16" fmla="*/ 0 w 437554"/>
                <a:gd name="connsiteY16" fmla="*/ 156270 h 304502"/>
                <a:gd name="connsiteX17" fmla="*/ 0 w 437554"/>
                <a:gd name="connsiteY17" fmla="*/ 204788 h 304502"/>
                <a:gd name="connsiteX18" fmla="*/ 22920 w 437554"/>
                <a:gd name="connsiteY18" fmla="*/ 209848 h 304502"/>
                <a:gd name="connsiteX19" fmla="*/ 25598 w 437554"/>
                <a:gd name="connsiteY19" fmla="*/ 210443 h 304502"/>
                <a:gd name="connsiteX20" fmla="*/ 26491 w 437554"/>
                <a:gd name="connsiteY20" fmla="*/ 213122 h 304502"/>
                <a:gd name="connsiteX21" fmla="*/ 36016 w 437554"/>
                <a:gd name="connsiteY21" fmla="*/ 246757 h 304502"/>
                <a:gd name="connsiteX22" fmla="*/ 36612 w 437554"/>
                <a:gd name="connsiteY22" fmla="*/ 249138 h 304502"/>
                <a:gd name="connsiteX23" fmla="*/ 35123 w 437554"/>
                <a:gd name="connsiteY23" fmla="*/ 250924 h 304502"/>
                <a:gd name="connsiteX24" fmla="*/ 13990 w 437554"/>
                <a:gd name="connsiteY24" fmla="*/ 279797 h 304502"/>
                <a:gd name="connsiteX25" fmla="*/ 31254 w 437554"/>
                <a:gd name="connsiteY25" fmla="*/ 281880 h 304502"/>
                <a:gd name="connsiteX26" fmla="*/ 31849 w 437554"/>
                <a:gd name="connsiteY26" fmla="*/ 281880 h 304502"/>
                <a:gd name="connsiteX27" fmla="*/ 139601 w 437554"/>
                <a:gd name="connsiteY27" fmla="*/ 280690 h 304502"/>
                <a:gd name="connsiteX28" fmla="*/ 141089 w 437554"/>
                <a:gd name="connsiteY28" fmla="*/ 280690 h 304502"/>
                <a:gd name="connsiteX29" fmla="*/ 142280 w 437554"/>
                <a:gd name="connsiteY29" fmla="*/ 281285 h 304502"/>
                <a:gd name="connsiteX30" fmla="*/ 160139 w 437554"/>
                <a:gd name="connsiteY30" fmla="*/ 292894 h 304502"/>
                <a:gd name="connsiteX31" fmla="*/ 160734 w 437554"/>
                <a:gd name="connsiteY31" fmla="*/ 292894 h 304502"/>
                <a:gd name="connsiteX32" fmla="*/ 198834 w 437554"/>
                <a:gd name="connsiteY32" fmla="*/ 304502 h 304502"/>
                <a:gd name="connsiteX33" fmla="*/ 240506 w 437554"/>
                <a:gd name="connsiteY33" fmla="*/ 294382 h 304502"/>
                <a:gd name="connsiteX34" fmla="*/ 256282 w 437554"/>
                <a:gd name="connsiteY34" fmla="*/ 276523 h 304502"/>
                <a:gd name="connsiteX35" fmla="*/ 255091 w 437554"/>
                <a:gd name="connsiteY35" fmla="*/ 230088 h 304502"/>
                <a:gd name="connsiteX36" fmla="*/ 255091 w 437554"/>
                <a:gd name="connsiteY36" fmla="*/ 229195 h 304502"/>
                <a:gd name="connsiteX37" fmla="*/ 255687 w 437554"/>
                <a:gd name="connsiteY37" fmla="*/ 228005 h 304502"/>
                <a:gd name="connsiteX38" fmla="*/ 260449 w 437554"/>
                <a:gd name="connsiteY38" fmla="*/ 217884 h 304502"/>
                <a:gd name="connsiteX39" fmla="*/ 266105 w 437554"/>
                <a:gd name="connsiteY39" fmla="*/ 204788 h 304502"/>
                <a:gd name="connsiteX40" fmla="*/ 270272 w 437554"/>
                <a:gd name="connsiteY40" fmla="*/ 197048 h 304502"/>
                <a:gd name="connsiteX41" fmla="*/ 276820 w 437554"/>
                <a:gd name="connsiteY41" fmla="*/ 187226 h 304502"/>
                <a:gd name="connsiteX42" fmla="*/ 286048 w 437554"/>
                <a:gd name="connsiteY42" fmla="*/ 174427 h 304502"/>
                <a:gd name="connsiteX43" fmla="*/ 287238 w 437554"/>
                <a:gd name="connsiteY43" fmla="*/ 172641 h 304502"/>
                <a:gd name="connsiteX44" fmla="*/ 289322 w 437554"/>
                <a:gd name="connsiteY44" fmla="*/ 172343 h 304502"/>
                <a:gd name="connsiteX45" fmla="*/ 322957 w 437554"/>
                <a:gd name="connsiteY45" fmla="*/ 167580 h 304502"/>
                <a:gd name="connsiteX46" fmla="*/ 322957 w 437554"/>
                <a:gd name="connsiteY46" fmla="*/ 167878 h 304502"/>
                <a:gd name="connsiteX47" fmla="*/ 365820 w 437554"/>
                <a:gd name="connsiteY47" fmla="*/ 158055 h 304502"/>
                <a:gd name="connsiteX48" fmla="*/ 406598 w 437554"/>
                <a:gd name="connsiteY48" fmla="*/ 147638 h 304502"/>
                <a:gd name="connsiteX49" fmla="*/ 433388 w 437554"/>
                <a:gd name="connsiteY49" fmla="*/ 122039 h 304502"/>
                <a:gd name="connsiteX50" fmla="*/ 437555 w 437554"/>
                <a:gd name="connsiteY50" fmla="*/ 75009 h 304502"/>
                <a:gd name="connsiteX51" fmla="*/ 407194 w 437554"/>
                <a:gd name="connsiteY51" fmla="*/ 67568 h 304502"/>
                <a:gd name="connsiteX52" fmla="*/ 406598 w 437554"/>
                <a:gd name="connsiteY52" fmla="*/ 67568 h 304502"/>
                <a:gd name="connsiteX53" fmla="*/ 377428 w 437554"/>
                <a:gd name="connsiteY53" fmla="*/ 62805 h 304502"/>
                <a:gd name="connsiteX54" fmla="*/ 377130 w 437554"/>
                <a:gd name="connsiteY54" fmla="*/ 62805 h 304502"/>
                <a:gd name="connsiteX55" fmla="*/ 292001 w 437554"/>
                <a:gd name="connsiteY55" fmla="*/ 56852 h 304502"/>
                <a:gd name="connsiteX56" fmla="*/ 290810 w 437554"/>
                <a:gd name="connsiteY56" fmla="*/ 56852 h 304502"/>
                <a:gd name="connsiteX57" fmla="*/ 289620 w 437554"/>
                <a:gd name="connsiteY57" fmla="*/ 55959 h 304502"/>
                <a:gd name="connsiteX58" fmla="*/ 261938 w 437554"/>
                <a:gd name="connsiteY58" fmla="*/ 36909 h 304502"/>
                <a:gd name="connsiteX59" fmla="*/ 261640 w 437554"/>
                <a:gd name="connsiteY59" fmla="*/ 36314 h 304502"/>
                <a:gd name="connsiteX60" fmla="*/ 261045 w 437554"/>
                <a:gd name="connsiteY60" fmla="*/ 36016 h 304502"/>
                <a:gd name="connsiteX61" fmla="*/ 229493 w 437554"/>
                <a:gd name="connsiteY61" fmla="*/ 0 h 3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37554" h="304502">
                  <a:moveTo>
                    <a:pt x="229493" y="0"/>
                  </a:moveTo>
                  <a:lnTo>
                    <a:pt x="186630" y="12204"/>
                  </a:lnTo>
                  <a:lnTo>
                    <a:pt x="186035" y="12204"/>
                  </a:lnTo>
                  <a:lnTo>
                    <a:pt x="185738" y="12502"/>
                  </a:lnTo>
                  <a:lnTo>
                    <a:pt x="125611" y="16073"/>
                  </a:lnTo>
                  <a:lnTo>
                    <a:pt x="74414" y="20538"/>
                  </a:lnTo>
                  <a:lnTo>
                    <a:pt x="80367" y="41077"/>
                  </a:lnTo>
                  <a:lnTo>
                    <a:pt x="80665" y="42267"/>
                  </a:lnTo>
                  <a:lnTo>
                    <a:pt x="80665" y="43458"/>
                  </a:lnTo>
                  <a:lnTo>
                    <a:pt x="74414" y="71140"/>
                  </a:lnTo>
                  <a:lnTo>
                    <a:pt x="74116" y="72628"/>
                  </a:lnTo>
                  <a:lnTo>
                    <a:pt x="73223" y="73521"/>
                  </a:lnTo>
                  <a:lnTo>
                    <a:pt x="43160" y="104775"/>
                  </a:lnTo>
                  <a:lnTo>
                    <a:pt x="42863" y="105073"/>
                  </a:lnTo>
                  <a:lnTo>
                    <a:pt x="42565" y="105370"/>
                  </a:lnTo>
                  <a:lnTo>
                    <a:pt x="12502" y="125016"/>
                  </a:lnTo>
                  <a:lnTo>
                    <a:pt x="0" y="156270"/>
                  </a:lnTo>
                  <a:lnTo>
                    <a:pt x="0" y="204788"/>
                  </a:lnTo>
                  <a:lnTo>
                    <a:pt x="22920" y="209848"/>
                  </a:lnTo>
                  <a:lnTo>
                    <a:pt x="25598" y="210443"/>
                  </a:lnTo>
                  <a:lnTo>
                    <a:pt x="26491" y="213122"/>
                  </a:lnTo>
                  <a:lnTo>
                    <a:pt x="36016" y="246757"/>
                  </a:lnTo>
                  <a:lnTo>
                    <a:pt x="36612" y="249138"/>
                  </a:lnTo>
                  <a:lnTo>
                    <a:pt x="35123" y="250924"/>
                  </a:lnTo>
                  <a:lnTo>
                    <a:pt x="13990" y="279797"/>
                  </a:lnTo>
                  <a:lnTo>
                    <a:pt x="31254" y="281880"/>
                  </a:lnTo>
                  <a:lnTo>
                    <a:pt x="31849" y="281880"/>
                  </a:lnTo>
                  <a:lnTo>
                    <a:pt x="139601" y="280690"/>
                  </a:lnTo>
                  <a:lnTo>
                    <a:pt x="141089" y="280690"/>
                  </a:lnTo>
                  <a:lnTo>
                    <a:pt x="142280" y="281285"/>
                  </a:lnTo>
                  <a:lnTo>
                    <a:pt x="160139" y="292894"/>
                  </a:lnTo>
                  <a:lnTo>
                    <a:pt x="160734" y="292894"/>
                  </a:lnTo>
                  <a:lnTo>
                    <a:pt x="198834" y="304502"/>
                  </a:lnTo>
                  <a:lnTo>
                    <a:pt x="240506" y="294382"/>
                  </a:lnTo>
                  <a:lnTo>
                    <a:pt x="256282" y="276523"/>
                  </a:lnTo>
                  <a:lnTo>
                    <a:pt x="255091" y="230088"/>
                  </a:lnTo>
                  <a:lnTo>
                    <a:pt x="255091" y="229195"/>
                  </a:lnTo>
                  <a:lnTo>
                    <a:pt x="255687" y="228005"/>
                  </a:lnTo>
                  <a:cubicBezTo>
                    <a:pt x="255687" y="228005"/>
                    <a:pt x="257921" y="223239"/>
                    <a:pt x="260449" y="217884"/>
                  </a:cubicBezTo>
                  <a:cubicBezTo>
                    <a:pt x="262978" y="212530"/>
                    <a:pt x="265866" y="205743"/>
                    <a:pt x="266105" y="204788"/>
                  </a:cubicBezTo>
                  <a:cubicBezTo>
                    <a:pt x="266858" y="201773"/>
                    <a:pt x="268340" y="200093"/>
                    <a:pt x="270272" y="197048"/>
                  </a:cubicBezTo>
                  <a:cubicBezTo>
                    <a:pt x="272204" y="194004"/>
                    <a:pt x="274465" y="190569"/>
                    <a:pt x="276820" y="187226"/>
                  </a:cubicBezTo>
                  <a:cubicBezTo>
                    <a:pt x="281531" y="180539"/>
                    <a:pt x="286048" y="174427"/>
                    <a:pt x="286048" y="174427"/>
                  </a:cubicBezTo>
                  <a:lnTo>
                    <a:pt x="287238" y="172641"/>
                  </a:lnTo>
                  <a:lnTo>
                    <a:pt x="289322" y="172343"/>
                  </a:lnTo>
                  <a:lnTo>
                    <a:pt x="322957" y="167580"/>
                  </a:lnTo>
                  <a:lnTo>
                    <a:pt x="322957" y="167878"/>
                  </a:lnTo>
                  <a:lnTo>
                    <a:pt x="365820" y="158055"/>
                  </a:lnTo>
                  <a:lnTo>
                    <a:pt x="406598" y="147638"/>
                  </a:lnTo>
                  <a:lnTo>
                    <a:pt x="433388" y="122039"/>
                  </a:lnTo>
                  <a:lnTo>
                    <a:pt x="437555" y="75009"/>
                  </a:lnTo>
                  <a:lnTo>
                    <a:pt x="407194" y="67568"/>
                  </a:lnTo>
                  <a:lnTo>
                    <a:pt x="406598" y="67568"/>
                  </a:lnTo>
                  <a:lnTo>
                    <a:pt x="377428" y="62805"/>
                  </a:lnTo>
                  <a:lnTo>
                    <a:pt x="377130" y="62805"/>
                  </a:lnTo>
                  <a:lnTo>
                    <a:pt x="292001" y="56852"/>
                  </a:lnTo>
                  <a:lnTo>
                    <a:pt x="290810" y="56852"/>
                  </a:lnTo>
                  <a:lnTo>
                    <a:pt x="289620" y="55959"/>
                  </a:lnTo>
                  <a:lnTo>
                    <a:pt x="261938" y="36909"/>
                  </a:lnTo>
                  <a:lnTo>
                    <a:pt x="261640" y="36314"/>
                  </a:lnTo>
                  <a:lnTo>
                    <a:pt x="261045" y="36016"/>
                  </a:lnTo>
                  <a:lnTo>
                    <a:pt x="2294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3" name="Serbest Form: Şekil 572">
              <a:extLst>
                <a:ext uri="{FF2B5EF4-FFF2-40B4-BE49-F238E27FC236}">
                  <a16:creationId xmlns:a16="http://schemas.microsoft.com/office/drawing/2014/main" id="{B277B950-985A-7CF5-8031-E17A057DE6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6499" y="2182713"/>
              <a:ext cx="718031" cy="496192"/>
            </a:xfrm>
            <a:custGeom>
              <a:avLst/>
              <a:gdLst>
                <a:gd name="connsiteX0" fmla="*/ 215503 w 718031"/>
                <a:gd name="connsiteY0" fmla="*/ 0 h 496192"/>
                <a:gd name="connsiteX1" fmla="*/ 186035 w 718031"/>
                <a:gd name="connsiteY1" fmla="*/ 25301 h 496192"/>
                <a:gd name="connsiteX2" fmla="*/ 184845 w 718031"/>
                <a:gd name="connsiteY2" fmla="*/ 26194 h 496192"/>
                <a:gd name="connsiteX3" fmla="*/ 183356 w 718031"/>
                <a:gd name="connsiteY3" fmla="*/ 26491 h 496192"/>
                <a:gd name="connsiteX4" fmla="*/ 146745 w 718031"/>
                <a:gd name="connsiteY4" fmla="*/ 31254 h 496192"/>
                <a:gd name="connsiteX5" fmla="*/ 122337 w 718031"/>
                <a:gd name="connsiteY5" fmla="*/ 81558 h 496192"/>
                <a:gd name="connsiteX6" fmla="*/ 122337 w 718031"/>
                <a:gd name="connsiteY6" fmla="*/ 82153 h 496192"/>
                <a:gd name="connsiteX7" fmla="*/ 121741 w 718031"/>
                <a:gd name="connsiteY7" fmla="*/ 82451 h 496192"/>
                <a:gd name="connsiteX8" fmla="*/ 89595 w 718031"/>
                <a:gd name="connsiteY8" fmla="*/ 121741 h 496192"/>
                <a:gd name="connsiteX9" fmla="*/ 88404 w 718031"/>
                <a:gd name="connsiteY9" fmla="*/ 122932 h 496192"/>
                <a:gd name="connsiteX10" fmla="*/ 86618 w 718031"/>
                <a:gd name="connsiteY10" fmla="*/ 123230 h 496192"/>
                <a:gd name="connsiteX11" fmla="*/ 36909 w 718031"/>
                <a:gd name="connsiteY11" fmla="*/ 129778 h 496192"/>
                <a:gd name="connsiteX12" fmla="*/ 1191 w 718031"/>
                <a:gd name="connsiteY12" fmla="*/ 152698 h 496192"/>
                <a:gd name="connsiteX13" fmla="*/ 0 w 718031"/>
                <a:gd name="connsiteY13" fmla="*/ 155972 h 496192"/>
                <a:gd name="connsiteX14" fmla="*/ 1786 w 718031"/>
                <a:gd name="connsiteY14" fmla="*/ 168473 h 496192"/>
                <a:gd name="connsiteX15" fmla="*/ 46137 w 718031"/>
                <a:gd name="connsiteY15" fmla="*/ 199727 h 496192"/>
                <a:gd name="connsiteX16" fmla="*/ 46434 w 718031"/>
                <a:gd name="connsiteY16" fmla="*/ 200025 h 496192"/>
                <a:gd name="connsiteX17" fmla="*/ 46732 w 718031"/>
                <a:gd name="connsiteY17" fmla="*/ 200323 h 496192"/>
                <a:gd name="connsiteX18" fmla="*/ 75605 w 718031"/>
                <a:gd name="connsiteY18" fmla="*/ 230981 h 496192"/>
                <a:gd name="connsiteX19" fmla="*/ 75902 w 718031"/>
                <a:gd name="connsiteY19" fmla="*/ 231279 h 496192"/>
                <a:gd name="connsiteX20" fmla="*/ 76200 w 718031"/>
                <a:gd name="connsiteY20" fmla="*/ 231874 h 496192"/>
                <a:gd name="connsiteX21" fmla="*/ 88702 w 718031"/>
                <a:gd name="connsiteY21" fmla="*/ 251817 h 496192"/>
                <a:gd name="connsiteX22" fmla="*/ 143470 w 718031"/>
                <a:gd name="connsiteY22" fmla="*/ 260152 h 496192"/>
                <a:gd name="connsiteX23" fmla="*/ 144363 w 718031"/>
                <a:gd name="connsiteY23" fmla="*/ 260152 h 496192"/>
                <a:gd name="connsiteX24" fmla="*/ 196155 w 718031"/>
                <a:gd name="connsiteY24" fmla="*/ 258366 h 496192"/>
                <a:gd name="connsiteX25" fmla="*/ 197346 w 718031"/>
                <a:gd name="connsiteY25" fmla="*/ 258366 h 496192"/>
                <a:gd name="connsiteX26" fmla="*/ 198239 w 718031"/>
                <a:gd name="connsiteY26" fmla="*/ 258663 h 496192"/>
                <a:gd name="connsiteX27" fmla="*/ 228898 w 718031"/>
                <a:gd name="connsiteY27" fmla="*/ 270570 h 496192"/>
                <a:gd name="connsiteX28" fmla="*/ 252710 w 718031"/>
                <a:gd name="connsiteY28" fmla="*/ 280988 h 496192"/>
                <a:gd name="connsiteX29" fmla="*/ 255389 w 718031"/>
                <a:gd name="connsiteY29" fmla="*/ 281880 h 496192"/>
                <a:gd name="connsiteX30" fmla="*/ 255687 w 718031"/>
                <a:gd name="connsiteY30" fmla="*/ 284857 h 496192"/>
                <a:gd name="connsiteX31" fmla="*/ 258961 w 718031"/>
                <a:gd name="connsiteY31" fmla="*/ 301228 h 496192"/>
                <a:gd name="connsiteX32" fmla="*/ 271760 w 718031"/>
                <a:gd name="connsiteY32" fmla="*/ 322064 h 496192"/>
                <a:gd name="connsiteX33" fmla="*/ 291108 w 718031"/>
                <a:gd name="connsiteY33" fmla="*/ 344686 h 496192"/>
                <a:gd name="connsiteX34" fmla="*/ 297954 w 718031"/>
                <a:gd name="connsiteY34" fmla="*/ 354211 h 496192"/>
                <a:gd name="connsiteX35" fmla="*/ 303609 w 718031"/>
                <a:gd name="connsiteY35" fmla="*/ 357188 h 496192"/>
                <a:gd name="connsiteX36" fmla="*/ 336649 w 718031"/>
                <a:gd name="connsiteY36" fmla="*/ 364927 h 496192"/>
                <a:gd name="connsiteX37" fmla="*/ 357188 w 718031"/>
                <a:gd name="connsiteY37" fmla="*/ 372368 h 496192"/>
                <a:gd name="connsiteX38" fmla="*/ 461963 w 718031"/>
                <a:gd name="connsiteY38" fmla="*/ 374154 h 496192"/>
                <a:gd name="connsiteX39" fmla="*/ 469106 w 718031"/>
                <a:gd name="connsiteY39" fmla="*/ 374154 h 496192"/>
                <a:gd name="connsiteX40" fmla="*/ 466130 w 718031"/>
                <a:gd name="connsiteY40" fmla="*/ 380702 h 496192"/>
                <a:gd name="connsiteX41" fmla="*/ 450652 w 718031"/>
                <a:gd name="connsiteY41" fmla="*/ 414635 h 496192"/>
                <a:gd name="connsiteX42" fmla="*/ 438448 w 718031"/>
                <a:gd name="connsiteY42" fmla="*/ 442615 h 496192"/>
                <a:gd name="connsiteX43" fmla="*/ 457795 w 718031"/>
                <a:gd name="connsiteY43" fmla="*/ 468511 h 496192"/>
                <a:gd name="connsiteX44" fmla="*/ 458391 w 718031"/>
                <a:gd name="connsiteY44" fmla="*/ 468809 h 496192"/>
                <a:gd name="connsiteX45" fmla="*/ 458688 w 718031"/>
                <a:gd name="connsiteY45" fmla="*/ 469404 h 496192"/>
                <a:gd name="connsiteX46" fmla="*/ 493514 w 718031"/>
                <a:gd name="connsiteY46" fmla="*/ 496193 h 496192"/>
                <a:gd name="connsiteX47" fmla="*/ 513755 w 718031"/>
                <a:gd name="connsiteY47" fmla="*/ 492026 h 496192"/>
                <a:gd name="connsiteX48" fmla="*/ 520005 w 718031"/>
                <a:gd name="connsiteY48" fmla="*/ 462855 h 496192"/>
                <a:gd name="connsiteX49" fmla="*/ 521494 w 718031"/>
                <a:gd name="connsiteY49" fmla="*/ 456307 h 496192"/>
                <a:gd name="connsiteX50" fmla="*/ 527149 w 718031"/>
                <a:gd name="connsiteY50" fmla="*/ 459879 h 496192"/>
                <a:gd name="connsiteX51" fmla="*/ 545306 w 718031"/>
                <a:gd name="connsiteY51" fmla="*/ 471488 h 496192"/>
                <a:gd name="connsiteX52" fmla="*/ 573584 w 718031"/>
                <a:gd name="connsiteY52" fmla="*/ 477738 h 496192"/>
                <a:gd name="connsiteX53" fmla="*/ 615851 w 718031"/>
                <a:gd name="connsiteY53" fmla="*/ 458688 h 496192"/>
                <a:gd name="connsiteX54" fmla="*/ 628948 w 718031"/>
                <a:gd name="connsiteY54" fmla="*/ 406598 h 496192"/>
                <a:gd name="connsiteX55" fmla="*/ 629543 w 718031"/>
                <a:gd name="connsiteY55" fmla="*/ 404515 h 496192"/>
                <a:gd name="connsiteX56" fmla="*/ 631627 w 718031"/>
                <a:gd name="connsiteY56" fmla="*/ 403324 h 496192"/>
                <a:gd name="connsiteX57" fmla="*/ 667345 w 718031"/>
                <a:gd name="connsiteY57" fmla="*/ 386358 h 496192"/>
                <a:gd name="connsiteX58" fmla="*/ 667643 w 718031"/>
                <a:gd name="connsiteY58" fmla="*/ 386358 h 496192"/>
                <a:gd name="connsiteX59" fmla="*/ 668238 w 718031"/>
                <a:gd name="connsiteY59" fmla="*/ 386060 h 496192"/>
                <a:gd name="connsiteX60" fmla="*/ 710208 w 718031"/>
                <a:gd name="connsiteY60" fmla="*/ 376535 h 496192"/>
                <a:gd name="connsiteX61" fmla="*/ 716459 w 718031"/>
                <a:gd name="connsiteY61" fmla="*/ 359271 h 496192"/>
                <a:gd name="connsiteX62" fmla="*/ 717947 w 718031"/>
                <a:gd name="connsiteY62" fmla="*/ 346472 h 496192"/>
                <a:gd name="connsiteX63" fmla="*/ 717054 w 718031"/>
                <a:gd name="connsiteY63" fmla="*/ 343495 h 496192"/>
                <a:gd name="connsiteX64" fmla="*/ 715863 w 718031"/>
                <a:gd name="connsiteY64" fmla="*/ 342602 h 496192"/>
                <a:gd name="connsiteX65" fmla="*/ 680740 w 718031"/>
                <a:gd name="connsiteY65" fmla="*/ 341412 h 496192"/>
                <a:gd name="connsiteX66" fmla="*/ 662285 w 718031"/>
                <a:gd name="connsiteY66" fmla="*/ 340221 h 496192"/>
                <a:gd name="connsiteX67" fmla="*/ 655141 w 718031"/>
                <a:gd name="connsiteY67" fmla="*/ 338138 h 496192"/>
                <a:gd name="connsiteX68" fmla="*/ 649486 w 718031"/>
                <a:gd name="connsiteY68" fmla="*/ 333077 h 496192"/>
                <a:gd name="connsiteX69" fmla="*/ 645914 w 718031"/>
                <a:gd name="connsiteY69" fmla="*/ 319683 h 496192"/>
                <a:gd name="connsiteX70" fmla="*/ 642045 w 718031"/>
                <a:gd name="connsiteY70" fmla="*/ 300038 h 496192"/>
                <a:gd name="connsiteX71" fmla="*/ 637580 w 718031"/>
                <a:gd name="connsiteY71" fmla="*/ 275927 h 496192"/>
                <a:gd name="connsiteX72" fmla="*/ 613470 w 718031"/>
                <a:gd name="connsiteY72" fmla="*/ 254794 h 496192"/>
                <a:gd name="connsiteX73" fmla="*/ 611088 w 718031"/>
                <a:gd name="connsiteY73" fmla="*/ 252710 h 496192"/>
                <a:gd name="connsiteX74" fmla="*/ 611981 w 718031"/>
                <a:gd name="connsiteY74" fmla="*/ 249734 h 496192"/>
                <a:gd name="connsiteX75" fmla="*/ 625673 w 718031"/>
                <a:gd name="connsiteY75" fmla="*/ 205680 h 496192"/>
                <a:gd name="connsiteX76" fmla="*/ 625673 w 718031"/>
                <a:gd name="connsiteY76" fmla="*/ 205383 h 496192"/>
                <a:gd name="connsiteX77" fmla="*/ 625971 w 718031"/>
                <a:gd name="connsiteY77" fmla="*/ 205085 h 496192"/>
                <a:gd name="connsiteX78" fmla="*/ 651272 w 718031"/>
                <a:gd name="connsiteY78" fmla="*/ 150614 h 496192"/>
                <a:gd name="connsiteX79" fmla="*/ 651570 w 718031"/>
                <a:gd name="connsiteY79" fmla="*/ 150316 h 496192"/>
                <a:gd name="connsiteX80" fmla="*/ 672406 w 718031"/>
                <a:gd name="connsiteY80" fmla="*/ 111323 h 496192"/>
                <a:gd name="connsiteX81" fmla="*/ 665262 w 718031"/>
                <a:gd name="connsiteY81" fmla="*/ 109835 h 496192"/>
                <a:gd name="connsiteX82" fmla="*/ 655439 w 718031"/>
                <a:gd name="connsiteY82" fmla="*/ 108347 h 496192"/>
                <a:gd name="connsiteX83" fmla="*/ 638175 w 718031"/>
                <a:gd name="connsiteY83" fmla="*/ 104477 h 496192"/>
                <a:gd name="connsiteX84" fmla="*/ 629841 w 718031"/>
                <a:gd name="connsiteY84" fmla="*/ 102096 h 496192"/>
                <a:gd name="connsiteX85" fmla="*/ 625376 w 718031"/>
                <a:gd name="connsiteY85" fmla="*/ 101203 h 496192"/>
                <a:gd name="connsiteX86" fmla="*/ 614958 w 718031"/>
                <a:gd name="connsiteY86" fmla="*/ 100310 h 496192"/>
                <a:gd name="connsiteX87" fmla="*/ 597991 w 718031"/>
                <a:gd name="connsiteY87" fmla="*/ 98822 h 496192"/>
                <a:gd name="connsiteX88" fmla="*/ 574477 w 718031"/>
                <a:gd name="connsiteY88" fmla="*/ 96441 h 496192"/>
                <a:gd name="connsiteX89" fmla="*/ 573286 w 718031"/>
                <a:gd name="connsiteY89" fmla="*/ 96143 h 496192"/>
                <a:gd name="connsiteX90" fmla="*/ 572691 w 718031"/>
                <a:gd name="connsiteY90" fmla="*/ 95845 h 496192"/>
                <a:gd name="connsiteX91" fmla="*/ 540246 w 718031"/>
                <a:gd name="connsiteY91" fmla="*/ 77688 h 496192"/>
                <a:gd name="connsiteX92" fmla="*/ 539353 w 718031"/>
                <a:gd name="connsiteY92" fmla="*/ 77093 h 496192"/>
                <a:gd name="connsiteX93" fmla="*/ 538758 w 718031"/>
                <a:gd name="connsiteY93" fmla="*/ 76498 h 496192"/>
                <a:gd name="connsiteX94" fmla="*/ 517029 w 718031"/>
                <a:gd name="connsiteY94" fmla="*/ 48816 h 496192"/>
                <a:gd name="connsiteX95" fmla="*/ 516434 w 718031"/>
                <a:gd name="connsiteY95" fmla="*/ 47923 h 496192"/>
                <a:gd name="connsiteX96" fmla="*/ 516136 w 718031"/>
                <a:gd name="connsiteY96" fmla="*/ 46732 h 496192"/>
                <a:gd name="connsiteX97" fmla="*/ 510778 w 718031"/>
                <a:gd name="connsiteY97" fmla="*/ 17264 h 496192"/>
                <a:gd name="connsiteX98" fmla="*/ 483394 w 718031"/>
                <a:gd name="connsiteY98" fmla="*/ 12204 h 496192"/>
                <a:gd name="connsiteX99" fmla="*/ 468213 w 718031"/>
                <a:gd name="connsiteY99" fmla="*/ 19645 h 496192"/>
                <a:gd name="connsiteX100" fmla="*/ 467916 w 718031"/>
                <a:gd name="connsiteY100" fmla="*/ 19943 h 496192"/>
                <a:gd name="connsiteX101" fmla="*/ 440531 w 718031"/>
                <a:gd name="connsiteY101" fmla="*/ 62805 h 496192"/>
                <a:gd name="connsiteX102" fmla="*/ 439936 w 718031"/>
                <a:gd name="connsiteY102" fmla="*/ 63996 h 496192"/>
                <a:gd name="connsiteX103" fmla="*/ 438448 w 718031"/>
                <a:gd name="connsiteY103" fmla="*/ 64591 h 496192"/>
                <a:gd name="connsiteX104" fmla="*/ 407194 w 718031"/>
                <a:gd name="connsiteY104" fmla="*/ 77986 h 496192"/>
                <a:gd name="connsiteX105" fmla="*/ 404813 w 718031"/>
                <a:gd name="connsiteY105" fmla="*/ 78879 h 496192"/>
                <a:gd name="connsiteX106" fmla="*/ 402729 w 718031"/>
                <a:gd name="connsiteY106" fmla="*/ 77391 h 496192"/>
                <a:gd name="connsiteX107" fmla="*/ 367605 w 718031"/>
                <a:gd name="connsiteY107" fmla="*/ 53280 h 496192"/>
                <a:gd name="connsiteX108" fmla="*/ 367308 w 718031"/>
                <a:gd name="connsiteY108" fmla="*/ 53280 h 496192"/>
                <a:gd name="connsiteX109" fmla="*/ 367010 w 718031"/>
                <a:gd name="connsiteY109" fmla="*/ 52983 h 496192"/>
                <a:gd name="connsiteX110" fmla="*/ 336947 w 718031"/>
                <a:gd name="connsiteY110" fmla="*/ 24110 h 496192"/>
                <a:gd name="connsiteX111" fmla="*/ 297954 w 718031"/>
                <a:gd name="connsiteY111" fmla="*/ 21729 h 496192"/>
                <a:gd name="connsiteX112" fmla="*/ 296763 w 718031"/>
                <a:gd name="connsiteY112" fmla="*/ 21729 h 496192"/>
                <a:gd name="connsiteX113" fmla="*/ 295573 w 718031"/>
                <a:gd name="connsiteY113" fmla="*/ 20836 h 496192"/>
                <a:gd name="connsiteX114" fmla="*/ 268784 w 718031"/>
                <a:gd name="connsiteY114" fmla="*/ 2381 h 496192"/>
                <a:gd name="connsiteX115" fmla="*/ 225028 w 718031"/>
                <a:gd name="connsiteY115" fmla="*/ 2381 h 496192"/>
                <a:gd name="connsiteX116" fmla="*/ 215801 w 718031"/>
                <a:gd name="connsiteY116" fmla="*/ 0 h 496192"/>
                <a:gd name="connsiteX117" fmla="*/ 215503 w 718031"/>
                <a:gd name="connsiteY117" fmla="*/ 0 h 49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18031" h="496192">
                  <a:moveTo>
                    <a:pt x="215503" y="0"/>
                  </a:moveTo>
                  <a:lnTo>
                    <a:pt x="186035" y="25301"/>
                  </a:lnTo>
                  <a:lnTo>
                    <a:pt x="184845" y="26194"/>
                  </a:lnTo>
                  <a:lnTo>
                    <a:pt x="183356" y="26491"/>
                  </a:lnTo>
                  <a:lnTo>
                    <a:pt x="146745" y="31254"/>
                  </a:lnTo>
                  <a:lnTo>
                    <a:pt x="122337" y="81558"/>
                  </a:lnTo>
                  <a:lnTo>
                    <a:pt x="122337" y="82153"/>
                  </a:lnTo>
                  <a:lnTo>
                    <a:pt x="121741" y="82451"/>
                  </a:lnTo>
                  <a:lnTo>
                    <a:pt x="89595" y="121741"/>
                  </a:lnTo>
                  <a:lnTo>
                    <a:pt x="88404" y="122932"/>
                  </a:lnTo>
                  <a:lnTo>
                    <a:pt x="86618" y="123230"/>
                  </a:lnTo>
                  <a:lnTo>
                    <a:pt x="36909" y="129778"/>
                  </a:lnTo>
                  <a:lnTo>
                    <a:pt x="1191" y="152698"/>
                  </a:lnTo>
                  <a:lnTo>
                    <a:pt x="0" y="155972"/>
                  </a:lnTo>
                  <a:lnTo>
                    <a:pt x="1786" y="168473"/>
                  </a:lnTo>
                  <a:lnTo>
                    <a:pt x="46137" y="199727"/>
                  </a:lnTo>
                  <a:lnTo>
                    <a:pt x="46434" y="200025"/>
                  </a:lnTo>
                  <a:lnTo>
                    <a:pt x="46732" y="200323"/>
                  </a:lnTo>
                  <a:lnTo>
                    <a:pt x="75605" y="230981"/>
                  </a:lnTo>
                  <a:lnTo>
                    <a:pt x="75902" y="231279"/>
                  </a:lnTo>
                  <a:lnTo>
                    <a:pt x="76200" y="231874"/>
                  </a:lnTo>
                  <a:lnTo>
                    <a:pt x="88702" y="251817"/>
                  </a:lnTo>
                  <a:lnTo>
                    <a:pt x="143470" y="260152"/>
                  </a:lnTo>
                  <a:lnTo>
                    <a:pt x="144363" y="260152"/>
                  </a:lnTo>
                  <a:lnTo>
                    <a:pt x="196155" y="258366"/>
                  </a:lnTo>
                  <a:lnTo>
                    <a:pt x="197346" y="258366"/>
                  </a:lnTo>
                  <a:lnTo>
                    <a:pt x="198239" y="258663"/>
                  </a:lnTo>
                  <a:lnTo>
                    <a:pt x="228898" y="270570"/>
                  </a:lnTo>
                  <a:lnTo>
                    <a:pt x="252710" y="280988"/>
                  </a:lnTo>
                  <a:lnTo>
                    <a:pt x="255389" y="281880"/>
                  </a:lnTo>
                  <a:lnTo>
                    <a:pt x="255687" y="284857"/>
                  </a:lnTo>
                  <a:cubicBezTo>
                    <a:pt x="255687" y="284857"/>
                    <a:pt x="256344" y="292571"/>
                    <a:pt x="258961" y="301228"/>
                  </a:cubicBezTo>
                  <a:cubicBezTo>
                    <a:pt x="261578" y="309885"/>
                    <a:pt x="266214" y="318983"/>
                    <a:pt x="271760" y="322064"/>
                  </a:cubicBezTo>
                  <a:cubicBezTo>
                    <a:pt x="281103" y="327255"/>
                    <a:pt x="286287" y="336930"/>
                    <a:pt x="291108" y="344686"/>
                  </a:cubicBezTo>
                  <a:cubicBezTo>
                    <a:pt x="293518" y="348564"/>
                    <a:pt x="295831" y="352045"/>
                    <a:pt x="297954" y="354211"/>
                  </a:cubicBezTo>
                  <a:cubicBezTo>
                    <a:pt x="300077" y="356377"/>
                    <a:pt x="301795" y="357188"/>
                    <a:pt x="303609" y="357188"/>
                  </a:cubicBezTo>
                  <a:cubicBezTo>
                    <a:pt x="312199" y="357188"/>
                    <a:pt x="325034" y="361055"/>
                    <a:pt x="336649" y="364927"/>
                  </a:cubicBezTo>
                  <a:cubicBezTo>
                    <a:pt x="347785" y="368638"/>
                    <a:pt x="356419" y="372068"/>
                    <a:pt x="357188" y="372368"/>
                  </a:cubicBezTo>
                  <a:lnTo>
                    <a:pt x="461963" y="374154"/>
                  </a:lnTo>
                  <a:lnTo>
                    <a:pt x="469106" y="374154"/>
                  </a:lnTo>
                  <a:lnTo>
                    <a:pt x="466130" y="380702"/>
                  </a:lnTo>
                  <a:lnTo>
                    <a:pt x="450652" y="414635"/>
                  </a:lnTo>
                  <a:lnTo>
                    <a:pt x="438448" y="442615"/>
                  </a:lnTo>
                  <a:lnTo>
                    <a:pt x="457795" y="468511"/>
                  </a:lnTo>
                  <a:lnTo>
                    <a:pt x="458391" y="468809"/>
                  </a:lnTo>
                  <a:lnTo>
                    <a:pt x="458688" y="469404"/>
                  </a:lnTo>
                  <a:lnTo>
                    <a:pt x="493514" y="496193"/>
                  </a:lnTo>
                  <a:lnTo>
                    <a:pt x="513755" y="492026"/>
                  </a:lnTo>
                  <a:lnTo>
                    <a:pt x="520005" y="462855"/>
                  </a:lnTo>
                  <a:lnTo>
                    <a:pt x="521494" y="456307"/>
                  </a:lnTo>
                  <a:lnTo>
                    <a:pt x="527149" y="459879"/>
                  </a:lnTo>
                  <a:lnTo>
                    <a:pt x="545306" y="471488"/>
                  </a:lnTo>
                  <a:lnTo>
                    <a:pt x="573584" y="477738"/>
                  </a:lnTo>
                  <a:lnTo>
                    <a:pt x="615851" y="458688"/>
                  </a:lnTo>
                  <a:lnTo>
                    <a:pt x="628948" y="406598"/>
                  </a:lnTo>
                  <a:lnTo>
                    <a:pt x="629543" y="404515"/>
                  </a:lnTo>
                  <a:lnTo>
                    <a:pt x="631627" y="403324"/>
                  </a:lnTo>
                  <a:lnTo>
                    <a:pt x="667345" y="386358"/>
                  </a:lnTo>
                  <a:lnTo>
                    <a:pt x="667643" y="386358"/>
                  </a:lnTo>
                  <a:lnTo>
                    <a:pt x="668238" y="386060"/>
                  </a:lnTo>
                  <a:lnTo>
                    <a:pt x="710208" y="376535"/>
                  </a:lnTo>
                  <a:cubicBezTo>
                    <a:pt x="711024" y="374772"/>
                    <a:pt x="714135" y="367851"/>
                    <a:pt x="716459" y="359271"/>
                  </a:cubicBezTo>
                  <a:cubicBezTo>
                    <a:pt x="717764" y="354452"/>
                    <a:pt x="718243" y="349557"/>
                    <a:pt x="717947" y="346472"/>
                  </a:cubicBezTo>
                  <a:cubicBezTo>
                    <a:pt x="717799" y="344929"/>
                    <a:pt x="717386" y="343981"/>
                    <a:pt x="717054" y="343495"/>
                  </a:cubicBezTo>
                  <a:cubicBezTo>
                    <a:pt x="716722" y="343009"/>
                    <a:pt x="716733" y="342796"/>
                    <a:pt x="715863" y="342602"/>
                  </a:cubicBezTo>
                  <a:cubicBezTo>
                    <a:pt x="709650" y="341221"/>
                    <a:pt x="694291" y="341627"/>
                    <a:pt x="680740" y="341412"/>
                  </a:cubicBezTo>
                  <a:cubicBezTo>
                    <a:pt x="673964" y="341304"/>
                    <a:pt x="667612" y="341065"/>
                    <a:pt x="662285" y="340221"/>
                  </a:cubicBezTo>
                  <a:cubicBezTo>
                    <a:pt x="659622" y="339799"/>
                    <a:pt x="657313" y="339083"/>
                    <a:pt x="655141" y="338138"/>
                  </a:cubicBezTo>
                  <a:cubicBezTo>
                    <a:pt x="652970" y="337193"/>
                    <a:pt x="650602" y="335869"/>
                    <a:pt x="649486" y="333077"/>
                  </a:cubicBezTo>
                  <a:cubicBezTo>
                    <a:pt x="648300" y="330113"/>
                    <a:pt x="647206" y="325576"/>
                    <a:pt x="645914" y="319683"/>
                  </a:cubicBezTo>
                  <a:cubicBezTo>
                    <a:pt x="644622" y="313789"/>
                    <a:pt x="643325" y="306760"/>
                    <a:pt x="642045" y="300038"/>
                  </a:cubicBezTo>
                  <a:cubicBezTo>
                    <a:pt x="639660" y="287517"/>
                    <a:pt x="637845" y="277461"/>
                    <a:pt x="637580" y="275927"/>
                  </a:cubicBezTo>
                  <a:lnTo>
                    <a:pt x="613470" y="254794"/>
                  </a:lnTo>
                  <a:lnTo>
                    <a:pt x="611088" y="252710"/>
                  </a:lnTo>
                  <a:lnTo>
                    <a:pt x="611981" y="249734"/>
                  </a:lnTo>
                  <a:lnTo>
                    <a:pt x="625673" y="205680"/>
                  </a:lnTo>
                  <a:lnTo>
                    <a:pt x="625673" y="205383"/>
                  </a:lnTo>
                  <a:lnTo>
                    <a:pt x="625971" y="205085"/>
                  </a:lnTo>
                  <a:lnTo>
                    <a:pt x="651272" y="150614"/>
                  </a:lnTo>
                  <a:lnTo>
                    <a:pt x="651570" y="150316"/>
                  </a:lnTo>
                  <a:lnTo>
                    <a:pt x="672406" y="111323"/>
                  </a:lnTo>
                  <a:cubicBezTo>
                    <a:pt x="670028" y="110853"/>
                    <a:pt x="667360" y="110217"/>
                    <a:pt x="665262" y="109835"/>
                  </a:cubicBezTo>
                  <a:cubicBezTo>
                    <a:pt x="660375" y="108947"/>
                    <a:pt x="656185" y="108347"/>
                    <a:pt x="655439" y="108347"/>
                  </a:cubicBezTo>
                  <a:cubicBezTo>
                    <a:pt x="650243" y="108347"/>
                    <a:pt x="644230" y="106294"/>
                    <a:pt x="638175" y="104477"/>
                  </a:cubicBezTo>
                  <a:cubicBezTo>
                    <a:pt x="635147" y="103569"/>
                    <a:pt x="632203" y="102741"/>
                    <a:pt x="629841" y="102096"/>
                  </a:cubicBezTo>
                  <a:cubicBezTo>
                    <a:pt x="627478" y="101452"/>
                    <a:pt x="625388" y="101203"/>
                    <a:pt x="625376" y="101203"/>
                  </a:cubicBezTo>
                  <a:cubicBezTo>
                    <a:pt x="623379" y="101203"/>
                    <a:pt x="619945" y="100764"/>
                    <a:pt x="614958" y="100310"/>
                  </a:cubicBezTo>
                  <a:cubicBezTo>
                    <a:pt x="609971" y="99857"/>
                    <a:pt x="604013" y="99424"/>
                    <a:pt x="597991" y="98822"/>
                  </a:cubicBezTo>
                  <a:cubicBezTo>
                    <a:pt x="585949" y="97618"/>
                    <a:pt x="574477" y="96441"/>
                    <a:pt x="574477" y="96441"/>
                  </a:cubicBezTo>
                  <a:lnTo>
                    <a:pt x="573286" y="96143"/>
                  </a:lnTo>
                  <a:lnTo>
                    <a:pt x="572691" y="95845"/>
                  </a:lnTo>
                  <a:lnTo>
                    <a:pt x="540246" y="77688"/>
                  </a:lnTo>
                  <a:lnTo>
                    <a:pt x="539353" y="77093"/>
                  </a:lnTo>
                  <a:lnTo>
                    <a:pt x="538758" y="76498"/>
                  </a:lnTo>
                  <a:lnTo>
                    <a:pt x="517029" y="48816"/>
                  </a:lnTo>
                  <a:lnTo>
                    <a:pt x="516434" y="47923"/>
                  </a:lnTo>
                  <a:lnTo>
                    <a:pt x="516136" y="46732"/>
                  </a:lnTo>
                  <a:lnTo>
                    <a:pt x="510778" y="17264"/>
                  </a:lnTo>
                  <a:cubicBezTo>
                    <a:pt x="507817" y="16403"/>
                    <a:pt x="492897" y="12204"/>
                    <a:pt x="483394" y="12204"/>
                  </a:cubicBezTo>
                  <a:cubicBezTo>
                    <a:pt x="474258" y="12204"/>
                    <a:pt x="468634" y="19116"/>
                    <a:pt x="468213" y="19645"/>
                  </a:cubicBezTo>
                  <a:cubicBezTo>
                    <a:pt x="468197" y="19666"/>
                    <a:pt x="467916" y="19943"/>
                    <a:pt x="467916" y="19943"/>
                  </a:cubicBezTo>
                  <a:lnTo>
                    <a:pt x="440531" y="62805"/>
                  </a:lnTo>
                  <a:lnTo>
                    <a:pt x="439936" y="63996"/>
                  </a:lnTo>
                  <a:lnTo>
                    <a:pt x="438448" y="64591"/>
                  </a:lnTo>
                  <a:lnTo>
                    <a:pt x="407194" y="77986"/>
                  </a:lnTo>
                  <a:lnTo>
                    <a:pt x="404813" y="78879"/>
                  </a:lnTo>
                  <a:lnTo>
                    <a:pt x="402729" y="77391"/>
                  </a:lnTo>
                  <a:lnTo>
                    <a:pt x="367605" y="53280"/>
                  </a:lnTo>
                  <a:lnTo>
                    <a:pt x="367308" y="53280"/>
                  </a:lnTo>
                  <a:lnTo>
                    <a:pt x="367010" y="52983"/>
                  </a:lnTo>
                  <a:lnTo>
                    <a:pt x="336947" y="24110"/>
                  </a:lnTo>
                  <a:lnTo>
                    <a:pt x="297954" y="21729"/>
                  </a:lnTo>
                  <a:lnTo>
                    <a:pt x="296763" y="21729"/>
                  </a:lnTo>
                  <a:lnTo>
                    <a:pt x="295573" y="20836"/>
                  </a:lnTo>
                  <a:lnTo>
                    <a:pt x="268784" y="2381"/>
                  </a:lnTo>
                  <a:cubicBezTo>
                    <a:pt x="265901" y="2381"/>
                    <a:pt x="230806" y="2381"/>
                    <a:pt x="225028" y="2381"/>
                  </a:cubicBezTo>
                  <a:cubicBezTo>
                    <a:pt x="221874" y="2381"/>
                    <a:pt x="219136" y="1249"/>
                    <a:pt x="215801" y="0"/>
                  </a:cubicBezTo>
                  <a:lnTo>
                    <a:pt x="21550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4" name="Serbest Form: Şekil 573">
              <a:extLst>
                <a:ext uri="{FF2B5EF4-FFF2-40B4-BE49-F238E27FC236}">
                  <a16:creationId xmlns:a16="http://schemas.microsoft.com/office/drawing/2014/main" id="{BF4A5D01-B88E-A778-ED7A-323D0DF372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40873" y="2185689"/>
              <a:ext cx="662285" cy="343792"/>
            </a:xfrm>
            <a:custGeom>
              <a:avLst/>
              <a:gdLst>
                <a:gd name="connsiteX0" fmla="*/ 144066 w 662285"/>
                <a:gd name="connsiteY0" fmla="*/ 0 h 343792"/>
                <a:gd name="connsiteX1" fmla="*/ 100013 w 662285"/>
                <a:gd name="connsiteY1" fmla="*/ 22920 h 343792"/>
                <a:gd name="connsiteX2" fmla="*/ 99715 w 662285"/>
                <a:gd name="connsiteY2" fmla="*/ 23217 h 343792"/>
                <a:gd name="connsiteX3" fmla="*/ 62508 w 662285"/>
                <a:gd name="connsiteY3" fmla="*/ 39886 h 343792"/>
                <a:gd name="connsiteX4" fmla="*/ 60127 w 662285"/>
                <a:gd name="connsiteY4" fmla="*/ 41077 h 343792"/>
                <a:gd name="connsiteX5" fmla="*/ 58043 w 662285"/>
                <a:gd name="connsiteY5" fmla="*/ 39886 h 343792"/>
                <a:gd name="connsiteX6" fmla="*/ 21134 w 662285"/>
                <a:gd name="connsiteY6" fmla="*/ 18455 h 343792"/>
                <a:gd name="connsiteX7" fmla="*/ 0 w 662285"/>
                <a:gd name="connsiteY7" fmla="*/ 33933 h 343792"/>
                <a:gd name="connsiteX8" fmla="*/ 1488 w 662285"/>
                <a:gd name="connsiteY8" fmla="*/ 33933 h 343792"/>
                <a:gd name="connsiteX9" fmla="*/ 1488 w 662285"/>
                <a:gd name="connsiteY9" fmla="*/ 79474 h 343792"/>
                <a:gd name="connsiteX10" fmla="*/ 1488 w 662285"/>
                <a:gd name="connsiteY10" fmla="*/ 79772 h 343792"/>
                <a:gd name="connsiteX11" fmla="*/ 6846 w 662285"/>
                <a:gd name="connsiteY11" fmla="*/ 140791 h 343792"/>
                <a:gd name="connsiteX12" fmla="*/ 21729 w 662285"/>
                <a:gd name="connsiteY12" fmla="*/ 176808 h 343792"/>
                <a:gd name="connsiteX13" fmla="*/ 22324 w 662285"/>
                <a:gd name="connsiteY13" fmla="*/ 178296 h 343792"/>
                <a:gd name="connsiteX14" fmla="*/ 23515 w 662285"/>
                <a:gd name="connsiteY14" fmla="*/ 176510 h 343792"/>
                <a:gd name="connsiteX15" fmla="*/ 59234 w 662285"/>
                <a:gd name="connsiteY15" fmla="*/ 201811 h 343792"/>
                <a:gd name="connsiteX16" fmla="*/ 59234 w 662285"/>
                <a:gd name="connsiteY16" fmla="*/ 202109 h 343792"/>
                <a:gd name="connsiteX17" fmla="*/ 59531 w 662285"/>
                <a:gd name="connsiteY17" fmla="*/ 202109 h 343792"/>
                <a:gd name="connsiteX18" fmla="*/ 91083 w 662285"/>
                <a:gd name="connsiteY18" fmla="*/ 228898 h 343792"/>
                <a:gd name="connsiteX19" fmla="*/ 91678 w 662285"/>
                <a:gd name="connsiteY19" fmla="*/ 229195 h 343792"/>
                <a:gd name="connsiteX20" fmla="*/ 140196 w 662285"/>
                <a:gd name="connsiteY20" fmla="*/ 259259 h 343792"/>
                <a:gd name="connsiteX21" fmla="*/ 140494 w 662285"/>
                <a:gd name="connsiteY21" fmla="*/ 259556 h 343792"/>
                <a:gd name="connsiteX22" fmla="*/ 201216 w 662285"/>
                <a:gd name="connsiteY22" fmla="*/ 288131 h 343792"/>
                <a:gd name="connsiteX23" fmla="*/ 201513 w 662285"/>
                <a:gd name="connsiteY23" fmla="*/ 288131 h 343792"/>
                <a:gd name="connsiteX24" fmla="*/ 201513 w 662285"/>
                <a:gd name="connsiteY24" fmla="*/ 288429 h 343792"/>
                <a:gd name="connsiteX25" fmla="*/ 250924 w 662285"/>
                <a:gd name="connsiteY25" fmla="*/ 315516 h 343792"/>
                <a:gd name="connsiteX26" fmla="*/ 251222 w 662285"/>
                <a:gd name="connsiteY26" fmla="*/ 315813 h 343792"/>
                <a:gd name="connsiteX27" fmla="*/ 271760 w 662285"/>
                <a:gd name="connsiteY27" fmla="*/ 330398 h 343792"/>
                <a:gd name="connsiteX28" fmla="*/ 300335 w 662285"/>
                <a:gd name="connsiteY28" fmla="*/ 301823 h 343792"/>
                <a:gd name="connsiteX29" fmla="*/ 308670 w 662285"/>
                <a:gd name="connsiteY29" fmla="*/ 264319 h 343792"/>
                <a:gd name="connsiteX30" fmla="*/ 315218 w 662285"/>
                <a:gd name="connsiteY30" fmla="*/ 231874 h 343792"/>
                <a:gd name="connsiteX31" fmla="*/ 316111 w 662285"/>
                <a:gd name="connsiteY31" fmla="*/ 228600 h 343792"/>
                <a:gd name="connsiteX32" fmla="*/ 319385 w 662285"/>
                <a:gd name="connsiteY32" fmla="*/ 228302 h 343792"/>
                <a:gd name="connsiteX33" fmla="*/ 351830 w 662285"/>
                <a:gd name="connsiteY33" fmla="*/ 224730 h 343792"/>
                <a:gd name="connsiteX34" fmla="*/ 357188 w 662285"/>
                <a:gd name="connsiteY34" fmla="*/ 224433 h 343792"/>
                <a:gd name="connsiteX35" fmla="*/ 357188 w 662285"/>
                <a:gd name="connsiteY35" fmla="*/ 229493 h 343792"/>
                <a:gd name="connsiteX36" fmla="*/ 357188 w 662285"/>
                <a:gd name="connsiteY36" fmla="*/ 261938 h 343792"/>
                <a:gd name="connsiteX37" fmla="*/ 357188 w 662285"/>
                <a:gd name="connsiteY37" fmla="*/ 263426 h 343792"/>
                <a:gd name="connsiteX38" fmla="*/ 355997 w 662285"/>
                <a:gd name="connsiteY38" fmla="*/ 264914 h 343792"/>
                <a:gd name="connsiteX39" fmla="*/ 346472 w 662285"/>
                <a:gd name="connsiteY39" fmla="*/ 276523 h 343792"/>
                <a:gd name="connsiteX40" fmla="*/ 379512 w 662285"/>
                <a:gd name="connsiteY40" fmla="*/ 288131 h 343792"/>
                <a:gd name="connsiteX41" fmla="*/ 380702 w 662285"/>
                <a:gd name="connsiteY41" fmla="*/ 288429 h 343792"/>
                <a:gd name="connsiteX42" fmla="*/ 381595 w 662285"/>
                <a:gd name="connsiteY42" fmla="*/ 289620 h 343792"/>
                <a:gd name="connsiteX43" fmla="*/ 395288 w 662285"/>
                <a:gd name="connsiteY43" fmla="*/ 307777 h 343792"/>
                <a:gd name="connsiteX44" fmla="*/ 416719 w 662285"/>
                <a:gd name="connsiteY44" fmla="*/ 305098 h 343792"/>
                <a:gd name="connsiteX45" fmla="*/ 425946 w 662285"/>
                <a:gd name="connsiteY45" fmla="*/ 267593 h 343792"/>
                <a:gd name="connsiteX46" fmla="*/ 427434 w 662285"/>
                <a:gd name="connsiteY46" fmla="*/ 261640 h 343792"/>
                <a:gd name="connsiteX47" fmla="*/ 432792 w 662285"/>
                <a:gd name="connsiteY47" fmla="*/ 264319 h 343792"/>
                <a:gd name="connsiteX48" fmla="*/ 456605 w 662285"/>
                <a:gd name="connsiteY48" fmla="*/ 276225 h 343792"/>
                <a:gd name="connsiteX49" fmla="*/ 458093 w 662285"/>
                <a:gd name="connsiteY49" fmla="*/ 277118 h 343792"/>
                <a:gd name="connsiteX50" fmla="*/ 458986 w 662285"/>
                <a:gd name="connsiteY50" fmla="*/ 278904 h 343792"/>
                <a:gd name="connsiteX51" fmla="*/ 470297 w 662285"/>
                <a:gd name="connsiteY51" fmla="*/ 309563 h 343792"/>
                <a:gd name="connsiteX52" fmla="*/ 516731 w 662285"/>
                <a:gd name="connsiteY52" fmla="*/ 330398 h 343792"/>
                <a:gd name="connsiteX53" fmla="*/ 517624 w 662285"/>
                <a:gd name="connsiteY53" fmla="*/ 330696 h 343792"/>
                <a:gd name="connsiteX54" fmla="*/ 567631 w 662285"/>
                <a:gd name="connsiteY54" fmla="*/ 343793 h 343792"/>
                <a:gd name="connsiteX55" fmla="*/ 567928 w 662285"/>
                <a:gd name="connsiteY55" fmla="*/ 343793 h 343792"/>
                <a:gd name="connsiteX56" fmla="*/ 640854 w 662285"/>
                <a:gd name="connsiteY56" fmla="*/ 331887 h 343792"/>
                <a:gd name="connsiteX57" fmla="*/ 654546 w 662285"/>
                <a:gd name="connsiteY57" fmla="*/ 325338 h 343792"/>
                <a:gd name="connsiteX58" fmla="*/ 648891 w 662285"/>
                <a:gd name="connsiteY58" fmla="*/ 298549 h 343792"/>
                <a:gd name="connsiteX59" fmla="*/ 648593 w 662285"/>
                <a:gd name="connsiteY59" fmla="*/ 298549 h 343792"/>
                <a:gd name="connsiteX60" fmla="*/ 648593 w 662285"/>
                <a:gd name="connsiteY60" fmla="*/ 298252 h 343792"/>
                <a:gd name="connsiteX61" fmla="*/ 645319 w 662285"/>
                <a:gd name="connsiteY61" fmla="*/ 272653 h 343792"/>
                <a:gd name="connsiteX62" fmla="*/ 645021 w 662285"/>
                <a:gd name="connsiteY62" fmla="*/ 271165 h 343792"/>
                <a:gd name="connsiteX63" fmla="*/ 645616 w 662285"/>
                <a:gd name="connsiteY63" fmla="*/ 269974 h 343792"/>
                <a:gd name="connsiteX64" fmla="*/ 658713 w 662285"/>
                <a:gd name="connsiteY64" fmla="*/ 244078 h 343792"/>
                <a:gd name="connsiteX65" fmla="*/ 662285 w 662285"/>
                <a:gd name="connsiteY65" fmla="*/ 193179 h 343792"/>
                <a:gd name="connsiteX66" fmla="*/ 649188 w 662285"/>
                <a:gd name="connsiteY66" fmla="*/ 165199 h 343792"/>
                <a:gd name="connsiteX67" fmla="*/ 648891 w 662285"/>
                <a:gd name="connsiteY67" fmla="*/ 164902 h 343792"/>
                <a:gd name="connsiteX68" fmla="*/ 648891 w 662285"/>
                <a:gd name="connsiteY68" fmla="*/ 164604 h 343792"/>
                <a:gd name="connsiteX69" fmla="*/ 630734 w 662285"/>
                <a:gd name="connsiteY69" fmla="*/ 108347 h 343792"/>
                <a:gd name="connsiteX70" fmla="*/ 630436 w 662285"/>
                <a:gd name="connsiteY70" fmla="*/ 108049 h 343792"/>
                <a:gd name="connsiteX71" fmla="*/ 611088 w 662285"/>
                <a:gd name="connsiteY71" fmla="*/ 81855 h 343792"/>
                <a:gd name="connsiteX72" fmla="*/ 582811 w 662285"/>
                <a:gd name="connsiteY72" fmla="*/ 58043 h 343792"/>
                <a:gd name="connsiteX73" fmla="*/ 581025 w 662285"/>
                <a:gd name="connsiteY73" fmla="*/ 59531 h 343792"/>
                <a:gd name="connsiteX74" fmla="*/ 549473 w 662285"/>
                <a:gd name="connsiteY74" fmla="*/ 89595 h 343792"/>
                <a:gd name="connsiteX75" fmla="*/ 548878 w 662285"/>
                <a:gd name="connsiteY75" fmla="*/ 90488 h 343792"/>
                <a:gd name="connsiteX76" fmla="*/ 547688 w 662285"/>
                <a:gd name="connsiteY76" fmla="*/ 90785 h 343792"/>
                <a:gd name="connsiteX77" fmla="*/ 527745 w 662285"/>
                <a:gd name="connsiteY77" fmla="*/ 97036 h 343792"/>
                <a:gd name="connsiteX78" fmla="*/ 504230 w 662285"/>
                <a:gd name="connsiteY78" fmla="*/ 103882 h 343792"/>
                <a:gd name="connsiteX79" fmla="*/ 496491 w 662285"/>
                <a:gd name="connsiteY79" fmla="*/ 104477 h 343792"/>
                <a:gd name="connsiteX80" fmla="*/ 486370 w 662285"/>
                <a:gd name="connsiteY80" fmla="*/ 103882 h 343792"/>
                <a:gd name="connsiteX81" fmla="*/ 473571 w 662285"/>
                <a:gd name="connsiteY81" fmla="*/ 102989 h 343792"/>
                <a:gd name="connsiteX82" fmla="*/ 472083 w 662285"/>
                <a:gd name="connsiteY82" fmla="*/ 102691 h 343792"/>
                <a:gd name="connsiteX83" fmla="*/ 471190 w 662285"/>
                <a:gd name="connsiteY83" fmla="*/ 101798 h 343792"/>
                <a:gd name="connsiteX84" fmla="*/ 443508 w 662285"/>
                <a:gd name="connsiteY84" fmla="*/ 78879 h 343792"/>
                <a:gd name="connsiteX85" fmla="*/ 419100 w 662285"/>
                <a:gd name="connsiteY85" fmla="*/ 76498 h 343792"/>
                <a:gd name="connsiteX86" fmla="*/ 391418 w 662285"/>
                <a:gd name="connsiteY86" fmla="*/ 84832 h 343792"/>
                <a:gd name="connsiteX87" fmla="*/ 390525 w 662285"/>
                <a:gd name="connsiteY87" fmla="*/ 84832 h 343792"/>
                <a:gd name="connsiteX88" fmla="*/ 389632 w 662285"/>
                <a:gd name="connsiteY88" fmla="*/ 84832 h 343792"/>
                <a:gd name="connsiteX89" fmla="*/ 350044 w 662285"/>
                <a:gd name="connsiteY89" fmla="*/ 82451 h 343792"/>
                <a:gd name="connsiteX90" fmla="*/ 348555 w 662285"/>
                <a:gd name="connsiteY90" fmla="*/ 82451 h 343792"/>
                <a:gd name="connsiteX91" fmla="*/ 347365 w 662285"/>
                <a:gd name="connsiteY91" fmla="*/ 81558 h 343792"/>
                <a:gd name="connsiteX92" fmla="*/ 328017 w 662285"/>
                <a:gd name="connsiteY92" fmla="*/ 65484 h 343792"/>
                <a:gd name="connsiteX93" fmla="*/ 327720 w 662285"/>
                <a:gd name="connsiteY93" fmla="*/ 65484 h 343792"/>
                <a:gd name="connsiteX94" fmla="*/ 286643 w 662285"/>
                <a:gd name="connsiteY94" fmla="*/ 49113 h 343792"/>
                <a:gd name="connsiteX95" fmla="*/ 266998 w 662285"/>
                <a:gd name="connsiteY95" fmla="*/ 59234 h 343792"/>
                <a:gd name="connsiteX96" fmla="*/ 266700 w 662285"/>
                <a:gd name="connsiteY96" fmla="*/ 59531 h 343792"/>
                <a:gd name="connsiteX97" fmla="*/ 266105 w 662285"/>
                <a:gd name="connsiteY97" fmla="*/ 59531 h 343792"/>
                <a:gd name="connsiteX98" fmla="*/ 247948 w 662285"/>
                <a:gd name="connsiteY98" fmla="*/ 64294 h 343792"/>
                <a:gd name="connsiteX99" fmla="*/ 246162 w 662285"/>
                <a:gd name="connsiteY99" fmla="*/ 64889 h 343792"/>
                <a:gd name="connsiteX100" fmla="*/ 244376 w 662285"/>
                <a:gd name="connsiteY100" fmla="*/ 63996 h 343792"/>
                <a:gd name="connsiteX101" fmla="*/ 225326 w 662285"/>
                <a:gd name="connsiteY101" fmla="*/ 52983 h 343792"/>
                <a:gd name="connsiteX102" fmla="*/ 225028 w 662285"/>
                <a:gd name="connsiteY102" fmla="*/ 52983 h 343792"/>
                <a:gd name="connsiteX103" fmla="*/ 225028 w 662285"/>
                <a:gd name="connsiteY103" fmla="*/ 52685 h 343792"/>
                <a:gd name="connsiteX104" fmla="*/ 197346 w 662285"/>
                <a:gd name="connsiteY104" fmla="*/ 33635 h 343792"/>
                <a:gd name="connsiteX105" fmla="*/ 197048 w 662285"/>
                <a:gd name="connsiteY105" fmla="*/ 33338 h 343792"/>
                <a:gd name="connsiteX106" fmla="*/ 196751 w 662285"/>
                <a:gd name="connsiteY106" fmla="*/ 33040 h 343792"/>
                <a:gd name="connsiteX107" fmla="*/ 174129 w 662285"/>
                <a:gd name="connsiteY107" fmla="*/ 11311 h 343792"/>
                <a:gd name="connsiteX108" fmla="*/ 173831 w 662285"/>
                <a:gd name="connsiteY108" fmla="*/ 11311 h 343792"/>
                <a:gd name="connsiteX109" fmla="*/ 144066 w 662285"/>
                <a:gd name="connsiteY109" fmla="*/ 0 h 34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62285" h="343792">
                  <a:moveTo>
                    <a:pt x="144066" y="0"/>
                  </a:moveTo>
                  <a:lnTo>
                    <a:pt x="100013" y="22920"/>
                  </a:lnTo>
                  <a:lnTo>
                    <a:pt x="99715" y="23217"/>
                  </a:lnTo>
                  <a:lnTo>
                    <a:pt x="62508" y="39886"/>
                  </a:lnTo>
                  <a:lnTo>
                    <a:pt x="60127" y="41077"/>
                  </a:lnTo>
                  <a:lnTo>
                    <a:pt x="58043" y="39886"/>
                  </a:lnTo>
                  <a:lnTo>
                    <a:pt x="21134" y="18455"/>
                  </a:lnTo>
                  <a:lnTo>
                    <a:pt x="0" y="33933"/>
                  </a:lnTo>
                  <a:lnTo>
                    <a:pt x="1488" y="33933"/>
                  </a:lnTo>
                  <a:lnTo>
                    <a:pt x="1488" y="79474"/>
                  </a:lnTo>
                  <a:lnTo>
                    <a:pt x="1488" y="79772"/>
                  </a:lnTo>
                  <a:lnTo>
                    <a:pt x="6846" y="140791"/>
                  </a:lnTo>
                  <a:lnTo>
                    <a:pt x="21729" y="176808"/>
                  </a:lnTo>
                  <a:lnTo>
                    <a:pt x="22324" y="178296"/>
                  </a:lnTo>
                  <a:lnTo>
                    <a:pt x="23515" y="176510"/>
                  </a:lnTo>
                  <a:lnTo>
                    <a:pt x="59234" y="201811"/>
                  </a:lnTo>
                  <a:lnTo>
                    <a:pt x="59234" y="202109"/>
                  </a:lnTo>
                  <a:lnTo>
                    <a:pt x="59531" y="202109"/>
                  </a:lnTo>
                  <a:lnTo>
                    <a:pt x="91083" y="228898"/>
                  </a:lnTo>
                  <a:lnTo>
                    <a:pt x="91678" y="229195"/>
                  </a:lnTo>
                  <a:lnTo>
                    <a:pt x="140196" y="259259"/>
                  </a:lnTo>
                  <a:lnTo>
                    <a:pt x="140494" y="259556"/>
                  </a:lnTo>
                  <a:lnTo>
                    <a:pt x="201216" y="288131"/>
                  </a:lnTo>
                  <a:lnTo>
                    <a:pt x="201513" y="288131"/>
                  </a:lnTo>
                  <a:lnTo>
                    <a:pt x="201513" y="288429"/>
                  </a:lnTo>
                  <a:lnTo>
                    <a:pt x="250924" y="315516"/>
                  </a:lnTo>
                  <a:lnTo>
                    <a:pt x="251222" y="315813"/>
                  </a:lnTo>
                  <a:lnTo>
                    <a:pt x="271760" y="330398"/>
                  </a:lnTo>
                  <a:lnTo>
                    <a:pt x="300335" y="301823"/>
                  </a:lnTo>
                  <a:lnTo>
                    <a:pt x="308670" y="264319"/>
                  </a:lnTo>
                  <a:lnTo>
                    <a:pt x="315218" y="231874"/>
                  </a:lnTo>
                  <a:lnTo>
                    <a:pt x="316111" y="228600"/>
                  </a:lnTo>
                  <a:lnTo>
                    <a:pt x="319385" y="228302"/>
                  </a:lnTo>
                  <a:lnTo>
                    <a:pt x="351830" y="224730"/>
                  </a:lnTo>
                  <a:lnTo>
                    <a:pt x="357188" y="224433"/>
                  </a:lnTo>
                  <a:lnTo>
                    <a:pt x="357188" y="229493"/>
                  </a:lnTo>
                  <a:lnTo>
                    <a:pt x="357188" y="261938"/>
                  </a:lnTo>
                  <a:lnTo>
                    <a:pt x="357188" y="263426"/>
                  </a:lnTo>
                  <a:lnTo>
                    <a:pt x="355997" y="264914"/>
                  </a:lnTo>
                  <a:lnTo>
                    <a:pt x="346472" y="276523"/>
                  </a:lnTo>
                  <a:lnTo>
                    <a:pt x="379512" y="288131"/>
                  </a:lnTo>
                  <a:lnTo>
                    <a:pt x="380702" y="288429"/>
                  </a:lnTo>
                  <a:lnTo>
                    <a:pt x="381595" y="289620"/>
                  </a:lnTo>
                  <a:lnTo>
                    <a:pt x="395288" y="307777"/>
                  </a:lnTo>
                  <a:lnTo>
                    <a:pt x="416719" y="305098"/>
                  </a:lnTo>
                  <a:lnTo>
                    <a:pt x="425946" y="267593"/>
                  </a:lnTo>
                  <a:lnTo>
                    <a:pt x="427434" y="261640"/>
                  </a:lnTo>
                  <a:lnTo>
                    <a:pt x="432792" y="264319"/>
                  </a:lnTo>
                  <a:lnTo>
                    <a:pt x="456605" y="276225"/>
                  </a:lnTo>
                  <a:lnTo>
                    <a:pt x="458093" y="277118"/>
                  </a:lnTo>
                  <a:lnTo>
                    <a:pt x="458986" y="278904"/>
                  </a:lnTo>
                  <a:lnTo>
                    <a:pt x="470297" y="309563"/>
                  </a:lnTo>
                  <a:lnTo>
                    <a:pt x="516731" y="330398"/>
                  </a:lnTo>
                  <a:lnTo>
                    <a:pt x="517624" y="330696"/>
                  </a:lnTo>
                  <a:lnTo>
                    <a:pt x="567631" y="343793"/>
                  </a:lnTo>
                  <a:lnTo>
                    <a:pt x="567928" y="343793"/>
                  </a:lnTo>
                  <a:lnTo>
                    <a:pt x="640854" y="331887"/>
                  </a:lnTo>
                  <a:lnTo>
                    <a:pt x="654546" y="325338"/>
                  </a:lnTo>
                  <a:lnTo>
                    <a:pt x="648891" y="298549"/>
                  </a:lnTo>
                  <a:lnTo>
                    <a:pt x="648593" y="298549"/>
                  </a:lnTo>
                  <a:lnTo>
                    <a:pt x="648593" y="298252"/>
                  </a:lnTo>
                  <a:lnTo>
                    <a:pt x="645319" y="272653"/>
                  </a:lnTo>
                  <a:lnTo>
                    <a:pt x="645021" y="271165"/>
                  </a:lnTo>
                  <a:lnTo>
                    <a:pt x="645616" y="269974"/>
                  </a:lnTo>
                  <a:lnTo>
                    <a:pt x="658713" y="244078"/>
                  </a:lnTo>
                  <a:lnTo>
                    <a:pt x="662285" y="193179"/>
                  </a:lnTo>
                  <a:lnTo>
                    <a:pt x="649188" y="165199"/>
                  </a:lnTo>
                  <a:lnTo>
                    <a:pt x="648891" y="164902"/>
                  </a:lnTo>
                  <a:lnTo>
                    <a:pt x="648891" y="164604"/>
                  </a:lnTo>
                  <a:lnTo>
                    <a:pt x="630734" y="108347"/>
                  </a:lnTo>
                  <a:lnTo>
                    <a:pt x="630436" y="108049"/>
                  </a:lnTo>
                  <a:lnTo>
                    <a:pt x="611088" y="81855"/>
                  </a:lnTo>
                  <a:lnTo>
                    <a:pt x="582811" y="58043"/>
                  </a:lnTo>
                  <a:lnTo>
                    <a:pt x="581025" y="59531"/>
                  </a:lnTo>
                  <a:lnTo>
                    <a:pt x="549473" y="89595"/>
                  </a:lnTo>
                  <a:lnTo>
                    <a:pt x="548878" y="90488"/>
                  </a:lnTo>
                  <a:lnTo>
                    <a:pt x="547688" y="90785"/>
                  </a:lnTo>
                  <a:cubicBezTo>
                    <a:pt x="547688" y="90785"/>
                    <a:pt x="537977" y="93876"/>
                    <a:pt x="527745" y="97036"/>
                  </a:cubicBezTo>
                  <a:cubicBezTo>
                    <a:pt x="517512" y="100196"/>
                    <a:pt x="507360" y="103100"/>
                    <a:pt x="504230" y="103882"/>
                  </a:cubicBezTo>
                  <a:cubicBezTo>
                    <a:pt x="501758" y="104500"/>
                    <a:pt x="499554" y="104536"/>
                    <a:pt x="496491" y="104477"/>
                  </a:cubicBezTo>
                  <a:cubicBezTo>
                    <a:pt x="493427" y="104418"/>
                    <a:pt x="489724" y="104111"/>
                    <a:pt x="486370" y="103882"/>
                  </a:cubicBezTo>
                  <a:cubicBezTo>
                    <a:pt x="479664" y="103425"/>
                    <a:pt x="473571" y="102989"/>
                    <a:pt x="473571" y="102989"/>
                  </a:cubicBezTo>
                  <a:lnTo>
                    <a:pt x="472083" y="102691"/>
                  </a:lnTo>
                  <a:lnTo>
                    <a:pt x="471190" y="101798"/>
                  </a:lnTo>
                  <a:lnTo>
                    <a:pt x="443508" y="78879"/>
                  </a:lnTo>
                  <a:lnTo>
                    <a:pt x="419100" y="76498"/>
                  </a:lnTo>
                  <a:lnTo>
                    <a:pt x="391418" y="84832"/>
                  </a:lnTo>
                  <a:lnTo>
                    <a:pt x="390525" y="84832"/>
                  </a:lnTo>
                  <a:lnTo>
                    <a:pt x="389632" y="84832"/>
                  </a:lnTo>
                  <a:lnTo>
                    <a:pt x="350044" y="82451"/>
                  </a:lnTo>
                  <a:lnTo>
                    <a:pt x="348555" y="82451"/>
                  </a:lnTo>
                  <a:lnTo>
                    <a:pt x="347365" y="81558"/>
                  </a:lnTo>
                  <a:lnTo>
                    <a:pt x="328017" y="65484"/>
                  </a:lnTo>
                  <a:lnTo>
                    <a:pt x="327720" y="65484"/>
                  </a:lnTo>
                  <a:lnTo>
                    <a:pt x="286643" y="49113"/>
                  </a:lnTo>
                  <a:lnTo>
                    <a:pt x="266998" y="59234"/>
                  </a:lnTo>
                  <a:lnTo>
                    <a:pt x="266700" y="59531"/>
                  </a:lnTo>
                  <a:lnTo>
                    <a:pt x="266105" y="59531"/>
                  </a:lnTo>
                  <a:lnTo>
                    <a:pt x="247948" y="64294"/>
                  </a:lnTo>
                  <a:lnTo>
                    <a:pt x="246162" y="64889"/>
                  </a:lnTo>
                  <a:lnTo>
                    <a:pt x="244376" y="63996"/>
                  </a:lnTo>
                  <a:lnTo>
                    <a:pt x="225326" y="52983"/>
                  </a:lnTo>
                  <a:lnTo>
                    <a:pt x="225028" y="52983"/>
                  </a:lnTo>
                  <a:lnTo>
                    <a:pt x="225028" y="52685"/>
                  </a:lnTo>
                  <a:lnTo>
                    <a:pt x="197346" y="33635"/>
                  </a:lnTo>
                  <a:lnTo>
                    <a:pt x="197048" y="33338"/>
                  </a:lnTo>
                  <a:lnTo>
                    <a:pt x="196751" y="33040"/>
                  </a:lnTo>
                  <a:lnTo>
                    <a:pt x="174129" y="11311"/>
                  </a:lnTo>
                  <a:lnTo>
                    <a:pt x="173831" y="11311"/>
                  </a:lnTo>
                  <a:lnTo>
                    <a:pt x="14406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5" name="Serbest Form: Şekil 574">
              <a:extLst>
                <a:ext uri="{FF2B5EF4-FFF2-40B4-BE49-F238E27FC236}">
                  <a16:creationId xmlns:a16="http://schemas.microsoft.com/office/drawing/2014/main" id="{672E7DE1-94C9-6284-A971-EB85EDE7EF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8567" y="2215753"/>
              <a:ext cx="1117699" cy="1155501"/>
            </a:xfrm>
            <a:custGeom>
              <a:avLst/>
              <a:gdLst>
                <a:gd name="connsiteX0" fmla="*/ 841474 w 1117699"/>
                <a:gd name="connsiteY0" fmla="*/ 0 h 1155501"/>
                <a:gd name="connsiteX1" fmla="*/ 841474 w 1117699"/>
                <a:gd name="connsiteY1" fmla="*/ 298 h 1155501"/>
                <a:gd name="connsiteX2" fmla="*/ 788789 w 1117699"/>
                <a:gd name="connsiteY2" fmla="*/ 298 h 1155501"/>
                <a:gd name="connsiteX3" fmla="*/ 764977 w 1117699"/>
                <a:gd name="connsiteY3" fmla="*/ 6251 h 1155501"/>
                <a:gd name="connsiteX4" fmla="*/ 745927 w 1117699"/>
                <a:gd name="connsiteY4" fmla="*/ 40481 h 1155501"/>
                <a:gd name="connsiteX5" fmla="*/ 745927 w 1117699"/>
                <a:gd name="connsiteY5" fmla="*/ 41077 h 1155501"/>
                <a:gd name="connsiteX6" fmla="*/ 742652 w 1117699"/>
                <a:gd name="connsiteY6" fmla="*/ 59234 h 1155501"/>
                <a:gd name="connsiteX7" fmla="*/ 748903 w 1117699"/>
                <a:gd name="connsiteY7" fmla="*/ 77093 h 1155501"/>
                <a:gd name="connsiteX8" fmla="*/ 749498 w 1117699"/>
                <a:gd name="connsiteY8" fmla="*/ 77986 h 1155501"/>
                <a:gd name="connsiteX9" fmla="*/ 749201 w 1117699"/>
                <a:gd name="connsiteY9" fmla="*/ 78879 h 1155501"/>
                <a:gd name="connsiteX10" fmla="*/ 747713 w 1117699"/>
                <a:gd name="connsiteY10" fmla="*/ 121444 h 1155501"/>
                <a:gd name="connsiteX11" fmla="*/ 747713 w 1117699"/>
                <a:gd name="connsiteY11" fmla="*/ 122337 h 1155501"/>
                <a:gd name="connsiteX12" fmla="*/ 747117 w 1117699"/>
                <a:gd name="connsiteY12" fmla="*/ 123230 h 1155501"/>
                <a:gd name="connsiteX13" fmla="*/ 733723 w 1117699"/>
                <a:gd name="connsiteY13" fmla="*/ 153888 h 1155501"/>
                <a:gd name="connsiteX14" fmla="*/ 733127 w 1117699"/>
                <a:gd name="connsiteY14" fmla="*/ 154781 h 1155501"/>
                <a:gd name="connsiteX15" fmla="*/ 732234 w 1117699"/>
                <a:gd name="connsiteY15" fmla="*/ 155674 h 1155501"/>
                <a:gd name="connsiteX16" fmla="*/ 703362 w 1117699"/>
                <a:gd name="connsiteY16" fmla="*/ 179487 h 1155501"/>
                <a:gd name="connsiteX17" fmla="*/ 703064 w 1117699"/>
                <a:gd name="connsiteY17" fmla="*/ 179487 h 1155501"/>
                <a:gd name="connsiteX18" fmla="*/ 682823 w 1117699"/>
                <a:gd name="connsiteY18" fmla="*/ 194965 h 1155501"/>
                <a:gd name="connsiteX19" fmla="*/ 680740 w 1117699"/>
                <a:gd name="connsiteY19" fmla="*/ 196453 h 1155501"/>
                <a:gd name="connsiteX20" fmla="*/ 678359 w 1117699"/>
                <a:gd name="connsiteY20" fmla="*/ 195560 h 1155501"/>
                <a:gd name="connsiteX21" fmla="*/ 654546 w 1117699"/>
                <a:gd name="connsiteY21" fmla="*/ 186928 h 1155501"/>
                <a:gd name="connsiteX22" fmla="*/ 620911 w 1117699"/>
                <a:gd name="connsiteY22" fmla="*/ 175617 h 1155501"/>
                <a:gd name="connsiteX23" fmla="*/ 596206 w 1117699"/>
                <a:gd name="connsiteY23" fmla="*/ 186333 h 1155501"/>
                <a:gd name="connsiteX24" fmla="*/ 595908 w 1117699"/>
                <a:gd name="connsiteY24" fmla="*/ 186630 h 1155501"/>
                <a:gd name="connsiteX25" fmla="*/ 559594 w 1117699"/>
                <a:gd name="connsiteY25" fmla="*/ 216098 h 1155501"/>
                <a:gd name="connsiteX26" fmla="*/ 522089 w 1117699"/>
                <a:gd name="connsiteY26" fmla="*/ 261938 h 1155501"/>
                <a:gd name="connsiteX27" fmla="*/ 520601 w 1117699"/>
                <a:gd name="connsiteY27" fmla="*/ 264021 h 1155501"/>
                <a:gd name="connsiteX28" fmla="*/ 517922 w 1117699"/>
                <a:gd name="connsiteY28" fmla="*/ 263723 h 1155501"/>
                <a:gd name="connsiteX29" fmla="*/ 494109 w 1117699"/>
                <a:gd name="connsiteY29" fmla="*/ 262235 h 1155501"/>
                <a:gd name="connsiteX30" fmla="*/ 490835 w 1117699"/>
                <a:gd name="connsiteY30" fmla="*/ 261938 h 1155501"/>
                <a:gd name="connsiteX31" fmla="*/ 489942 w 1117699"/>
                <a:gd name="connsiteY31" fmla="*/ 258663 h 1155501"/>
                <a:gd name="connsiteX32" fmla="*/ 479822 w 1117699"/>
                <a:gd name="connsiteY32" fmla="*/ 224730 h 1155501"/>
                <a:gd name="connsiteX33" fmla="*/ 479524 w 1117699"/>
                <a:gd name="connsiteY33" fmla="*/ 224135 h 1155501"/>
                <a:gd name="connsiteX34" fmla="*/ 479524 w 1117699"/>
                <a:gd name="connsiteY34" fmla="*/ 223242 h 1155501"/>
                <a:gd name="connsiteX35" fmla="*/ 479524 w 1117699"/>
                <a:gd name="connsiteY35" fmla="*/ 141684 h 1155501"/>
                <a:gd name="connsiteX36" fmla="*/ 438448 w 1117699"/>
                <a:gd name="connsiteY36" fmla="*/ 125611 h 1155501"/>
                <a:gd name="connsiteX37" fmla="*/ 438150 w 1117699"/>
                <a:gd name="connsiteY37" fmla="*/ 125611 h 1155501"/>
                <a:gd name="connsiteX38" fmla="*/ 437852 w 1117699"/>
                <a:gd name="connsiteY38" fmla="*/ 125611 h 1155501"/>
                <a:gd name="connsiteX39" fmla="*/ 389930 w 1117699"/>
                <a:gd name="connsiteY39" fmla="*/ 100013 h 1155501"/>
                <a:gd name="connsiteX40" fmla="*/ 372963 w 1117699"/>
                <a:gd name="connsiteY40" fmla="*/ 135136 h 1155501"/>
                <a:gd name="connsiteX41" fmla="*/ 372368 w 1117699"/>
                <a:gd name="connsiteY41" fmla="*/ 136624 h 1155501"/>
                <a:gd name="connsiteX42" fmla="*/ 370582 w 1117699"/>
                <a:gd name="connsiteY42" fmla="*/ 137517 h 1155501"/>
                <a:gd name="connsiteX43" fmla="*/ 328315 w 1117699"/>
                <a:gd name="connsiteY43" fmla="*/ 157758 h 1155501"/>
                <a:gd name="connsiteX44" fmla="*/ 328017 w 1117699"/>
                <a:gd name="connsiteY44" fmla="*/ 158055 h 1155501"/>
                <a:gd name="connsiteX45" fmla="*/ 327720 w 1117699"/>
                <a:gd name="connsiteY45" fmla="*/ 158055 h 1155501"/>
                <a:gd name="connsiteX46" fmla="*/ 266402 w 1117699"/>
                <a:gd name="connsiteY46" fmla="*/ 181273 h 1155501"/>
                <a:gd name="connsiteX47" fmla="*/ 245269 w 1117699"/>
                <a:gd name="connsiteY47" fmla="*/ 222052 h 1155501"/>
                <a:gd name="connsiteX48" fmla="*/ 244971 w 1117699"/>
                <a:gd name="connsiteY48" fmla="*/ 222647 h 1155501"/>
                <a:gd name="connsiteX49" fmla="*/ 244673 w 1117699"/>
                <a:gd name="connsiteY49" fmla="*/ 222945 h 1155501"/>
                <a:gd name="connsiteX50" fmla="*/ 217587 w 1117699"/>
                <a:gd name="connsiteY50" fmla="*/ 253603 h 1155501"/>
                <a:gd name="connsiteX51" fmla="*/ 216396 w 1117699"/>
                <a:gd name="connsiteY51" fmla="*/ 254794 h 1155501"/>
                <a:gd name="connsiteX52" fmla="*/ 215205 w 1117699"/>
                <a:gd name="connsiteY52" fmla="*/ 255091 h 1155501"/>
                <a:gd name="connsiteX53" fmla="*/ 172045 w 1117699"/>
                <a:gd name="connsiteY53" fmla="*/ 266700 h 1155501"/>
                <a:gd name="connsiteX54" fmla="*/ 128588 w 1117699"/>
                <a:gd name="connsiteY54" fmla="*/ 303609 h 1155501"/>
                <a:gd name="connsiteX55" fmla="*/ 127992 w 1117699"/>
                <a:gd name="connsiteY55" fmla="*/ 303907 h 1155501"/>
                <a:gd name="connsiteX56" fmla="*/ 127099 w 1117699"/>
                <a:gd name="connsiteY56" fmla="*/ 304205 h 1155501"/>
                <a:gd name="connsiteX57" fmla="*/ 123825 w 1117699"/>
                <a:gd name="connsiteY57" fmla="*/ 305395 h 1155501"/>
                <a:gd name="connsiteX58" fmla="*/ 127397 w 1117699"/>
                <a:gd name="connsiteY58" fmla="*/ 306884 h 1155501"/>
                <a:gd name="connsiteX59" fmla="*/ 115491 w 1117699"/>
                <a:gd name="connsiteY59" fmla="*/ 334566 h 1155501"/>
                <a:gd name="connsiteX60" fmla="*/ 115193 w 1117699"/>
                <a:gd name="connsiteY60" fmla="*/ 334863 h 1155501"/>
                <a:gd name="connsiteX61" fmla="*/ 99715 w 1117699"/>
                <a:gd name="connsiteY61" fmla="*/ 367308 h 1155501"/>
                <a:gd name="connsiteX62" fmla="*/ 114895 w 1117699"/>
                <a:gd name="connsiteY62" fmla="*/ 389037 h 1155501"/>
                <a:gd name="connsiteX63" fmla="*/ 115491 w 1117699"/>
                <a:gd name="connsiteY63" fmla="*/ 389632 h 1155501"/>
                <a:gd name="connsiteX64" fmla="*/ 115788 w 1117699"/>
                <a:gd name="connsiteY64" fmla="*/ 390823 h 1155501"/>
                <a:gd name="connsiteX65" fmla="*/ 120551 w 1117699"/>
                <a:gd name="connsiteY65" fmla="*/ 412254 h 1155501"/>
                <a:gd name="connsiteX66" fmla="*/ 119955 w 1117699"/>
                <a:gd name="connsiteY66" fmla="*/ 416421 h 1155501"/>
                <a:gd name="connsiteX67" fmla="*/ 117872 w 1117699"/>
                <a:gd name="connsiteY67" fmla="*/ 418802 h 1155501"/>
                <a:gd name="connsiteX68" fmla="*/ 113705 w 1117699"/>
                <a:gd name="connsiteY68" fmla="*/ 421184 h 1155501"/>
                <a:gd name="connsiteX69" fmla="*/ 103287 w 1117699"/>
                <a:gd name="connsiteY69" fmla="*/ 423863 h 1155501"/>
                <a:gd name="connsiteX70" fmla="*/ 92571 w 1117699"/>
                <a:gd name="connsiteY70" fmla="*/ 425946 h 1155501"/>
                <a:gd name="connsiteX71" fmla="*/ 90488 w 1117699"/>
                <a:gd name="connsiteY71" fmla="*/ 451842 h 1155501"/>
                <a:gd name="connsiteX72" fmla="*/ 93464 w 1117699"/>
                <a:gd name="connsiteY72" fmla="*/ 458688 h 1155501"/>
                <a:gd name="connsiteX73" fmla="*/ 101203 w 1117699"/>
                <a:gd name="connsiteY73" fmla="*/ 468213 h 1155501"/>
                <a:gd name="connsiteX74" fmla="*/ 111621 w 1117699"/>
                <a:gd name="connsiteY74" fmla="*/ 478631 h 1155501"/>
                <a:gd name="connsiteX75" fmla="*/ 147638 w 1117699"/>
                <a:gd name="connsiteY75" fmla="*/ 481905 h 1155501"/>
                <a:gd name="connsiteX76" fmla="*/ 149423 w 1117699"/>
                <a:gd name="connsiteY76" fmla="*/ 482203 h 1155501"/>
                <a:gd name="connsiteX77" fmla="*/ 150614 w 1117699"/>
                <a:gd name="connsiteY77" fmla="*/ 483394 h 1155501"/>
                <a:gd name="connsiteX78" fmla="*/ 158353 w 1117699"/>
                <a:gd name="connsiteY78" fmla="*/ 491430 h 1155501"/>
                <a:gd name="connsiteX79" fmla="*/ 170259 w 1117699"/>
                <a:gd name="connsiteY79" fmla="*/ 500063 h 1155501"/>
                <a:gd name="connsiteX80" fmla="*/ 171450 w 1117699"/>
                <a:gd name="connsiteY80" fmla="*/ 500063 h 1155501"/>
                <a:gd name="connsiteX81" fmla="*/ 174427 w 1117699"/>
                <a:gd name="connsiteY81" fmla="*/ 497384 h 1155501"/>
                <a:gd name="connsiteX82" fmla="*/ 177701 w 1117699"/>
                <a:gd name="connsiteY82" fmla="*/ 492026 h 1155501"/>
                <a:gd name="connsiteX83" fmla="*/ 178594 w 1117699"/>
                <a:gd name="connsiteY83" fmla="*/ 489942 h 1155501"/>
                <a:gd name="connsiteX84" fmla="*/ 180380 w 1117699"/>
                <a:gd name="connsiteY84" fmla="*/ 489347 h 1155501"/>
                <a:gd name="connsiteX85" fmla="*/ 206871 w 1117699"/>
                <a:gd name="connsiteY85" fmla="*/ 481013 h 1155501"/>
                <a:gd name="connsiteX86" fmla="*/ 214313 w 1117699"/>
                <a:gd name="connsiteY86" fmla="*/ 478631 h 1155501"/>
                <a:gd name="connsiteX87" fmla="*/ 213122 w 1117699"/>
                <a:gd name="connsiteY87" fmla="*/ 486370 h 1155501"/>
                <a:gd name="connsiteX88" fmla="*/ 210443 w 1117699"/>
                <a:gd name="connsiteY88" fmla="*/ 501551 h 1155501"/>
                <a:gd name="connsiteX89" fmla="*/ 208062 w 1117699"/>
                <a:gd name="connsiteY89" fmla="*/ 512862 h 1155501"/>
                <a:gd name="connsiteX90" fmla="*/ 205383 w 1117699"/>
                <a:gd name="connsiteY90" fmla="*/ 521196 h 1155501"/>
                <a:gd name="connsiteX91" fmla="*/ 197941 w 1117699"/>
                <a:gd name="connsiteY91" fmla="*/ 536079 h 1155501"/>
                <a:gd name="connsiteX92" fmla="*/ 188119 w 1117699"/>
                <a:gd name="connsiteY92" fmla="*/ 552152 h 1155501"/>
                <a:gd name="connsiteX93" fmla="*/ 180380 w 1117699"/>
                <a:gd name="connsiteY93" fmla="*/ 558998 h 1155501"/>
                <a:gd name="connsiteX94" fmla="*/ 170259 w 1117699"/>
                <a:gd name="connsiteY94" fmla="*/ 566142 h 1155501"/>
                <a:gd name="connsiteX95" fmla="*/ 157460 w 1117699"/>
                <a:gd name="connsiteY95" fmla="*/ 574477 h 1155501"/>
                <a:gd name="connsiteX96" fmla="*/ 156865 w 1117699"/>
                <a:gd name="connsiteY96" fmla="*/ 575072 h 1155501"/>
                <a:gd name="connsiteX97" fmla="*/ 127695 w 1117699"/>
                <a:gd name="connsiteY97" fmla="*/ 603052 h 1155501"/>
                <a:gd name="connsiteX98" fmla="*/ 99120 w 1117699"/>
                <a:gd name="connsiteY98" fmla="*/ 628948 h 1155501"/>
                <a:gd name="connsiteX99" fmla="*/ 55364 w 1117699"/>
                <a:gd name="connsiteY99" fmla="*/ 641747 h 1155501"/>
                <a:gd name="connsiteX100" fmla="*/ 33040 w 1117699"/>
                <a:gd name="connsiteY100" fmla="*/ 640259 h 1155501"/>
                <a:gd name="connsiteX101" fmla="*/ 22622 w 1117699"/>
                <a:gd name="connsiteY101" fmla="*/ 637282 h 1155501"/>
                <a:gd name="connsiteX102" fmla="*/ 11311 w 1117699"/>
                <a:gd name="connsiteY102" fmla="*/ 643831 h 1155501"/>
                <a:gd name="connsiteX103" fmla="*/ 0 w 1117699"/>
                <a:gd name="connsiteY103" fmla="*/ 671810 h 1155501"/>
                <a:gd name="connsiteX104" fmla="*/ 25896 w 1117699"/>
                <a:gd name="connsiteY104" fmla="*/ 695325 h 1155501"/>
                <a:gd name="connsiteX105" fmla="*/ 50006 w 1117699"/>
                <a:gd name="connsiteY105" fmla="*/ 703362 h 1155501"/>
                <a:gd name="connsiteX106" fmla="*/ 108049 w 1117699"/>
                <a:gd name="connsiteY106" fmla="*/ 711696 h 1155501"/>
                <a:gd name="connsiteX107" fmla="*/ 109538 w 1117699"/>
                <a:gd name="connsiteY107" fmla="*/ 711994 h 1155501"/>
                <a:gd name="connsiteX108" fmla="*/ 110728 w 1117699"/>
                <a:gd name="connsiteY108" fmla="*/ 712887 h 1155501"/>
                <a:gd name="connsiteX109" fmla="*/ 126206 w 1117699"/>
                <a:gd name="connsiteY109" fmla="*/ 727472 h 1155501"/>
                <a:gd name="connsiteX110" fmla="*/ 127695 w 1117699"/>
                <a:gd name="connsiteY110" fmla="*/ 728663 h 1155501"/>
                <a:gd name="connsiteX111" fmla="*/ 127695 w 1117699"/>
                <a:gd name="connsiteY111" fmla="*/ 730746 h 1155501"/>
                <a:gd name="connsiteX112" fmla="*/ 127695 w 1117699"/>
                <a:gd name="connsiteY112" fmla="*/ 778371 h 1155501"/>
                <a:gd name="connsiteX113" fmla="*/ 134838 w 1117699"/>
                <a:gd name="connsiteY113" fmla="*/ 797719 h 1155501"/>
                <a:gd name="connsiteX114" fmla="*/ 141684 w 1117699"/>
                <a:gd name="connsiteY114" fmla="*/ 806648 h 1155501"/>
                <a:gd name="connsiteX115" fmla="*/ 152995 w 1117699"/>
                <a:gd name="connsiteY115" fmla="*/ 820043 h 1155501"/>
                <a:gd name="connsiteX116" fmla="*/ 169366 w 1117699"/>
                <a:gd name="connsiteY116" fmla="*/ 834033 h 1155501"/>
                <a:gd name="connsiteX117" fmla="*/ 186035 w 1117699"/>
                <a:gd name="connsiteY117" fmla="*/ 847427 h 1155501"/>
                <a:gd name="connsiteX118" fmla="*/ 189309 w 1117699"/>
                <a:gd name="connsiteY118" fmla="*/ 851297 h 1155501"/>
                <a:gd name="connsiteX119" fmla="*/ 191988 w 1117699"/>
                <a:gd name="connsiteY119" fmla="*/ 856357 h 1155501"/>
                <a:gd name="connsiteX120" fmla="*/ 197346 w 1117699"/>
                <a:gd name="connsiteY120" fmla="*/ 870049 h 1155501"/>
                <a:gd name="connsiteX121" fmla="*/ 201513 w 1117699"/>
                <a:gd name="connsiteY121" fmla="*/ 884337 h 1155501"/>
                <a:gd name="connsiteX122" fmla="*/ 203597 w 1117699"/>
                <a:gd name="connsiteY122" fmla="*/ 895648 h 1155501"/>
                <a:gd name="connsiteX123" fmla="*/ 208062 w 1117699"/>
                <a:gd name="connsiteY123" fmla="*/ 903089 h 1155501"/>
                <a:gd name="connsiteX124" fmla="*/ 212527 w 1117699"/>
                <a:gd name="connsiteY124" fmla="*/ 906959 h 1155501"/>
                <a:gd name="connsiteX125" fmla="*/ 213122 w 1117699"/>
                <a:gd name="connsiteY125" fmla="*/ 907256 h 1155501"/>
                <a:gd name="connsiteX126" fmla="*/ 252413 w 1117699"/>
                <a:gd name="connsiteY126" fmla="*/ 922437 h 1155501"/>
                <a:gd name="connsiteX127" fmla="*/ 256282 w 1117699"/>
                <a:gd name="connsiteY127" fmla="*/ 926306 h 1155501"/>
                <a:gd name="connsiteX128" fmla="*/ 256580 w 1117699"/>
                <a:gd name="connsiteY128" fmla="*/ 931366 h 1155501"/>
                <a:gd name="connsiteX129" fmla="*/ 252710 w 1117699"/>
                <a:gd name="connsiteY129" fmla="*/ 937617 h 1155501"/>
                <a:gd name="connsiteX130" fmla="*/ 246162 w 1117699"/>
                <a:gd name="connsiteY130" fmla="*/ 943868 h 1155501"/>
                <a:gd name="connsiteX131" fmla="*/ 245269 w 1117699"/>
                <a:gd name="connsiteY131" fmla="*/ 944761 h 1155501"/>
                <a:gd name="connsiteX132" fmla="*/ 243780 w 1117699"/>
                <a:gd name="connsiteY132" fmla="*/ 944761 h 1155501"/>
                <a:gd name="connsiteX133" fmla="*/ 207466 w 1117699"/>
                <a:gd name="connsiteY133" fmla="*/ 948333 h 1155501"/>
                <a:gd name="connsiteX134" fmla="*/ 177105 w 1117699"/>
                <a:gd name="connsiteY134" fmla="*/ 967085 h 1155501"/>
                <a:gd name="connsiteX135" fmla="*/ 177105 w 1117699"/>
                <a:gd name="connsiteY135" fmla="*/ 968276 h 1155501"/>
                <a:gd name="connsiteX136" fmla="*/ 177105 w 1117699"/>
                <a:gd name="connsiteY136" fmla="*/ 969169 h 1155501"/>
                <a:gd name="connsiteX137" fmla="*/ 177105 w 1117699"/>
                <a:gd name="connsiteY137" fmla="*/ 969764 h 1155501"/>
                <a:gd name="connsiteX138" fmla="*/ 175915 w 1117699"/>
                <a:gd name="connsiteY138" fmla="*/ 981075 h 1155501"/>
                <a:gd name="connsiteX139" fmla="*/ 176510 w 1117699"/>
                <a:gd name="connsiteY139" fmla="*/ 989409 h 1155501"/>
                <a:gd name="connsiteX140" fmla="*/ 177701 w 1117699"/>
                <a:gd name="connsiteY140" fmla="*/ 992981 h 1155501"/>
                <a:gd name="connsiteX141" fmla="*/ 186333 w 1117699"/>
                <a:gd name="connsiteY141" fmla="*/ 1001316 h 1155501"/>
                <a:gd name="connsiteX142" fmla="*/ 196453 w 1117699"/>
                <a:gd name="connsiteY142" fmla="*/ 1005185 h 1155501"/>
                <a:gd name="connsiteX143" fmla="*/ 221754 w 1117699"/>
                <a:gd name="connsiteY143" fmla="*/ 1007269 h 1155501"/>
                <a:gd name="connsiteX144" fmla="*/ 241995 w 1117699"/>
                <a:gd name="connsiteY144" fmla="*/ 1005781 h 1155501"/>
                <a:gd name="connsiteX145" fmla="*/ 247650 w 1117699"/>
                <a:gd name="connsiteY145" fmla="*/ 999530 h 1155501"/>
                <a:gd name="connsiteX146" fmla="*/ 253901 w 1117699"/>
                <a:gd name="connsiteY146" fmla="*/ 996256 h 1155501"/>
                <a:gd name="connsiteX147" fmla="*/ 264914 w 1117699"/>
                <a:gd name="connsiteY147" fmla="*/ 995363 h 1155501"/>
                <a:gd name="connsiteX148" fmla="*/ 295870 w 1117699"/>
                <a:gd name="connsiteY148" fmla="*/ 994470 h 1155501"/>
                <a:gd name="connsiteX149" fmla="*/ 308372 w 1117699"/>
                <a:gd name="connsiteY149" fmla="*/ 992981 h 1155501"/>
                <a:gd name="connsiteX150" fmla="*/ 308372 w 1117699"/>
                <a:gd name="connsiteY150" fmla="*/ 990600 h 1155501"/>
                <a:gd name="connsiteX151" fmla="*/ 309563 w 1117699"/>
                <a:gd name="connsiteY151" fmla="*/ 988814 h 1155501"/>
                <a:gd name="connsiteX152" fmla="*/ 310455 w 1117699"/>
                <a:gd name="connsiteY152" fmla="*/ 987921 h 1155501"/>
                <a:gd name="connsiteX153" fmla="*/ 312241 w 1117699"/>
                <a:gd name="connsiteY153" fmla="*/ 987326 h 1155501"/>
                <a:gd name="connsiteX154" fmla="*/ 313432 w 1117699"/>
                <a:gd name="connsiteY154" fmla="*/ 987028 h 1155501"/>
                <a:gd name="connsiteX155" fmla="*/ 322659 w 1117699"/>
                <a:gd name="connsiteY155" fmla="*/ 987028 h 1155501"/>
                <a:gd name="connsiteX156" fmla="*/ 356592 w 1117699"/>
                <a:gd name="connsiteY156" fmla="*/ 987921 h 1155501"/>
                <a:gd name="connsiteX157" fmla="*/ 370582 w 1117699"/>
                <a:gd name="connsiteY157" fmla="*/ 988219 h 1155501"/>
                <a:gd name="connsiteX158" fmla="*/ 376833 w 1117699"/>
                <a:gd name="connsiteY158" fmla="*/ 987326 h 1155501"/>
                <a:gd name="connsiteX159" fmla="*/ 377428 w 1117699"/>
                <a:gd name="connsiteY159" fmla="*/ 983159 h 1155501"/>
                <a:gd name="connsiteX160" fmla="*/ 378619 w 1117699"/>
                <a:gd name="connsiteY160" fmla="*/ 979587 h 1155501"/>
                <a:gd name="connsiteX161" fmla="*/ 383084 w 1117699"/>
                <a:gd name="connsiteY161" fmla="*/ 976610 h 1155501"/>
                <a:gd name="connsiteX162" fmla="*/ 393502 w 1117699"/>
                <a:gd name="connsiteY162" fmla="*/ 979289 h 1155501"/>
                <a:gd name="connsiteX163" fmla="*/ 413445 w 1117699"/>
                <a:gd name="connsiteY163" fmla="*/ 988814 h 1155501"/>
                <a:gd name="connsiteX164" fmla="*/ 421184 w 1117699"/>
                <a:gd name="connsiteY164" fmla="*/ 994172 h 1155501"/>
                <a:gd name="connsiteX165" fmla="*/ 425946 w 1117699"/>
                <a:gd name="connsiteY165" fmla="*/ 1001911 h 1155501"/>
                <a:gd name="connsiteX166" fmla="*/ 425648 w 1117699"/>
                <a:gd name="connsiteY166" fmla="*/ 1008459 h 1155501"/>
                <a:gd name="connsiteX167" fmla="*/ 425053 w 1117699"/>
                <a:gd name="connsiteY167" fmla="*/ 1011436 h 1155501"/>
                <a:gd name="connsiteX168" fmla="*/ 426244 w 1117699"/>
                <a:gd name="connsiteY168" fmla="*/ 1012924 h 1155501"/>
                <a:gd name="connsiteX169" fmla="*/ 433983 w 1117699"/>
                <a:gd name="connsiteY169" fmla="*/ 1017687 h 1155501"/>
                <a:gd name="connsiteX170" fmla="*/ 466427 w 1117699"/>
                <a:gd name="connsiteY170" fmla="*/ 1029593 h 1155501"/>
                <a:gd name="connsiteX171" fmla="*/ 471785 w 1117699"/>
                <a:gd name="connsiteY171" fmla="*/ 1036141 h 1155501"/>
                <a:gd name="connsiteX172" fmla="*/ 509885 w 1117699"/>
                <a:gd name="connsiteY172" fmla="*/ 1035248 h 1155501"/>
                <a:gd name="connsiteX173" fmla="*/ 510183 w 1117699"/>
                <a:gd name="connsiteY173" fmla="*/ 1035248 h 1155501"/>
                <a:gd name="connsiteX174" fmla="*/ 577156 w 1117699"/>
                <a:gd name="connsiteY174" fmla="*/ 1028105 h 1155501"/>
                <a:gd name="connsiteX175" fmla="*/ 578941 w 1117699"/>
                <a:gd name="connsiteY175" fmla="*/ 1027807 h 1155501"/>
                <a:gd name="connsiteX176" fmla="*/ 580430 w 1117699"/>
                <a:gd name="connsiteY176" fmla="*/ 1028700 h 1155501"/>
                <a:gd name="connsiteX177" fmla="*/ 598587 w 1117699"/>
                <a:gd name="connsiteY177" fmla="*/ 1040904 h 1155501"/>
                <a:gd name="connsiteX178" fmla="*/ 625376 w 1117699"/>
                <a:gd name="connsiteY178" fmla="*/ 1057275 h 1155501"/>
                <a:gd name="connsiteX179" fmla="*/ 644723 w 1117699"/>
                <a:gd name="connsiteY179" fmla="*/ 1078706 h 1155501"/>
                <a:gd name="connsiteX180" fmla="*/ 651867 w 1117699"/>
                <a:gd name="connsiteY180" fmla="*/ 1090315 h 1155501"/>
                <a:gd name="connsiteX181" fmla="*/ 656332 w 1117699"/>
                <a:gd name="connsiteY181" fmla="*/ 1096268 h 1155501"/>
                <a:gd name="connsiteX182" fmla="*/ 668834 w 1117699"/>
                <a:gd name="connsiteY182" fmla="*/ 1113532 h 1155501"/>
                <a:gd name="connsiteX183" fmla="*/ 678954 w 1117699"/>
                <a:gd name="connsiteY183" fmla="*/ 1131094 h 1155501"/>
                <a:gd name="connsiteX184" fmla="*/ 690860 w 1117699"/>
                <a:gd name="connsiteY184" fmla="*/ 1140916 h 1155501"/>
                <a:gd name="connsiteX185" fmla="*/ 703659 w 1117699"/>
                <a:gd name="connsiteY185" fmla="*/ 1147167 h 1155501"/>
                <a:gd name="connsiteX186" fmla="*/ 728067 w 1117699"/>
                <a:gd name="connsiteY186" fmla="*/ 1151632 h 1155501"/>
                <a:gd name="connsiteX187" fmla="*/ 742950 w 1117699"/>
                <a:gd name="connsiteY187" fmla="*/ 1154311 h 1155501"/>
                <a:gd name="connsiteX188" fmla="*/ 750689 w 1117699"/>
                <a:gd name="connsiteY188" fmla="*/ 1155502 h 1155501"/>
                <a:gd name="connsiteX189" fmla="*/ 756345 w 1117699"/>
                <a:gd name="connsiteY189" fmla="*/ 1154013 h 1155501"/>
                <a:gd name="connsiteX190" fmla="*/ 766763 w 1117699"/>
                <a:gd name="connsiteY190" fmla="*/ 1150739 h 1155501"/>
                <a:gd name="connsiteX191" fmla="*/ 784622 w 1117699"/>
                <a:gd name="connsiteY191" fmla="*/ 1144786 h 1155501"/>
                <a:gd name="connsiteX192" fmla="*/ 787896 w 1117699"/>
                <a:gd name="connsiteY192" fmla="*/ 1143595 h 1155501"/>
                <a:gd name="connsiteX193" fmla="*/ 795040 w 1117699"/>
                <a:gd name="connsiteY193" fmla="*/ 1140619 h 1155501"/>
                <a:gd name="connsiteX194" fmla="*/ 814983 w 1117699"/>
                <a:gd name="connsiteY194" fmla="*/ 1131987 h 1155501"/>
                <a:gd name="connsiteX195" fmla="*/ 842665 w 1117699"/>
                <a:gd name="connsiteY195" fmla="*/ 1119783 h 1155501"/>
                <a:gd name="connsiteX196" fmla="*/ 843260 w 1117699"/>
                <a:gd name="connsiteY196" fmla="*/ 1119485 h 1155501"/>
                <a:gd name="connsiteX197" fmla="*/ 843856 w 1117699"/>
                <a:gd name="connsiteY197" fmla="*/ 1119485 h 1155501"/>
                <a:gd name="connsiteX198" fmla="*/ 879574 w 1117699"/>
                <a:gd name="connsiteY198" fmla="*/ 1112937 h 1155501"/>
                <a:gd name="connsiteX199" fmla="*/ 905768 w 1117699"/>
                <a:gd name="connsiteY199" fmla="*/ 1108174 h 1155501"/>
                <a:gd name="connsiteX200" fmla="*/ 915591 w 1117699"/>
                <a:gd name="connsiteY200" fmla="*/ 1106686 h 1155501"/>
                <a:gd name="connsiteX201" fmla="*/ 921246 w 1117699"/>
                <a:gd name="connsiteY201" fmla="*/ 1106091 h 1155501"/>
                <a:gd name="connsiteX202" fmla="*/ 922437 w 1117699"/>
                <a:gd name="connsiteY202" fmla="*/ 1105495 h 1155501"/>
                <a:gd name="connsiteX203" fmla="*/ 926009 w 1117699"/>
                <a:gd name="connsiteY203" fmla="*/ 1102816 h 1155501"/>
                <a:gd name="connsiteX204" fmla="*/ 935236 w 1117699"/>
                <a:gd name="connsiteY204" fmla="*/ 1092696 h 1155501"/>
                <a:gd name="connsiteX205" fmla="*/ 946547 w 1117699"/>
                <a:gd name="connsiteY205" fmla="*/ 1078111 h 1155501"/>
                <a:gd name="connsiteX206" fmla="*/ 972741 w 1117699"/>
                <a:gd name="connsiteY206" fmla="*/ 1040309 h 1155501"/>
                <a:gd name="connsiteX207" fmla="*/ 983159 w 1117699"/>
                <a:gd name="connsiteY207" fmla="*/ 994470 h 1155501"/>
                <a:gd name="connsiteX208" fmla="*/ 983456 w 1117699"/>
                <a:gd name="connsiteY208" fmla="*/ 993577 h 1155501"/>
                <a:gd name="connsiteX209" fmla="*/ 983754 w 1117699"/>
                <a:gd name="connsiteY209" fmla="*/ 992981 h 1155501"/>
                <a:gd name="connsiteX210" fmla="*/ 1010245 w 1117699"/>
                <a:gd name="connsiteY210" fmla="*/ 950714 h 1155501"/>
                <a:gd name="connsiteX211" fmla="*/ 1010841 w 1117699"/>
                <a:gd name="connsiteY211" fmla="*/ 949821 h 1155501"/>
                <a:gd name="connsiteX212" fmla="*/ 1011734 w 1117699"/>
                <a:gd name="connsiteY212" fmla="*/ 949226 h 1155501"/>
                <a:gd name="connsiteX213" fmla="*/ 1046559 w 1117699"/>
                <a:gd name="connsiteY213" fmla="*/ 928688 h 1155501"/>
                <a:gd name="connsiteX214" fmla="*/ 1047750 w 1117699"/>
                <a:gd name="connsiteY214" fmla="*/ 928092 h 1155501"/>
                <a:gd name="connsiteX215" fmla="*/ 1049238 w 1117699"/>
                <a:gd name="connsiteY215" fmla="*/ 928092 h 1155501"/>
                <a:gd name="connsiteX216" fmla="*/ 1055489 w 1117699"/>
                <a:gd name="connsiteY216" fmla="*/ 928092 h 1155501"/>
                <a:gd name="connsiteX217" fmla="*/ 1050131 w 1117699"/>
                <a:gd name="connsiteY217" fmla="*/ 923925 h 1155501"/>
                <a:gd name="connsiteX218" fmla="*/ 1095970 w 1117699"/>
                <a:gd name="connsiteY218" fmla="*/ 866180 h 1155501"/>
                <a:gd name="connsiteX219" fmla="*/ 1096566 w 1117699"/>
                <a:gd name="connsiteY219" fmla="*/ 865584 h 1155501"/>
                <a:gd name="connsiteX220" fmla="*/ 1097161 w 1117699"/>
                <a:gd name="connsiteY220" fmla="*/ 864989 h 1155501"/>
                <a:gd name="connsiteX221" fmla="*/ 1106984 w 1117699"/>
                <a:gd name="connsiteY221" fmla="*/ 845046 h 1155501"/>
                <a:gd name="connsiteX222" fmla="*/ 1108770 w 1117699"/>
                <a:gd name="connsiteY222" fmla="*/ 820638 h 1155501"/>
                <a:gd name="connsiteX223" fmla="*/ 1101924 w 1117699"/>
                <a:gd name="connsiteY223" fmla="*/ 805756 h 1155501"/>
                <a:gd name="connsiteX224" fmla="*/ 1044178 w 1117699"/>
                <a:gd name="connsiteY224" fmla="*/ 769739 h 1155501"/>
                <a:gd name="connsiteX225" fmla="*/ 1043881 w 1117699"/>
                <a:gd name="connsiteY225" fmla="*/ 769739 h 1155501"/>
                <a:gd name="connsiteX226" fmla="*/ 1043881 w 1117699"/>
                <a:gd name="connsiteY226" fmla="*/ 769441 h 1155501"/>
                <a:gd name="connsiteX227" fmla="*/ 1017091 w 1117699"/>
                <a:gd name="connsiteY227" fmla="*/ 747713 h 1155501"/>
                <a:gd name="connsiteX228" fmla="*/ 998637 w 1117699"/>
                <a:gd name="connsiteY228" fmla="*/ 730448 h 1155501"/>
                <a:gd name="connsiteX229" fmla="*/ 992088 w 1117699"/>
                <a:gd name="connsiteY229" fmla="*/ 723007 h 1155501"/>
                <a:gd name="connsiteX230" fmla="*/ 989112 w 1117699"/>
                <a:gd name="connsiteY230" fmla="*/ 715268 h 1155501"/>
                <a:gd name="connsiteX231" fmla="*/ 986731 w 1117699"/>
                <a:gd name="connsiteY231" fmla="*/ 697111 h 1155501"/>
                <a:gd name="connsiteX232" fmla="*/ 987028 w 1117699"/>
                <a:gd name="connsiteY232" fmla="*/ 686395 h 1155501"/>
                <a:gd name="connsiteX233" fmla="*/ 994172 w 1117699"/>
                <a:gd name="connsiteY233" fmla="*/ 677168 h 1155501"/>
                <a:gd name="connsiteX234" fmla="*/ 1005781 w 1117699"/>
                <a:gd name="connsiteY234" fmla="*/ 668834 h 1155501"/>
                <a:gd name="connsiteX235" fmla="*/ 1024831 w 1117699"/>
                <a:gd name="connsiteY235" fmla="*/ 653951 h 1155501"/>
                <a:gd name="connsiteX236" fmla="*/ 1044476 w 1117699"/>
                <a:gd name="connsiteY236" fmla="*/ 639366 h 1155501"/>
                <a:gd name="connsiteX237" fmla="*/ 1060252 w 1117699"/>
                <a:gd name="connsiteY237" fmla="*/ 631031 h 1155501"/>
                <a:gd name="connsiteX238" fmla="*/ 1098947 w 1117699"/>
                <a:gd name="connsiteY238" fmla="*/ 618530 h 1155501"/>
                <a:gd name="connsiteX239" fmla="*/ 1117699 w 1117699"/>
                <a:gd name="connsiteY239" fmla="*/ 611684 h 1155501"/>
                <a:gd name="connsiteX240" fmla="*/ 1104602 w 1117699"/>
                <a:gd name="connsiteY240" fmla="*/ 578346 h 1155501"/>
                <a:gd name="connsiteX241" fmla="*/ 1027509 w 1117699"/>
                <a:gd name="connsiteY241" fmla="*/ 523280 h 1155501"/>
                <a:gd name="connsiteX242" fmla="*/ 1026914 w 1117699"/>
                <a:gd name="connsiteY242" fmla="*/ 522684 h 1155501"/>
                <a:gd name="connsiteX243" fmla="*/ 1026319 w 1117699"/>
                <a:gd name="connsiteY243" fmla="*/ 521791 h 1155501"/>
                <a:gd name="connsiteX244" fmla="*/ 1000423 w 1117699"/>
                <a:gd name="connsiteY244" fmla="*/ 481013 h 1155501"/>
                <a:gd name="connsiteX245" fmla="*/ 923627 w 1117699"/>
                <a:gd name="connsiteY245" fmla="*/ 462558 h 1155501"/>
                <a:gd name="connsiteX246" fmla="*/ 922734 w 1117699"/>
                <a:gd name="connsiteY246" fmla="*/ 462558 h 1155501"/>
                <a:gd name="connsiteX247" fmla="*/ 921841 w 1117699"/>
                <a:gd name="connsiteY247" fmla="*/ 461665 h 1155501"/>
                <a:gd name="connsiteX248" fmla="*/ 898029 w 1117699"/>
                <a:gd name="connsiteY248" fmla="*/ 441127 h 1155501"/>
                <a:gd name="connsiteX249" fmla="*/ 897136 w 1117699"/>
                <a:gd name="connsiteY249" fmla="*/ 440531 h 1155501"/>
                <a:gd name="connsiteX250" fmla="*/ 896541 w 1117699"/>
                <a:gd name="connsiteY250" fmla="*/ 439638 h 1155501"/>
                <a:gd name="connsiteX251" fmla="*/ 881360 w 1117699"/>
                <a:gd name="connsiteY251" fmla="*/ 403920 h 1155501"/>
                <a:gd name="connsiteX252" fmla="*/ 879872 w 1117699"/>
                <a:gd name="connsiteY252" fmla="*/ 400348 h 1155501"/>
                <a:gd name="connsiteX253" fmla="*/ 882848 w 1117699"/>
                <a:gd name="connsiteY253" fmla="*/ 397966 h 1155501"/>
                <a:gd name="connsiteX254" fmla="*/ 908447 w 1117699"/>
                <a:gd name="connsiteY254" fmla="*/ 379512 h 1155501"/>
                <a:gd name="connsiteX255" fmla="*/ 909638 w 1117699"/>
                <a:gd name="connsiteY255" fmla="*/ 378321 h 1155501"/>
                <a:gd name="connsiteX256" fmla="*/ 911126 w 1117699"/>
                <a:gd name="connsiteY256" fmla="*/ 378321 h 1155501"/>
                <a:gd name="connsiteX257" fmla="*/ 966788 w 1117699"/>
                <a:gd name="connsiteY257" fmla="*/ 378321 h 1155501"/>
                <a:gd name="connsiteX258" fmla="*/ 967383 w 1117699"/>
                <a:gd name="connsiteY258" fmla="*/ 378321 h 1155501"/>
                <a:gd name="connsiteX259" fmla="*/ 1015901 w 1117699"/>
                <a:gd name="connsiteY259" fmla="*/ 361950 h 1155501"/>
                <a:gd name="connsiteX260" fmla="*/ 1043285 w 1117699"/>
                <a:gd name="connsiteY260" fmla="*/ 336054 h 1155501"/>
                <a:gd name="connsiteX261" fmla="*/ 1064121 w 1117699"/>
                <a:gd name="connsiteY261" fmla="*/ 317302 h 1155501"/>
                <a:gd name="connsiteX262" fmla="*/ 1072158 w 1117699"/>
                <a:gd name="connsiteY262" fmla="*/ 310753 h 1155501"/>
                <a:gd name="connsiteX263" fmla="*/ 1077516 w 1117699"/>
                <a:gd name="connsiteY263" fmla="*/ 307479 h 1155501"/>
                <a:gd name="connsiteX264" fmla="*/ 1078706 w 1117699"/>
                <a:gd name="connsiteY264" fmla="*/ 304502 h 1155501"/>
                <a:gd name="connsiteX265" fmla="*/ 1079897 w 1117699"/>
                <a:gd name="connsiteY265" fmla="*/ 293191 h 1155501"/>
                <a:gd name="connsiteX266" fmla="*/ 1079897 w 1117699"/>
                <a:gd name="connsiteY266" fmla="*/ 276225 h 1155501"/>
                <a:gd name="connsiteX267" fmla="*/ 1080195 w 1117699"/>
                <a:gd name="connsiteY267" fmla="*/ 276225 h 1155501"/>
                <a:gd name="connsiteX268" fmla="*/ 1073349 w 1117699"/>
                <a:gd name="connsiteY268" fmla="*/ 239613 h 1155501"/>
                <a:gd name="connsiteX269" fmla="*/ 1073349 w 1117699"/>
                <a:gd name="connsiteY269" fmla="*/ 239316 h 1155501"/>
                <a:gd name="connsiteX270" fmla="*/ 1073051 w 1117699"/>
                <a:gd name="connsiteY270" fmla="*/ 239018 h 1155501"/>
                <a:gd name="connsiteX271" fmla="*/ 1071563 w 1117699"/>
                <a:gd name="connsiteY271" fmla="*/ 210145 h 1155501"/>
                <a:gd name="connsiteX272" fmla="*/ 1071563 w 1117699"/>
                <a:gd name="connsiteY272" fmla="*/ 209252 h 1155501"/>
                <a:gd name="connsiteX273" fmla="*/ 1071563 w 1117699"/>
                <a:gd name="connsiteY273" fmla="*/ 208359 h 1155501"/>
                <a:gd name="connsiteX274" fmla="*/ 1090910 w 1117699"/>
                <a:gd name="connsiteY274" fmla="*/ 142577 h 1155501"/>
                <a:gd name="connsiteX275" fmla="*/ 1087041 w 1117699"/>
                <a:gd name="connsiteY275" fmla="*/ 129183 h 1155501"/>
                <a:gd name="connsiteX276" fmla="*/ 1082278 w 1117699"/>
                <a:gd name="connsiteY276" fmla="*/ 116979 h 1155501"/>
                <a:gd name="connsiteX277" fmla="*/ 1079302 w 1117699"/>
                <a:gd name="connsiteY277" fmla="*/ 111919 h 1155501"/>
                <a:gd name="connsiteX278" fmla="*/ 1067098 w 1117699"/>
                <a:gd name="connsiteY278" fmla="*/ 98822 h 1155501"/>
                <a:gd name="connsiteX279" fmla="*/ 1062633 w 1117699"/>
                <a:gd name="connsiteY279" fmla="*/ 92571 h 1155501"/>
                <a:gd name="connsiteX280" fmla="*/ 1059656 w 1117699"/>
                <a:gd name="connsiteY280" fmla="*/ 90190 h 1155501"/>
                <a:gd name="connsiteX281" fmla="*/ 1040904 w 1117699"/>
                <a:gd name="connsiteY281" fmla="*/ 82451 h 1155501"/>
                <a:gd name="connsiteX282" fmla="*/ 1028402 w 1117699"/>
                <a:gd name="connsiteY282" fmla="*/ 76200 h 1155501"/>
                <a:gd name="connsiteX283" fmla="*/ 1028105 w 1117699"/>
                <a:gd name="connsiteY283" fmla="*/ 76200 h 1155501"/>
                <a:gd name="connsiteX284" fmla="*/ 996256 w 1117699"/>
                <a:gd name="connsiteY284" fmla="*/ 62805 h 1155501"/>
                <a:gd name="connsiteX285" fmla="*/ 995363 w 1117699"/>
                <a:gd name="connsiteY285" fmla="*/ 62508 h 1155501"/>
                <a:gd name="connsiteX286" fmla="*/ 994767 w 1117699"/>
                <a:gd name="connsiteY286" fmla="*/ 61913 h 1155501"/>
                <a:gd name="connsiteX287" fmla="*/ 962323 w 1117699"/>
                <a:gd name="connsiteY287" fmla="*/ 31254 h 1155501"/>
                <a:gd name="connsiteX288" fmla="*/ 962323 w 1117699"/>
                <a:gd name="connsiteY288" fmla="*/ 30956 h 1155501"/>
                <a:gd name="connsiteX289" fmla="*/ 938510 w 1117699"/>
                <a:gd name="connsiteY289" fmla="*/ 7144 h 1155501"/>
                <a:gd name="connsiteX290" fmla="*/ 938510 w 1117699"/>
                <a:gd name="connsiteY290" fmla="*/ 6846 h 1155501"/>
                <a:gd name="connsiteX291" fmla="*/ 887313 w 1117699"/>
                <a:gd name="connsiteY291" fmla="*/ 6846 h 1155501"/>
                <a:gd name="connsiteX292" fmla="*/ 887016 w 1117699"/>
                <a:gd name="connsiteY292" fmla="*/ 6846 h 1155501"/>
                <a:gd name="connsiteX293" fmla="*/ 886718 w 1117699"/>
                <a:gd name="connsiteY293" fmla="*/ 6846 h 1155501"/>
                <a:gd name="connsiteX294" fmla="*/ 841474 w 1117699"/>
                <a:gd name="connsiteY294" fmla="*/ 0 h 11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</a:cxnLst>
              <a:rect l="l" t="t" r="r" b="b"/>
              <a:pathLst>
                <a:path w="1117699" h="1155501">
                  <a:moveTo>
                    <a:pt x="841474" y="0"/>
                  </a:moveTo>
                  <a:lnTo>
                    <a:pt x="841474" y="298"/>
                  </a:lnTo>
                  <a:lnTo>
                    <a:pt x="788789" y="298"/>
                  </a:lnTo>
                  <a:lnTo>
                    <a:pt x="764977" y="6251"/>
                  </a:lnTo>
                  <a:lnTo>
                    <a:pt x="745927" y="40481"/>
                  </a:lnTo>
                  <a:lnTo>
                    <a:pt x="745927" y="41077"/>
                  </a:lnTo>
                  <a:lnTo>
                    <a:pt x="742652" y="59234"/>
                  </a:lnTo>
                  <a:lnTo>
                    <a:pt x="748903" y="77093"/>
                  </a:lnTo>
                  <a:lnTo>
                    <a:pt x="749498" y="77986"/>
                  </a:lnTo>
                  <a:lnTo>
                    <a:pt x="749201" y="78879"/>
                  </a:lnTo>
                  <a:lnTo>
                    <a:pt x="747713" y="121444"/>
                  </a:lnTo>
                  <a:lnTo>
                    <a:pt x="747713" y="122337"/>
                  </a:lnTo>
                  <a:lnTo>
                    <a:pt x="747117" y="123230"/>
                  </a:lnTo>
                  <a:lnTo>
                    <a:pt x="733723" y="153888"/>
                  </a:lnTo>
                  <a:lnTo>
                    <a:pt x="733127" y="154781"/>
                  </a:lnTo>
                  <a:lnTo>
                    <a:pt x="732234" y="155674"/>
                  </a:lnTo>
                  <a:lnTo>
                    <a:pt x="703362" y="179487"/>
                  </a:lnTo>
                  <a:lnTo>
                    <a:pt x="703064" y="179487"/>
                  </a:lnTo>
                  <a:lnTo>
                    <a:pt x="682823" y="194965"/>
                  </a:lnTo>
                  <a:lnTo>
                    <a:pt x="680740" y="196453"/>
                  </a:lnTo>
                  <a:lnTo>
                    <a:pt x="678359" y="195560"/>
                  </a:lnTo>
                  <a:lnTo>
                    <a:pt x="654546" y="186928"/>
                  </a:lnTo>
                  <a:lnTo>
                    <a:pt x="620911" y="175617"/>
                  </a:lnTo>
                  <a:lnTo>
                    <a:pt x="596206" y="186333"/>
                  </a:lnTo>
                  <a:lnTo>
                    <a:pt x="595908" y="186630"/>
                  </a:lnTo>
                  <a:lnTo>
                    <a:pt x="559594" y="216098"/>
                  </a:lnTo>
                  <a:lnTo>
                    <a:pt x="522089" y="261938"/>
                  </a:lnTo>
                  <a:lnTo>
                    <a:pt x="520601" y="264021"/>
                  </a:lnTo>
                  <a:lnTo>
                    <a:pt x="517922" y="263723"/>
                  </a:lnTo>
                  <a:lnTo>
                    <a:pt x="494109" y="262235"/>
                  </a:lnTo>
                  <a:lnTo>
                    <a:pt x="490835" y="261938"/>
                  </a:lnTo>
                  <a:lnTo>
                    <a:pt x="489942" y="258663"/>
                  </a:lnTo>
                  <a:lnTo>
                    <a:pt x="479822" y="224730"/>
                  </a:lnTo>
                  <a:lnTo>
                    <a:pt x="479524" y="224135"/>
                  </a:lnTo>
                  <a:lnTo>
                    <a:pt x="479524" y="223242"/>
                  </a:lnTo>
                  <a:lnTo>
                    <a:pt x="479524" y="141684"/>
                  </a:lnTo>
                  <a:lnTo>
                    <a:pt x="438448" y="125611"/>
                  </a:lnTo>
                  <a:lnTo>
                    <a:pt x="438150" y="125611"/>
                  </a:lnTo>
                  <a:lnTo>
                    <a:pt x="437852" y="125611"/>
                  </a:lnTo>
                  <a:lnTo>
                    <a:pt x="389930" y="100013"/>
                  </a:lnTo>
                  <a:lnTo>
                    <a:pt x="372963" y="135136"/>
                  </a:lnTo>
                  <a:lnTo>
                    <a:pt x="372368" y="136624"/>
                  </a:lnTo>
                  <a:lnTo>
                    <a:pt x="370582" y="137517"/>
                  </a:lnTo>
                  <a:lnTo>
                    <a:pt x="328315" y="157758"/>
                  </a:lnTo>
                  <a:lnTo>
                    <a:pt x="328017" y="158055"/>
                  </a:lnTo>
                  <a:lnTo>
                    <a:pt x="327720" y="158055"/>
                  </a:lnTo>
                  <a:lnTo>
                    <a:pt x="266402" y="181273"/>
                  </a:lnTo>
                  <a:lnTo>
                    <a:pt x="245269" y="222052"/>
                  </a:lnTo>
                  <a:lnTo>
                    <a:pt x="244971" y="222647"/>
                  </a:lnTo>
                  <a:lnTo>
                    <a:pt x="244673" y="222945"/>
                  </a:lnTo>
                  <a:lnTo>
                    <a:pt x="217587" y="253603"/>
                  </a:lnTo>
                  <a:lnTo>
                    <a:pt x="216396" y="254794"/>
                  </a:lnTo>
                  <a:lnTo>
                    <a:pt x="215205" y="255091"/>
                  </a:lnTo>
                  <a:lnTo>
                    <a:pt x="172045" y="266700"/>
                  </a:lnTo>
                  <a:lnTo>
                    <a:pt x="128588" y="303609"/>
                  </a:lnTo>
                  <a:lnTo>
                    <a:pt x="127992" y="303907"/>
                  </a:lnTo>
                  <a:lnTo>
                    <a:pt x="127099" y="304205"/>
                  </a:lnTo>
                  <a:lnTo>
                    <a:pt x="123825" y="305395"/>
                  </a:lnTo>
                  <a:lnTo>
                    <a:pt x="127397" y="306884"/>
                  </a:lnTo>
                  <a:lnTo>
                    <a:pt x="115491" y="334566"/>
                  </a:lnTo>
                  <a:lnTo>
                    <a:pt x="115193" y="334863"/>
                  </a:lnTo>
                  <a:lnTo>
                    <a:pt x="99715" y="367308"/>
                  </a:lnTo>
                  <a:lnTo>
                    <a:pt x="114895" y="389037"/>
                  </a:lnTo>
                  <a:lnTo>
                    <a:pt x="115491" y="389632"/>
                  </a:lnTo>
                  <a:lnTo>
                    <a:pt x="115788" y="390823"/>
                  </a:lnTo>
                  <a:cubicBezTo>
                    <a:pt x="115788" y="390823"/>
                    <a:pt x="119439" y="407806"/>
                    <a:pt x="120551" y="412254"/>
                  </a:cubicBezTo>
                  <a:cubicBezTo>
                    <a:pt x="120906" y="413676"/>
                    <a:pt x="120514" y="415304"/>
                    <a:pt x="119955" y="416421"/>
                  </a:cubicBezTo>
                  <a:cubicBezTo>
                    <a:pt x="119397" y="417538"/>
                    <a:pt x="118550" y="418240"/>
                    <a:pt x="117872" y="418802"/>
                  </a:cubicBezTo>
                  <a:cubicBezTo>
                    <a:pt x="116516" y="419927"/>
                    <a:pt x="115221" y="420577"/>
                    <a:pt x="113705" y="421184"/>
                  </a:cubicBezTo>
                  <a:cubicBezTo>
                    <a:pt x="110671" y="422397"/>
                    <a:pt x="106953" y="423082"/>
                    <a:pt x="103287" y="423863"/>
                  </a:cubicBezTo>
                  <a:cubicBezTo>
                    <a:pt x="97889" y="425011"/>
                    <a:pt x="95049" y="425605"/>
                    <a:pt x="92571" y="425946"/>
                  </a:cubicBezTo>
                  <a:cubicBezTo>
                    <a:pt x="92128" y="429702"/>
                    <a:pt x="90488" y="442950"/>
                    <a:pt x="90488" y="451842"/>
                  </a:cubicBezTo>
                  <a:cubicBezTo>
                    <a:pt x="90488" y="452784"/>
                    <a:pt x="91444" y="455609"/>
                    <a:pt x="93464" y="458688"/>
                  </a:cubicBezTo>
                  <a:cubicBezTo>
                    <a:pt x="95484" y="461768"/>
                    <a:pt x="98309" y="465102"/>
                    <a:pt x="101203" y="468213"/>
                  </a:cubicBezTo>
                  <a:cubicBezTo>
                    <a:pt x="106464" y="473869"/>
                    <a:pt x="110699" y="477837"/>
                    <a:pt x="111621" y="478631"/>
                  </a:cubicBezTo>
                  <a:lnTo>
                    <a:pt x="147638" y="481905"/>
                  </a:lnTo>
                  <a:lnTo>
                    <a:pt x="149423" y="482203"/>
                  </a:lnTo>
                  <a:lnTo>
                    <a:pt x="150614" y="483394"/>
                  </a:lnTo>
                  <a:cubicBezTo>
                    <a:pt x="150614" y="483394"/>
                    <a:pt x="153992" y="487360"/>
                    <a:pt x="158353" y="491430"/>
                  </a:cubicBezTo>
                  <a:cubicBezTo>
                    <a:pt x="162714" y="495501"/>
                    <a:pt x="168684" y="499538"/>
                    <a:pt x="170259" y="500063"/>
                  </a:cubicBezTo>
                  <a:cubicBezTo>
                    <a:pt x="170633" y="500187"/>
                    <a:pt x="170677" y="500504"/>
                    <a:pt x="171450" y="500063"/>
                  </a:cubicBezTo>
                  <a:cubicBezTo>
                    <a:pt x="172223" y="499621"/>
                    <a:pt x="173454" y="498600"/>
                    <a:pt x="174427" y="497384"/>
                  </a:cubicBezTo>
                  <a:cubicBezTo>
                    <a:pt x="176372" y="494951"/>
                    <a:pt x="177701" y="492026"/>
                    <a:pt x="177701" y="492026"/>
                  </a:cubicBezTo>
                  <a:lnTo>
                    <a:pt x="178594" y="489942"/>
                  </a:lnTo>
                  <a:lnTo>
                    <a:pt x="180380" y="489347"/>
                  </a:lnTo>
                  <a:lnTo>
                    <a:pt x="206871" y="481013"/>
                  </a:lnTo>
                  <a:lnTo>
                    <a:pt x="214313" y="478631"/>
                  </a:lnTo>
                  <a:lnTo>
                    <a:pt x="213122" y="486370"/>
                  </a:lnTo>
                  <a:cubicBezTo>
                    <a:pt x="213122" y="486370"/>
                    <a:pt x="211960" y="493662"/>
                    <a:pt x="210443" y="501551"/>
                  </a:cubicBezTo>
                  <a:cubicBezTo>
                    <a:pt x="209684" y="505495"/>
                    <a:pt x="208876" y="509375"/>
                    <a:pt x="208062" y="512862"/>
                  </a:cubicBezTo>
                  <a:cubicBezTo>
                    <a:pt x="207248" y="516349"/>
                    <a:pt x="206552" y="518858"/>
                    <a:pt x="205383" y="521196"/>
                  </a:cubicBezTo>
                  <a:cubicBezTo>
                    <a:pt x="204180" y="523602"/>
                    <a:pt x="201291" y="529837"/>
                    <a:pt x="197941" y="536079"/>
                  </a:cubicBezTo>
                  <a:cubicBezTo>
                    <a:pt x="194592" y="542320"/>
                    <a:pt x="191105" y="548420"/>
                    <a:pt x="188119" y="552152"/>
                  </a:cubicBezTo>
                  <a:cubicBezTo>
                    <a:pt x="186275" y="554457"/>
                    <a:pt x="183541" y="556598"/>
                    <a:pt x="180380" y="558998"/>
                  </a:cubicBezTo>
                  <a:cubicBezTo>
                    <a:pt x="177219" y="561398"/>
                    <a:pt x="173763" y="563781"/>
                    <a:pt x="170259" y="566142"/>
                  </a:cubicBezTo>
                  <a:cubicBezTo>
                    <a:pt x="163612" y="570622"/>
                    <a:pt x="158067" y="574100"/>
                    <a:pt x="157460" y="574477"/>
                  </a:cubicBezTo>
                  <a:cubicBezTo>
                    <a:pt x="157460" y="574477"/>
                    <a:pt x="156883" y="575055"/>
                    <a:pt x="156865" y="575072"/>
                  </a:cubicBezTo>
                  <a:cubicBezTo>
                    <a:pt x="156011" y="575878"/>
                    <a:pt x="135785" y="594961"/>
                    <a:pt x="127695" y="603052"/>
                  </a:cubicBezTo>
                  <a:cubicBezTo>
                    <a:pt x="119596" y="611150"/>
                    <a:pt x="113011" y="620108"/>
                    <a:pt x="99120" y="628948"/>
                  </a:cubicBezTo>
                  <a:cubicBezTo>
                    <a:pt x="84409" y="638309"/>
                    <a:pt x="65423" y="639512"/>
                    <a:pt x="55364" y="641747"/>
                  </a:cubicBezTo>
                  <a:cubicBezTo>
                    <a:pt x="48311" y="643314"/>
                    <a:pt x="40068" y="641820"/>
                    <a:pt x="33040" y="640259"/>
                  </a:cubicBezTo>
                  <a:cubicBezTo>
                    <a:pt x="27183" y="638957"/>
                    <a:pt x="24086" y="637753"/>
                    <a:pt x="22622" y="637282"/>
                  </a:cubicBezTo>
                  <a:lnTo>
                    <a:pt x="11311" y="643831"/>
                  </a:lnTo>
                  <a:lnTo>
                    <a:pt x="0" y="671810"/>
                  </a:lnTo>
                  <a:lnTo>
                    <a:pt x="25896" y="695325"/>
                  </a:lnTo>
                  <a:lnTo>
                    <a:pt x="50006" y="703362"/>
                  </a:lnTo>
                  <a:lnTo>
                    <a:pt x="108049" y="711696"/>
                  </a:lnTo>
                  <a:lnTo>
                    <a:pt x="109538" y="711994"/>
                  </a:lnTo>
                  <a:lnTo>
                    <a:pt x="110728" y="712887"/>
                  </a:lnTo>
                  <a:lnTo>
                    <a:pt x="126206" y="727472"/>
                  </a:lnTo>
                  <a:lnTo>
                    <a:pt x="127695" y="728663"/>
                  </a:lnTo>
                  <a:lnTo>
                    <a:pt x="127695" y="730746"/>
                  </a:lnTo>
                  <a:lnTo>
                    <a:pt x="127695" y="778371"/>
                  </a:lnTo>
                  <a:lnTo>
                    <a:pt x="134838" y="797719"/>
                  </a:lnTo>
                  <a:cubicBezTo>
                    <a:pt x="135542" y="798655"/>
                    <a:pt x="137993" y="801903"/>
                    <a:pt x="141684" y="806648"/>
                  </a:cubicBezTo>
                  <a:cubicBezTo>
                    <a:pt x="145864" y="812022"/>
                    <a:pt x="151151" y="818199"/>
                    <a:pt x="152995" y="820043"/>
                  </a:cubicBezTo>
                  <a:cubicBezTo>
                    <a:pt x="154839" y="821887"/>
                    <a:pt x="162181" y="828195"/>
                    <a:pt x="169366" y="834033"/>
                  </a:cubicBezTo>
                  <a:cubicBezTo>
                    <a:pt x="176552" y="839871"/>
                    <a:pt x="183833" y="845776"/>
                    <a:pt x="186035" y="847427"/>
                  </a:cubicBezTo>
                  <a:cubicBezTo>
                    <a:pt x="187665" y="848650"/>
                    <a:pt x="188409" y="849810"/>
                    <a:pt x="189309" y="851297"/>
                  </a:cubicBezTo>
                  <a:cubicBezTo>
                    <a:pt x="190209" y="852784"/>
                    <a:pt x="191093" y="854407"/>
                    <a:pt x="191988" y="856357"/>
                  </a:cubicBezTo>
                  <a:cubicBezTo>
                    <a:pt x="193779" y="860258"/>
                    <a:pt x="195654" y="865126"/>
                    <a:pt x="197346" y="870049"/>
                  </a:cubicBezTo>
                  <a:cubicBezTo>
                    <a:pt x="199038" y="874973"/>
                    <a:pt x="200382" y="879889"/>
                    <a:pt x="201513" y="884337"/>
                  </a:cubicBezTo>
                  <a:cubicBezTo>
                    <a:pt x="202645" y="888784"/>
                    <a:pt x="203597" y="892522"/>
                    <a:pt x="203597" y="895648"/>
                  </a:cubicBezTo>
                  <a:cubicBezTo>
                    <a:pt x="203597" y="897589"/>
                    <a:pt x="205478" y="900635"/>
                    <a:pt x="208062" y="903089"/>
                  </a:cubicBezTo>
                  <a:cubicBezTo>
                    <a:pt x="210389" y="905300"/>
                    <a:pt x="212086" y="906684"/>
                    <a:pt x="212527" y="906959"/>
                  </a:cubicBezTo>
                  <a:cubicBezTo>
                    <a:pt x="212527" y="906959"/>
                    <a:pt x="213106" y="907250"/>
                    <a:pt x="213122" y="907256"/>
                  </a:cubicBezTo>
                  <a:cubicBezTo>
                    <a:pt x="214132" y="907653"/>
                    <a:pt x="246392" y="920029"/>
                    <a:pt x="252413" y="922437"/>
                  </a:cubicBezTo>
                  <a:cubicBezTo>
                    <a:pt x="254015" y="923078"/>
                    <a:pt x="255532" y="924459"/>
                    <a:pt x="256282" y="926306"/>
                  </a:cubicBezTo>
                  <a:cubicBezTo>
                    <a:pt x="257033" y="928154"/>
                    <a:pt x="256967" y="930036"/>
                    <a:pt x="256580" y="931366"/>
                  </a:cubicBezTo>
                  <a:cubicBezTo>
                    <a:pt x="255804" y="934026"/>
                    <a:pt x="254188" y="935879"/>
                    <a:pt x="252710" y="937617"/>
                  </a:cubicBezTo>
                  <a:cubicBezTo>
                    <a:pt x="249755" y="941094"/>
                    <a:pt x="246162" y="943868"/>
                    <a:pt x="246162" y="943868"/>
                  </a:cubicBezTo>
                  <a:lnTo>
                    <a:pt x="245269" y="944761"/>
                  </a:lnTo>
                  <a:lnTo>
                    <a:pt x="243780" y="944761"/>
                  </a:lnTo>
                  <a:lnTo>
                    <a:pt x="207466" y="948333"/>
                  </a:lnTo>
                  <a:lnTo>
                    <a:pt x="177105" y="967085"/>
                  </a:lnTo>
                  <a:lnTo>
                    <a:pt x="177105" y="968276"/>
                  </a:lnTo>
                  <a:lnTo>
                    <a:pt x="177105" y="969169"/>
                  </a:lnTo>
                  <a:lnTo>
                    <a:pt x="177105" y="969764"/>
                  </a:lnTo>
                  <a:cubicBezTo>
                    <a:pt x="177105" y="969764"/>
                    <a:pt x="176056" y="975146"/>
                    <a:pt x="175915" y="981075"/>
                  </a:cubicBezTo>
                  <a:cubicBezTo>
                    <a:pt x="175845" y="984040"/>
                    <a:pt x="176096" y="987109"/>
                    <a:pt x="176510" y="989409"/>
                  </a:cubicBezTo>
                  <a:cubicBezTo>
                    <a:pt x="176924" y="991710"/>
                    <a:pt x="177815" y="993073"/>
                    <a:pt x="177701" y="992981"/>
                  </a:cubicBezTo>
                  <a:cubicBezTo>
                    <a:pt x="181403" y="995943"/>
                    <a:pt x="183724" y="999080"/>
                    <a:pt x="186333" y="1001316"/>
                  </a:cubicBezTo>
                  <a:cubicBezTo>
                    <a:pt x="188941" y="1003552"/>
                    <a:pt x="191551" y="1005185"/>
                    <a:pt x="196453" y="1005185"/>
                  </a:cubicBezTo>
                  <a:cubicBezTo>
                    <a:pt x="203260" y="1005185"/>
                    <a:pt x="212678" y="1006537"/>
                    <a:pt x="221754" y="1007269"/>
                  </a:cubicBezTo>
                  <a:cubicBezTo>
                    <a:pt x="230830" y="1008001"/>
                    <a:pt x="239453" y="1007369"/>
                    <a:pt x="241995" y="1005781"/>
                  </a:cubicBezTo>
                  <a:cubicBezTo>
                    <a:pt x="245913" y="1003332"/>
                    <a:pt x="244813" y="1002650"/>
                    <a:pt x="247650" y="999530"/>
                  </a:cubicBezTo>
                  <a:cubicBezTo>
                    <a:pt x="249069" y="997969"/>
                    <a:pt x="251230" y="996814"/>
                    <a:pt x="253901" y="996256"/>
                  </a:cubicBezTo>
                  <a:cubicBezTo>
                    <a:pt x="256572" y="995697"/>
                    <a:pt x="259954" y="995363"/>
                    <a:pt x="264914" y="995363"/>
                  </a:cubicBezTo>
                  <a:cubicBezTo>
                    <a:pt x="274437" y="995363"/>
                    <a:pt x="286134" y="995207"/>
                    <a:pt x="295870" y="994470"/>
                  </a:cubicBezTo>
                  <a:cubicBezTo>
                    <a:pt x="300738" y="994101"/>
                    <a:pt x="305052" y="993558"/>
                    <a:pt x="308372" y="992981"/>
                  </a:cubicBezTo>
                  <a:cubicBezTo>
                    <a:pt x="308371" y="992978"/>
                    <a:pt x="308371" y="990604"/>
                    <a:pt x="308372" y="990600"/>
                  </a:cubicBezTo>
                  <a:cubicBezTo>
                    <a:pt x="308373" y="990596"/>
                    <a:pt x="309559" y="988818"/>
                    <a:pt x="309563" y="988814"/>
                  </a:cubicBezTo>
                  <a:cubicBezTo>
                    <a:pt x="309566" y="988811"/>
                    <a:pt x="310181" y="988091"/>
                    <a:pt x="310455" y="987921"/>
                  </a:cubicBezTo>
                  <a:cubicBezTo>
                    <a:pt x="311557" y="987243"/>
                    <a:pt x="311938" y="987383"/>
                    <a:pt x="312241" y="987326"/>
                  </a:cubicBezTo>
                  <a:cubicBezTo>
                    <a:pt x="312849" y="987211"/>
                    <a:pt x="313056" y="987047"/>
                    <a:pt x="313432" y="987028"/>
                  </a:cubicBezTo>
                  <a:cubicBezTo>
                    <a:pt x="314935" y="986954"/>
                    <a:pt x="317548" y="987028"/>
                    <a:pt x="322659" y="987028"/>
                  </a:cubicBezTo>
                  <a:cubicBezTo>
                    <a:pt x="333069" y="987028"/>
                    <a:pt x="345841" y="987622"/>
                    <a:pt x="356592" y="987921"/>
                  </a:cubicBezTo>
                  <a:cubicBezTo>
                    <a:pt x="361967" y="988071"/>
                    <a:pt x="366769" y="988327"/>
                    <a:pt x="370582" y="988219"/>
                  </a:cubicBezTo>
                  <a:cubicBezTo>
                    <a:pt x="374068" y="988120"/>
                    <a:pt x="376385" y="987403"/>
                    <a:pt x="376833" y="987326"/>
                  </a:cubicBezTo>
                  <a:cubicBezTo>
                    <a:pt x="376946" y="986538"/>
                    <a:pt x="377108" y="985082"/>
                    <a:pt x="377428" y="983159"/>
                  </a:cubicBezTo>
                  <a:cubicBezTo>
                    <a:pt x="377600" y="982129"/>
                    <a:pt x="377694" y="980943"/>
                    <a:pt x="378619" y="979587"/>
                  </a:cubicBezTo>
                  <a:cubicBezTo>
                    <a:pt x="379544" y="978230"/>
                    <a:pt x="381342" y="976954"/>
                    <a:pt x="383084" y="976610"/>
                  </a:cubicBezTo>
                  <a:cubicBezTo>
                    <a:pt x="386567" y="975923"/>
                    <a:pt x="389538" y="977308"/>
                    <a:pt x="393502" y="979289"/>
                  </a:cubicBezTo>
                  <a:cubicBezTo>
                    <a:pt x="400528" y="982803"/>
                    <a:pt x="407534" y="985620"/>
                    <a:pt x="413445" y="988814"/>
                  </a:cubicBezTo>
                  <a:cubicBezTo>
                    <a:pt x="416400" y="990411"/>
                    <a:pt x="418965" y="992167"/>
                    <a:pt x="421184" y="994172"/>
                  </a:cubicBezTo>
                  <a:cubicBezTo>
                    <a:pt x="423403" y="996177"/>
                    <a:pt x="425405" y="998668"/>
                    <a:pt x="425946" y="1001911"/>
                  </a:cubicBezTo>
                  <a:cubicBezTo>
                    <a:pt x="426405" y="1004667"/>
                    <a:pt x="426014" y="1006858"/>
                    <a:pt x="425648" y="1008459"/>
                  </a:cubicBezTo>
                  <a:cubicBezTo>
                    <a:pt x="425283" y="1010061"/>
                    <a:pt x="425023" y="1011150"/>
                    <a:pt x="425053" y="1011436"/>
                  </a:cubicBezTo>
                  <a:cubicBezTo>
                    <a:pt x="425083" y="1011722"/>
                    <a:pt x="425074" y="1011841"/>
                    <a:pt x="426244" y="1012924"/>
                  </a:cubicBezTo>
                  <a:cubicBezTo>
                    <a:pt x="427413" y="1014007"/>
                    <a:pt x="429720" y="1015697"/>
                    <a:pt x="433983" y="1017687"/>
                  </a:cubicBezTo>
                  <a:cubicBezTo>
                    <a:pt x="451667" y="1025939"/>
                    <a:pt x="459499" y="1026822"/>
                    <a:pt x="466427" y="1029593"/>
                  </a:cubicBezTo>
                  <a:cubicBezTo>
                    <a:pt x="469743" y="1030919"/>
                    <a:pt x="470822" y="1033631"/>
                    <a:pt x="471785" y="1036141"/>
                  </a:cubicBezTo>
                  <a:lnTo>
                    <a:pt x="509885" y="1035248"/>
                  </a:lnTo>
                  <a:lnTo>
                    <a:pt x="510183" y="1035248"/>
                  </a:lnTo>
                  <a:lnTo>
                    <a:pt x="577156" y="1028105"/>
                  </a:lnTo>
                  <a:lnTo>
                    <a:pt x="578941" y="1027807"/>
                  </a:lnTo>
                  <a:lnTo>
                    <a:pt x="580430" y="1028700"/>
                  </a:lnTo>
                  <a:cubicBezTo>
                    <a:pt x="580430" y="1028700"/>
                    <a:pt x="588707" y="1034467"/>
                    <a:pt x="598587" y="1040904"/>
                  </a:cubicBezTo>
                  <a:cubicBezTo>
                    <a:pt x="608466" y="1047341"/>
                    <a:pt x="619930" y="1054552"/>
                    <a:pt x="625376" y="1057275"/>
                  </a:cubicBezTo>
                  <a:cubicBezTo>
                    <a:pt x="633434" y="1061304"/>
                    <a:pt x="639366" y="1070286"/>
                    <a:pt x="644723" y="1078706"/>
                  </a:cubicBezTo>
                  <a:cubicBezTo>
                    <a:pt x="647402" y="1082916"/>
                    <a:pt x="649774" y="1087057"/>
                    <a:pt x="651867" y="1090315"/>
                  </a:cubicBezTo>
                  <a:cubicBezTo>
                    <a:pt x="653960" y="1093573"/>
                    <a:pt x="655962" y="1095972"/>
                    <a:pt x="656332" y="1096268"/>
                  </a:cubicBezTo>
                  <a:cubicBezTo>
                    <a:pt x="660971" y="1099980"/>
                    <a:pt x="664718" y="1106520"/>
                    <a:pt x="668834" y="1113532"/>
                  </a:cubicBezTo>
                  <a:cubicBezTo>
                    <a:pt x="672949" y="1120544"/>
                    <a:pt x="676853" y="1127943"/>
                    <a:pt x="678954" y="1131094"/>
                  </a:cubicBezTo>
                  <a:cubicBezTo>
                    <a:pt x="680479" y="1133381"/>
                    <a:pt x="685593" y="1137642"/>
                    <a:pt x="690860" y="1140916"/>
                  </a:cubicBezTo>
                  <a:cubicBezTo>
                    <a:pt x="696127" y="1144191"/>
                    <a:pt x="702209" y="1146877"/>
                    <a:pt x="703659" y="1147167"/>
                  </a:cubicBezTo>
                  <a:cubicBezTo>
                    <a:pt x="706606" y="1147757"/>
                    <a:pt x="717428" y="1149684"/>
                    <a:pt x="728067" y="1151632"/>
                  </a:cubicBezTo>
                  <a:cubicBezTo>
                    <a:pt x="733387" y="1152606"/>
                    <a:pt x="738739" y="1153625"/>
                    <a:pt x="742950" y="1154311"/>
                  </a:cubicBezTo>
                  <a:cubicBezTo>
                    <a:pt x="747161" y="1154997"/>
                    <a:pt x="750677" y="1155502"/>
                    <a:pt x="750689" y="1155502"/>
                  </a:cubicBezTo>
                  <a:cubicBezTo>
                    <a:pt x="750304" y="1155502"/>
                    <a:pt x="753342" y="1154899"/>
                    <a:pt x="756345" y="1154013"/>
                  </a:cubicBezTo>
                  <a:cubicBezTo>
                    <a:pt x="759347" y="1153127"/>
                    <a:pt x="763031" y="1152008"/>
                    <a:pt x="766763" y="1150739"/>
                  </a:cubicBezTo>
                  <a:cubicBezTo>
                    <a:pt x="774225" y="1148202"/>
                    <a:pt x="781220" y="1145637"/>
                    <a:pt x="784622" y="1144786"/>
                  </a:cubicBezTo>
                  <a:cubicBezTo>
                    <a:pt x="784431" y="1144834"/>
                    <a:pt x="786007" y="1144348"/>
                    <a:pt x="787896" y="1143595"/>
                  </a:cubicBezTo>
                  <a:cubicBezTo>
                    <a:pt x="789785" y="1142843"/>
                    <a:pt x="792181" y="1141824"/>
                    <a:pt x="795040" y="1140619"/>
                  </a:cubicBezTo>
                  <a:cubicBezTo>
                    <a:pt x="800757" y="1138209"/>
                    <a:pt x="807927" y="1135065"/>
                    <a:pt x="814983" y="1131987"/>
                  </a:cubicBezTo>
                  <a:cubicBezTo>
                    <a:pt x="829095" y="1125831"/>
                    <a:pt x="842665" y="1119783"/>
                    <a:pt x="842665" y="1119783"/>
                  </a:cubicBezTo>
                  <a:lnTo>
                    <a:pt x="843260" y="1119485"/>
                  </a:lnTo>
                  <a:lnTo>
                    <a:pt x="843856" y="1119485"/>
                  </a:lnTo>
                  <a:cubicBezTo>
                    <a:pt x="843856" y="1119485"/>
                    <a:pt x="861206" y="1116249"/>
                    <a:pt x="879574" y="1112937"/>
                  </a:cubicBezTo>
                  <a:cubicBezTo>
                    <a:pt x="888759" y="1111281"/>
                    <a:pt x="898168" y="1109422"/>
                    <a:pt x="905768" y="1108174"/>
                  </a:cubicBezTo>
                  <a:cubicBezTo>
                    <a:pt x="909568" y="1107550"/>
                    <a:pt x="912927" y="1107057"/>
                    <a:pt x="915591" y="1106686"/>
                  </a:cubicBezTo>
                  <a:cubicBezTo>
                    <a:pt x="918122" y="1106334"/>
                    <a:pt x="919692" y="1106112"/>
                    <a:pt x="921246" y="1106091"/>
                  </a:cubicBezTo>
                  <a:cubicBezTo>
                    <a:pt x="921450" y="1106015"/>
                    <a:pt x="921982" y="1105787"/>
                    <a:pt x="922437" y="1105495"/>
                  </a:cubicBezTo>
                  <a:cubicBezTo>
                    <a:pt x="923345" y="1104913"/>
                    <a:pt x="924616" y="1104107"/>
                    <a:pt x="926009" y="1102816"/>
                  </a:cubicBezTo>
                  <a:cubicBezTo>
                    <a:pt x="928795" y="1100237"/>
                    <a:pt x="932151" y="1096369"/>
                    <a:pt x="935236" y="1092696"/>
                  </a:cubicBezTo>
                  <a:cubicBezTo>
                    <a:pt x="941407" y="1085350"/>
                    <a:pt x="946547" y="1078111"/>
                    <a:pt x="946547" y="1078111"/>
                  </a:cubicBezTo>
                  <a:lnTo>
                    <a:pt x="972741" y="1040309"/>
                  </a:lnTo>
                  <a:lnTo>
                    <a:pt x="983159" y="994470"/>
                  </a:lnTo>
                  <a:lnTo>
                    <a:pt x="983456" y="993577"/>
                  </a:lnTo>
                  <a:lnTo>
                    <a:pt x="983754" y="992981"/>
                  </a:lnTo>
                  <a:lnTo>
                    <a:pt x="1010245" y="950714"/>
                  </a:lnTo>
                  <a:lnTo>
                    <a:pt x="1010841" y="949821"/>
                  </a:lnTo>
                  <a:lnTo>
                    <a:pt x="1011734" y="949226"/>
                  </a:lnTo>
                  <a:lnTo>
                    <a:pt x="1046559" y="928688"/>
                  </a:lnTo>
                  <a:lnTo>
                    <a:pt x="1047750" y="928092"/>
                  </a:lnTo>
                  <a:lnTo>
                    <a:pt x="1049238" y="928092"/>
                  </a:lnTo>
                  <a:lnTo>
                    <a:pt x="1055489" y="928092"/>
                  </a:lnTo>
                  <a:lnTo>
                    <a:pt x="1050131" y="923925"/>
                  </a:lnTo>
                  <a:lnTo>
                    <a:pt x="1095970" y="866180"/>
                  </a:lnTo>
                  <a:lnTo>
                    <a:pt x="1096566" y="865584"/>
                  </a:lnTo>
                  <a:lnTo>
                    <a:pt x="1097161" y="864989"/>
                  </a:lnTo>
                  <a:cubicBezTo>
                    <a:pt x="1097161" y="864989"/>
                    <a:pt x="1106984" y="859616"/>
                    <a:pt x="1106984" y="845046"/>
                  </a:cubicBezTo>
                  <a:cubicBezTo>
                    <a:pt x="1106984" y="835947"/>
                    <a:pt x="1108770" y="827393"/>
                    <a:pt x="1108770" y="820638"/>
                  </a:cubicBezTo>
                  <a:cubicBezTo>
                    <a:pt x="1108770" y="813883"/>
                    <a:pt x="1107768" y="809652"/>
                    <a:pt x="1101924" y="805756"/>
                  </a:cubicBezTo>
                  <a:cubicBezTo>
                    <a:pt x="1087796" y="796337"/>
                    <a:pt x="1044178" y="769739"/>
                    <a:pt x="1044178" y="769739"/>
                  </a:cubicBezTo>
                  <a:lnTo>
                    <a:pt x="1043881" y="769739"/>
                  </a:lnTo>
                  <a:lnTo>
                    <a:pt x="1043881" y="769441"/>
                  </a:lnTo>
                  <a:cubicBezTo>
                    <a:pt x="1043881" y="769441"/>
                    <a:pt x="1030446" y="759246"/>
                    <a:pt x="1017091" y="747713"/>
                  </a:cubicBezTo>
                  <a:cubicBezTo>
                    <a:pt x="1010414" y="741946"/>
                    <a:pt x="1003789" y="735834"/>
                    <a:pt x="998637" y="730448"/>
                  </a:cubicBezTo>
                  <a:cubicBezTo>
                    <a:pt x="996061" y="727755"/>
                    <a:pt x="993759" y="725361"/>
                    <a:pt x="992088" y="723007"/>
                  </a:cubicBezTo>
                  <a:cubicBezTo>
                    <a:pt x="990417" y="720653"/>
                    <a:pt x="989112" y="718654"/>
                    <a:pt x="989112" y="715268"/>
                  </a:cubicBezTo>
                  <a:cubicBezTo>
                    <a:pt x="989112" y="711648"/>
                    <a:pt x="987382" y="704270"/>
                    <a:pt x="986731" y="697111"/>
                  </a:cubicBezTo>
                  <a:cubicBezTo>
                    <a:pt x="986405" y="693531"/>
                    <a:pt x="986123" y="689916"/>
                    <a:pt x="987028" y="686395"/>
                  </a:cubicBezTo>
                  <a:cubicBezTo>
                    <a:pt x="987933" y="682874"/>
                    <a:pt x="990417" y="679045"/>
                    <a:pt x="994172" y="677168"/>
                  </a:cubicBezTo>
                  <a:cubicBezTo>
                    <a:pt x="995583" y="676462"/>
                    <a:pt x="1000229" y="673118"/>
                    <a:pt x="1005781" y="668834"/>
                  </a:cubicBezTo>
                  <a:cubicBezTo>
                    <a:pt x="1011332" y="664549"/>
                    <a:pt x="1018034" y="659237"/>
                    <a:pt x="1024831" y="653951"/>
                  </a:cubicBezTo>
                  <a:cubicBezTo>
                    <a:pt x="1031627" y="648665"/>
                    <a:pt x="1038416" y="643496"/>
                    <a:pt x="1044476" y="639366"/>
                  </a:cubicBezTo>
                  <a:cubicBezTo>
                    <a:pt x="1050536" y="635236"/>
                    <a:pt x="1055389" y="632004"/>
                    <a:pt x="1060252" y="631031"/>
                  </a:cubicBezTo>
                  <a:cubicBezTo>
                    <a:pt x="1065008" y="630080"/>
                    <a:pt x="1083051" y="624228"/>
                    <a:pt x="1098947" y="618530"/>
                  </a:cubicBezTo>
                  <a:cubicBezTo>
                    <a:pt x="1108741" y="615018"/>
                    <a:pt x="1112057" y="613776"/>
                    <a:pt x="1117699" y="611684"/>
                  </a:cubicBezTo>
                  <a:lnTo>
                    <a:pt x="1104602" y="578346"/>
                  </a:lnTo>
                  <a:lnTo>
                    <a:pt x="1027509" y="523280"/>
                  </a:lnTo>
                  <a:lnTo>
                    <a:pt x="1026914" y="522684"/>
                  </a:lnTo>
                  <a:lnTo>
                    <a:pt x="1026319" y="521791"/>
                  </a:lnTo>
                  <a:lnTo>
                    <a:pt x="1000423" y="481013"/>
                  </a:lnTo>
                  <a:lnTo>
                    <a:pt x="923627" y="462558"/>
                  </a:lnTo>
                  <a:lnTo>
                    <a:pt x="922734" y="462558"/>
                  </a:lnTo>
                  <a:lnTo>
                    <a:pt x="921841" y="461665"/>
                  </a:lnTo>
                  <a:lnTo>
                    <a:pt x="898029" y="441127"/>
                  </a:lnTo>
                  <a:lnTo>
                    <a:pt x="897136" y="440531"/>
                  </a:lnTo>
                  <a:lnTo>
                    <a:pt x="896541" y="439638"/>
                  </a:lnTo>
                  <a:lnTo>
                    <a:pt x="881360" y="403920"/>
                  </a:lnTo>
                  <a:lnTo>
                    <a:pt x="879872" y="400348"/>
                  </a:lnTo>
                  <a:lnTo>
                    <a:pt x="882848" y="397966"/>
                  </a:lnTo>
                  <a:lnTo>
                    <a:pt x="908447" y="379512"/>
                  </a:lnTo>
                  <a:lnTo>
                    <a:pt x="909638" y="378321"/>
                  </a:lnTo>
                  <a:lnTo>
                    <a:pt x="911126" y="378321"/>
                  </a:lnTo>
                  <a:lnTo>
                    <a:pt x="966788" y="378321"/>
                  </a:lnTo>
                  <a:lnTo>
                    <a:pt x="967383" y="378321"/>
                  </a:lnTo>
                  <a:lnTo>
                    <a:pt x="1015901" y="361950"/>
                  </a:lnTo>
                  <a:cubicBezTo>
                    <a:pt x="1016743" y="361135"/>
                    <a:pt x="1029248" y="349059"/>
                    <a:pt x="1043285" y="336054"/>
                  </a:cubicBezTo>
                  <a:cubicBezTo>
                    <a:pt x="1050539" y="329334"/>
                    <a:pt x="1057973" y="322560"/>
                    <a:pt x="1064121" y="317302"/>
                  </a:cubicBezTo>
                  <a:cubicBezTo>
                    <a:pt x="1067195" y="314672"/>
                    <a:pt x="1069877" y="312464"/>
                    <a:pt x="1072158" y="310753"/>
                  </a:cubicBezTo>
                  <a:cubicBezTo>
                    <a:pt x="1074146" y="309262"/>
                    <a:pt x="1075330" y="308222"/>
                    <a:pt x="1077516" y="307479"/>
                  </a:cubicBezTo>
                  <a:cubicBezTo>
                    <a:pt x="1077775" y="307010"/>
                    <a:pt x="1078367" y="305960"/>
                    <a:pt x="1078706" y="304502"/>
                  </a:cubicBezTo>
                  <a:cubicBezTo>
                    <a:pt x="1079384" y="301588"/>
                    <a:pt x="1079692" y="297397"/>
                    <a:pt x="1079897" y="293191"/>
                  </a:cubicBezTo>
                  <a:cubicBezTo>
                    <a:pt x="1080307" y="284779"/>
                    <a:pt x="1079897" y="276225"/>
                    <a:pt x="1079897" y="276225"/>
                  </a:cubicBezTo>
                  <a:lnTo>
                    <a:pt x="1080195" y="276225"/>
                  </a:lnTo>
                  <a:lnTo>
                    <a:pt x="1073349" y="239613"/>
                  </a:lnTo>
                  <a:lnTo>
                    <a:pt x="1073349" y="239316"/>
                  </a:lnTo>
                  <a:lnTo>
                    <a:pt x="1073051" y="239018"/>
                  </a:lnTo>
                  <a:lnTo>
                    <a:pt x="1071563" y="210145"/>
                  </a:lnTo>
                  <a:lnTo>
                    <a:pt x="1071563" y="209252"/>
                  </a:lnTo>
                  <a:lnTo>
                    <a:pt x="1071563" y="208359"/>
                  </a:lnTo>
                  <a:lnTo>
                    <a:pt x="1090910" y="142577"/>
                  </a:lnTo>
                  <a:cubicBezTo>
                    <a:pt x="1090254" y="140061"/>
                    <a:pt x="1089328" y="136045"/>
                    <a:pt x="1087041" y="129183"/>
                  </a:cubicBezTo>
                  <a:cubicBezTo>
                    <a:pt x="1085588" y="124826"/>
                    <a:pt x="1083884" y="120338"/>
                    <a:pt x="1082278" y="116979"/>
                  </a:cubicBezTo>
                  <a:cubicBezTo>
                    <a:pt x="1080672" y="113620"/>
                    <a:pt x="1078517" y="111527"/>
                    <a:pt x="1079302" y="111919"/>
                  </a:cubicBezTo>
                  <a:cubicBezTo>
                    <a:pt x="1073628" y="109082"/>
                    <a:pt x="1070463" y="103659"/>
                    <a:pt x="1067098" y="98822"/>
                  </a:cubicBezTo>
                  <a:cubicBezTo>
                    <a:pt x="1065415" y="96403"/>
                    <a:pt x="1064051" y="94144"/>
                    <a:pt x="1062633" y="92571"/>
                  </a:cubicBezTo>
                  <a:cubicBezTo>
                    <a:pt x="1061215" y="90998"/>
                    <a:pt x="1059727" y="90207"/>
                    <a:pt x="1059656" y="90190"/>
                  </a:cubicBezTo>
                  <a:cubicBezTo>
                    <a:pt x="1054986" y="89022"/>
                    <a:pt x="1047772" y="85670"/>
                    <a:pt x="1040904" y="82451"/>
                  </a:cubicBezTo>
                  <a:cubicBezTo>
                    <a:pt x="1034165" y="79292"/>
                    <a:pt x="1028622" y="76310"/>
                    <a:pt x="1028402" y="76200"/>
                  </a:cubicBezTo>
                  <a:lnTo>
                    <a:pt x="1028105" y="76200"/>
                  </a:lnTo>
                  <a:lnTo>
                    <a:pt x="996256" y="62805"/>
                  </a:lnTo>
                  <a:lnTo>
                    <a:pt x="995363" y="62508"/>
                  </a:lnTo>
                  <a:lnTo>
                    <a:pt x="994767" y="61913"/>
                  </a:lnTo>
                  <a:lnTo>
                    <a:pt x="962323" y="31254"/>
                  </a:lnTo>
                  <a:lnTo>
                    <a:pt x="962323" y="30956"/>
                  </a:lnTo>
                  <a:lnTo>
                    <a:pt x="938510" y="7144"/>
                  </a:lnTo>
                  <a:lnTo>
                    <a:pt x="938510" y="6846"/>
                  </a:lnTo>
                  <a:lnTo>
                    <a:pt x="887313" y="6846"/>
                  </a:lnTo>
                  <a:lnTo>
                    <a:pt x="887016" y="6846"/>
                  </a:lnTo>
                  <a:lnTo>
                    <a:pt x="886718" y="6846"/>
                  </a:lnTo>
                  <a:lnTo>
                    <a:pt x="84147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6" name="Serbest Form: Şekil 575">
              <a:extLst>
                <a:ext uri="{FF2B5EF4-FFF2-40B4-BE49-F238E27FC236}">
                  <a16:creationId xmlns:a16="http://schemas.microsoft.com/office/drawing/2014/main" id="{4E88A6A5-4006-5DFD-E5A6-A91B65115C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4817" y="2217539"/>
              <a:ext cx="761702" cy="515838"/>
            </a:xfrm>
            <a:custGeom>
              <a:avLst/>
              <a:gdLst>
                <a:gd name="connsiteX0" fmla="*/ 234553 w 761702"/>
                <a:gd name="connsiteY0" fmla="*/ 0 h 515838"/>
                <a:gd name="connsiteX1" fmla="*/ 223838 w 761702"/>
                <a:gd name="connsiteY1" fmla="*/ 22027 h 515838"/>
                <a:gd name="connsiteX2" fmla="*/ 223838 w 761702"/>
                <a:gd name="connsiteY2" fmla="*/ 22324 h 515838"/>
                <a:gd name="connsiteX3" fmla="*/ 213420 w 761702"/>
                <a:gd name="connsiteY3" fmla="*/ 40481 h 515838"/>
                <a:gd name="connsiteX4" fmla="*/ 212824 w 761702"/>
                <a:gd name="connsiteY4" fmla="*/ 41672 h 515838"/>
                <a:gd name="connsiteX5" fmla="*/ 211634 w 761702"/>
                <a:gd name="connsiteY5" fmla="*/ 42565 h 515838"/>
                <a:gd name="connsiteX6" fmla="*/ 203895 w 761702"/>
                <a:gd name="connsiteY6" fmla="*/ 46434 h 515838"/>
                <a:gd name="connsiteX7" fmla="*/ 198239 w 761702"/>
                <a:gd name="connsiteY7" fmla="*/ 49709 h 515838"/>
                <a:gd name="connsiteX8" fmla="*/ 193179 w 761702"/>
                <a:gd name="connsiteY8" fmla="*/ 51495 h 515838"/>
                <a:gd name="connsiteX9" fmla="*/ 188416 w 761702"/>
                <a:gd name="connsiteY9" fmla="*/ 51792 h 515838"/>
                <a:gd name="connsiteX10" fmla="*/ 182761 w 761702"/>
                <a:gd name="connsiteY10" fmla="*/ 51495 h 515838"/>
                <a:gd name="connsiteX11" fmla="*/ 176213 w 761702"/>
                <a:gd name="connsiteY11" fmla="*/ 51197 h 515838"/>
                <a:gd name="connsiteX12" fmla="*/ 168771 w 761702"/>
                <a:gd name="connsiteY12" fmla="*/ 55066 h 515838"/>
                <a:gd name="connsiteX13" fmla="*/ 162223 w 761702"/>
                <a:gd name="connsiteY13" fmla="*/ 58043 h 515838"/>
                <a:gd name="connsiteX14" fmla="*/ 159246 w 761702"/>
                <a:gd name="connsiteY14" fmla="*/ 59234 h 515838"/>
                <a:gd name="connsiteX15" fmla="*/ 158055 w 761702"/>
                <a:gd name="connsiteY15" fmla="*/ 59531 h 515838"/>
                <a:gd name="connsiteX16" fmla="*/ 155377 w 761702"/>
                <a:gd name="connsiteY16" fmla="*/ 59531 h 515838"/>
                <a:gd name="connsiteX17" fmla="*/ 151805 w 761702"/>
                <a:gd name="connsiteY17" fmla="*/ 58043 h 515838"/>
                <a:gd name="connsiteX18" fmla="*/ 146745 w 761702"/>
                <a:gd name="connsiteY18" fmla="*/ 55662 h 515838"/>
                <a:gd name="connsiteX19" fmla="*/ 138410 w 761702"/>
                <a:gd name="connsiteY19" fmla="*/ 52090 h 515838"/>
                <a:gd name="connsiteX20" fmla="*/ 134243 w 761702"/>
                <a:gd name="connsiteY20" fmla="*/ 49411 h 515838"/>
                <a:gd name="connsiteX21" fmla="*/ 130373 w 761702"/>
                <a:gd name="connsiteY21" fmla="*/ 45839 h 515838"/>
                <a:gd name="connsiteX22" fmla="*/ 127099 w 761702"/>
                <a:gd name="connsiteY22" fmla="*/ 42863 h 515838"/>
                <a:gd name="connsiteX23" fmla="*/ 125909 w 761702"/>
                <a:gd name="connsiteY23" fmla="*/ 41672 h 515838"/>
                <a:gd name="connsiteX24" fmla="*/ 125611 w 761702"/>
                <a:gd name="connsiteY24" fmla="*/ 41672 h 515838"/>
                <a:gd name="connsiteX25" fmla="*/ 125611 w 761702"/>
                <a:gd name="connsiteY25" fmla="*/ 41374 h 515838"/>
                <a:gd name="connsiteX26" fmla="*/ 121146 w 761702"/>
                <a:gd name="connsiteY26" fmla="*/ 38695 h 515838"/>
                <a:gd name="connsiteX27" fmla="*/ 119658 w 761702"/>
                <a:gd name="connsiteY27" fmla="*/ 38100 h 515838"/>
                <a:gd name="connsiteX28" fmla="*/ 117574 w 761702"/>
                <a:gd name="connsiteY28" fmla="*/ 40779 h 515838"/>
                <a:gd name="connsiteX29" fmla="*/ 114598 w 761702"/>
                <a:gd name="connsiteY29" fmla="*/ 47327 h 515838"/>
                <a:gd name="connsiteX30" fmla="*/ 111323 w 761702"/>
                <a:gd name="connsiteY30" fmla="*/ 57448 h 515838"/>
                <a:gd name="connsiteX31" fmla="*/ 109240 w 761702"/>
                <a:gd name="connsiteY31" fmla="*/ 63401 h 515838"/>
                <a:gd name="connsiteX32" fmla="*/ 107454 w 761702"/>
                <a:gd name="connsiteY32" fmla="*/ 67866 h 515838"/>
                <a:gd name="connsiteX33" fmla="*/ 105966 w 761702"/>
                <a:gd name="connsiteY33" fmla="*/ 71140 h 515838"/>
                <a:gd name="connsiteX34" fmla="*/ 102989 w 761702"/>
                <a:gd name="connsiteY34" fmla="*/ 77391 h 515838"/>
                <a:gd name="connsiteX35" fmla="*/ 93762 w 761702"/>
                <a:gd name="connsiteY35" fmla="*/ 91380 h 515838"/>
                <a:gd name="connsiteX36" fmla="*/ 76498 w 761702"/>
                <a:gd name="connsiteY36" fmla="*/ 104477 h 515838"/>
                <a:gd name="connsiteX37" fmla="*/ 69056 w 761702"/>
                <a:gd name="connsiteY37" fmla="*/ 107156 h 515838"/>
                <a:gd name="connsiteX38" fmla="*/ 64591 w 761702"/>
                <a:gd name="connsiteY38" fmla="*/ 108942 h 515838"/>
                <a:gd name="connsiteX39" fmla="*/ 56257 w 761702"/>
                <a:gd name="connsiteY39" fmla="*/ 116979 h 515838"/>
                <a:gd name="connsiteX40" fmla="*/ 51197 w 761702"/>
                <a:gd name="connsiteY40" fmla="*/ 121146 h 515838"/>
                <a:gd name="connsiteX41" fmla="*/ 45839 w 761702"/>
                <a:gd name="connsiteY41" fmla="*/ 123825 h 515838"/>
                <a:gd name="connsiteX42" fmla="*/ 35719 w 761702"/>
                <a:gd name="connsiteY42" fmla="*/ 128290 h 515838"/>
                <a:gd name="connsiteX43" fmla="*/ 23813 w 761702"/>
                <a:gd name="connsiteY43" fmla="*/ 138410 h 515838"/>
                <a:gd name="connsiteX44" fmla="*/ 14883 w 761702"/>
                <a:gd name="connsiteY44" fmla="*/ 145256 h 515838"/>
                <a:gd name="connsiteX45" fmla="*/ 13990 w 761702"/>
                <a:gd name="connsiteY45" fmla="*/ 146149 h 515838"/>
                <a:gd name="connsiteX46" fmla="*/ 12502 w 761702"/>
                <a:gd name="connsiteY46" fmla="*/ 146447 h 515838"/>
                <a:gd name="connsiteX47" fmla="*/ 0 w 761702"/>
                <a:gd name="connsiteY47" fmla="*/ 147638 h 515838"/>
                <a:gd name="connsiteX48" fmla="*/ 2381 w 761702"/>
                <a:gd name="connsiteY48" fmla="*/ 150912 h 515838"/>
                <a:gd name="connsiteX49" fmla="*/ 3274 w 761702"/>
                <a:gd name="connsiteY49" fmla="*/ 152102 h 515838"/>
                <a:gd name="connsiteX50" fmla="*/ 3274 w 761702"/>
                <a:gd name="connsiteY50" fmla="*/ 153591 h 515838"/>
                <a:gd name="connsiteX51" fmla="*/ 1488 w 761702"/>
                <a:gd name="connsiteY51" fmla="*/ 220861 h 515838"/>
                <a:gd name="connsiteX52" fmla="*/ 73223 w 761702"/>
                <a:gd name="connsiteY52" fmla="*/ 221159 h 515838"/>
                <a:gd name="connsiteX53" fmla="*/ 74414 w 761702"/>
                <a:gd name="connsiteY53" fmla="*/ 221159 h 515838"/>
                <a:gd name="connsiteX54" fmla="*/ 75605 w 761702"/>
                <a:gd name="connsiteY54" fmla="*/ 221456 h 515838"/>
                <a:gd name="connsiteX55" fmla="*/ 98524 w 761702"/>
                <a:gd name="connsiteY55" fmla="*/ 233363 h 515838"/>
                <a:gd name="connsiteX56" fmla="*/ 98822 w 761702"/>
                <a:gd name="connsiteY56" fmla="*/ 233660 h 515838"/>
                <a:gd name="connsiteX57" fmla="*/ 114300 w 761702"/>
                <a:gd name="connsiteY57" fmla="*/ 244376 h 515838"/>
                <a:gd name="connsiteX58" fmla="*/ 115193 w 761702"/>
                <a:gd name="connsiteY58" fmla="*/ 244971 h 515838"/>
                <a:gd name="connsiteX59" fmla="*/ 141684 w 761702"/>
                <a:gd name="connsiteY59" fmla="*/ 257175 h 515838"/>
                <a:gd name="connsiteX60" fmla="*/ 141684 w 761702"/>
                <a:gd name="connsiteY60" fmla="*/ 257473 h 515838"/>
                <a:gd name="connsiteX61" fmla="*/ 164009 w 761702"/>
                <a:gd name="connsiteY61" fmla="*/ 265212 h 515838"/>
                <a:gd name="connsiteX62" fmla="*/ 199727 w 761702"/>
                <a:gd name="connsiteY62" fmla="*/ 269677 h 515838"/>
                <a:gd name="connsiteX63" fmla="*/ 207764 w 761702"/>
                <a:gd name="connsiteY63" fmla="*/ 270570 h 515838"/>
                <a:gd name="connsiteX64" fmla="*/ 203002 w 761702"/>
                <a:gd name="connsiteY64" fmla="*/ 277118 h 515838"/>
                <a:gd name="connsiteX65" fmla="*/ 183654 w 761702"/>
                <a:gd name="connsiteY65" fmla="*/ 304800 h 515838"/>
                <a:gd name="connsiteX66" fmla="*/ 186630 w 761702"/>
                <a:gd name="connsiteY66" fmla="*/ 326529 h 515838"/>
                <a:gd name="connsiteX67" fmla="*/ 200025 w 761702"/>
                <a:gd name="connsiteY67" fmla="*/ 338138 h 515838"/>
                <a:gd name="connsiteX68" fmla="*/ 200620 w 761702"/>
                <a:gd name="connsiteY68" fmla="*/ 338733 h 515838"/>
                <a:gd name="connsiteX69" fmla="*/ 247650 w 761702"/>
                <a:gd name="connsiteY69" fmla="*/ 367010 h 515838"/>
                <a:gd name="connsiteX70" fmla="*/ 249734 w 761702"/>
                <a:gd name="connsiteY70" fmla="*/ 368498 h 515838"/>
                <a:gd name="connsiteX71" fmla="*/ 249734 w 761702"/>
                <a:gd name="connsiteY71" fmla="*/ 370880 h 515838"/>
                <a:gd name="connsiteX72" fmla="*/ 251520 w 761702"/>
                <a:gd name="connsiteY72" fmla="*/ 397073 h 515838"/>
                <a:gd name="connsiteX73" fmla="*/ 260449 w 761702"/>
                <a:gd name="connsiteY73" fmla="*/ 413742 h 515838"/>
                <a:gd name="connsiteX74" fmla="*/ 285750 w 761702"/>
                <a:gd name="connsiteY74" fmla="*/ 439341 h 515838"/>
                <a:gd name="connsiteX75" fmla="*/ 314623 w 761702"/>
                <a:gd name="connsiteY75" fmla="*/ 466427 h 515838"/>
                <a:gd name="connsiteX76" fmla="*/ 328315 w 761702"/>
                <a:gd name="connsiteY76" fmla="*/ 464046 h 515838"/>
                <a:gd name="connsiteX77" fmla="*/ 333970 w 761702"/>
                <a:gd name="connsiteY77" fmla="*/ 446187 h 515838"/>
                <a:gd name="connsiteX78" fmla="*/ 334566 w 761702"/>
                <a:gd name="connsiteY78" fmla="*/ 445294 h 515838"/>
                <a:gd name="connsiteX79" fmla="*/ 335161 w 761702"/>
                <a:gd name="connsiteY79" fmla="*/ 444401 h 515838"/>
                <a:gd name="connsiteX80" fmla="*/ 355699 w 761702"/>
                <a:gd name="connsiteY80" fmla="*/ 423863 h 515838"/>
                <a:gd name="connsiteX81" fmla="*/ 356890 w 761702"/>
                <a:gd name="connsiteY81" fmla="*/ 422672 h 515838"/>
                <a:gd name="connsiteX82" fmla="*/ 358973 w 761702"/>
                <a:gd name="connsiteY82" fmla="*/ 422672 h 515838"/>
                <a:gd name="connsiteX83" fmla="*/ 403027 w 761702"/>
                <a:gd name="connsiteY83" fmla="*/ 420886 h 515838"/>
                <a:gd name="connsiteX84" fmla="*/ 403622 w 761702"/>
                <a:gd name="connsiteY84" fmla="*/ 420886 h 515838"/>
                <a:gd name="connsiteX85" fmla="*/ 404217 w 761702"/>
                <a:gd name="connsiteY85" fmla="*/ 420886 h 515838"/>
                <a:gd name="connsiteX86" fmla="*/ 448568 w 761702"/>
                <a:gd name="connsiteY86" fmla="*/ 431304 h 515838"/>
                <a:gd name="connsiteX87" fmla="*/ 449163 w 761702"/>
                <a:gd name="connsiteY87" fmla="*/ 431304 h 515838"/>
                <a:gd name="connsiteX88" fmla="*/ 449759 w 761702"/>
                <a:gd name="connsiteY88" fmla="*/ 431602 h 515838"/>
                <a:gd name="connsiteX89" fmla="*/ 484584 w 761702"/>
                <a:gd name="connsiteY89" fmla="*/ 450056 h 515838"/>
                <a:gd name="connsiteX90" fmla="*/ 485477 w 761702"/>
                <a:gd name="connsiteY90" fmla="*/ 450354 h 515838"/>
                <a:gd name="connsiteX91" fmla="*/ 532209 w 761702"/>
                <a:gd name="connsiteY91" fmla="*/ 465237 h 515838"/>
                <a:gd name="connsiteX92" fmla="*/ 537865 w 761702"/>
                <a:gd name="connsiteY92" fmla="*/ 467023 h 515838"/>
                <a:gd name="connsiteX93" fmla="*/ 536972 w 761702"/>
                <a:gd name="connsiteY93" fmla="*/ 468511 h 515838"/>
                <a:gd name="connsiteX94" fmla="*/ 584597 w 761702"/>
                <a:gd name="connsiteY94" fmla="*/ 478929 h 515838"/>
                <a:gd name="connsiteX95" fmla="*/ 584895 w 761702"/>
                <a:gd name="connsiteY95" fmla="*/ 478929 h 515838"/>
                <a:gd name="connsiteX96" fmla="*/ 585192 w 761702"/>
                <a:gd name="connsiteY96" fmla="*/ 478929 h 515838"/>
                <a:gd name="connsiteX97" fmla="*/ 629543 w 761702"/>
                <a:gd name="connsiteY97" fmla="*/ 495895 h 515838"/>
                <a:gd name="connsiteX98" fmla="*/ 629841 w 761702"/>
                <a:gd name="connsiteY98" fmla="*/ 496193 h 515838"/>
                <a:gd name="connsiteX99" fmla="*/ 630436 w 761702"/>
                <a:gd name="connsiteY99" fmla="*/ 496491 h 515838"/>
                <a:gd name="connsiteX100" fmla="*/ 658416 w 761702"/>
                <a:gd name="connsiteY100" fmla="*/ 515838 h 515838"/>
                <a:gd name="connsiteX101" fmla="*/ 656630 w 761702"/>
                <a:gd name="connsiteY101" fmla="*/ 511373 h 515838"/>
                <a:gd name="connsiteX102" fmla="*/ 715566 w 761702"/>
                <a:gd name="connsiteY102" fmla="*/ 486073 h 515838"/>
                <a:gd name="connsiteX103" fmla="*/ 722412 w 761702"/>
                <a:gd name="connsiteY103" fmla="*/ 478334 h 515838"/>
                <a:gd name="connsiteX104" fmla="*/ 732234 w 761702"/>
                <a:gd name="connsiteY104" fmla="*/ 464641 h 515838"/>
                <a:gd name="connsiteX105" fmla="*/ 741462 w 761702"/>
                <a:gd name="connsiteY105" fmla="*/ 447377 h 515838"/>
                <a:gd name="connsiteX106" fmla="*/ 747713 w 761702"/>
                <a:gd name="connsiteY106" fmla="*/ 436959 h 515838"/>
                <a:gd name="connsiteX107" fmla="*/ 748010 w 761702"/>
                <a:gd name="connsiteY107" fmla="*/ 436662 h 515838"/>
                <a:gd name="connsiteX108" fmla="*/ 761702 w 761702"/>
                <a:gd name="connsiteY108" fmla="*/ 410170 h 515838"/>
                <a:gd name="connsiteX109" fmla="*/ 745927 w 761702"/>
                <a:gd name="connsiteY109" fmla="*/ 378321 h 515838"/>
                <a:gd name="connsiteX110" fmla="*/ 745034 w 761702"/>
                <a:gd name="connsiteY110" fmla="*/ 376535 h 515838"/>
                <a:gd name="connsiteX111" fmla="*/ 745629 w 761702"/>
                <a:gd name="connsiteY111" fmla="*/ 374749 h 515838"/>
                <a:gd name="connsiteX112" fmla="*/ 753666 w 761702"/>
                <a:gd name="connsiteY112" fmla="*/ 353616 h 515838"/>
                <a:gd name="connsiteX113" fmla="*/ 749201 w 761702"/>
                <a:gd name="connsiteY113" fmla="*/ 325338 h 515838"/>
                <a:gd name="connsiteX114" fmla="*/ 733425 w 761702"/>
                <a:gd name="connsiteY114" fmla="*/ 319683 h 515838"/>
                <a:gd name="connsiteX115" fmla="*/ 729853 w 761702"/>
                <a:gd name="connsiteY115" fmla="*/ 318195 h 515838"/>
                <a:gd name="connsiteX116" fmla="*/ 730151 w 761702"/>
                <a:gd name="connsiteY116" fmla="*/ 314623 h 515838"/>
                <a:gd name="connsiteX117" fmla="*/ 733425 w 761702"/>
                <a:gd name="connsiteY117" fmla="*/ 265509 h 515838"/>
                <a:gd name="connsiteX118" fmla="*/ 733723 w 761702"/>
                <a:gd name="connsiteY118" fmla="*/ 264914 h 515838"/>
                <a:gd name="connsiteX119" fmla="*/ 733723 w 761702"/>
                <a:gd name="connsiteY119" fmla="*/ 264319 h 515838"/>
                <a:gd name="connsiteX120" fmla="*/ 739378 w 761702"/>
                <a:gd name="connsiteY120" fmla="*/ 245566 h 515838"/>
                <a:gd name="connsiteX121" fmla="*/ 725388 w 761702"/>
                <a:gd name="connsiteY121" fmla="*/ 235744 h 515838"/>
                <a:gd name="connsiteX122" fmla="*/ 724793 w 761702"/>
                <a:gd name="connsiteY122" fmla="*/ 235148 h 515838"/>
                <a:gd name="connsiteX123" fmla="*/ 724198 w 761702"/>
                <a:gd name="connsiteY123" fmla="*/ 234553 h 515838"/>
                <a:gd name="connsiteX124" fmla="*/ 702171 w 761702"/>
                <a:gd name="connsiteY124" fmla="*/ 202109 h 515838"/>
                <a:gd name="connsiteX125" fmla="*/ 701873 w 761702"/>
                <a:gd name="connsiteY125" fmla="*/ 201811 h 515838"/>
                <a:gd name="connsiteX126" fmla="*/ 701576 w 761702"/>
                <a:gd name="connsiteY126" fmla="*/ 201216 h 515838"/>
                <a:gd name="connsiteX127" fmla="*/ 687288 w 761702"/>
                <a:gd name="connsiteY127" fmla="*/ 164009 h 515838"/>
                <a:gd name="connsiteX128" fmla="*/ 664071 w 761702"/>
                <a:gd name="connsiteY128" fmla="*/ 154781 h 515838"/>
                <a:gd name="connsiteX129" fmla="*/ 580132 w 761702"/>
                <a:gd name="connsiteY129" fmla="*/ 153293 h 515838"/>
                <a:gd name="connsiteX130" fmla="*/ 575667 w 761702"/>
                <a:gd name="connsiteY130" fmla="*/ 152995 h 515838"/>
                <a:gd name="connsiteX131" fmla="*/ 575370 w 761702"/>
                <a:gd name="connsiteY131" fmla="*/ 148828 h 515838"/>
                <a:gd name="connsiteX132" fmla="*/ 573584 w 761702"/>
                <a:gd name="connsiteY132" fmla="*/ 131862 h 515838"/>
                <a:gd name="connsiteX133" fmla="*/ 573584 w 761702"/>
                <a:gd name="connsiteY133" fmla="*/ 131266 h 515838"/>
                <a:gd name="connsiteX134" fmla="*/ 573584 w 761702"/>
                <a:gd name="connsiteY134" fmla="*/ 130671 h 515838"/>
                <a:gd name="connsiteX135" fmla="*/ 580430 w 761702"/>
                <a:gd name="connsiteY135" fmla="*/ 84832 h 515838"/>
                <a:gd name="connsiteX136" fmla="*/ 580430 w 761702"/>
                <a:gd name="connsiteY136" fmla="*/ 84534 h 515838"/>
                <a:gd name="connsiteX137" fmla="*/ 580727 w 761702"/>
                <a:gd name="connsiteY137" fmla="*/ 84237 h 515838"/>
                <a:gd name="connsiteX138" fmla="*/ 590550 w 761702"/>
                <a:gd name="connsiteY138" fmla="*/ 51495 h 515838"/>
                <a:gd name="connsiteX139" fmla="*/ 590550 w 761702"/>
                <a:gd name="connsiteY139" fmla="*/ 50899 h 515838"/>
                <a:gd name="connsiteX140" fmla="*/ 590550 w 761702"/>
                <a:gd name="connsiteY140" fmla="*/ 11906 h 515838"/>
                <a:gd name="connsiteX141" fmla="*/ 445591 w 761702"/>
                <a:gd name="connsiteY141" fmla="*/ 10418 h 515838"/>
                <a:gd name="connsiteX142" fmla="*/ 415528 w 761702"/>
                <a:gd name="connsiteY142" fmla="*/ 30659 h 515838"/>
                <a:gd name="connsiteX143" fmla="*/ 415230 w 761702"/>
                <a:gd name="connsiteY143" fmla="*/ 30956 h 515838"/>
                <a:gd name="connsiteX144" fmla="*/ 393204 w 761702"/>
                <a:gd name="connsiteY144" fmla="*/ 57745 h 515838"/>
                <a:gd name="connsiteX145" fmla="*/ 392013 w 761702"/>
                <a:gd name="connsiteY145" fmla="*/ 59531 h 515838"/>
                <a:gd name="connsiteX146" fmla="*/ 389632 w 761702"/>
                <a:gd name="connsiteY146" fmla="*/ 59531 h 515838"/>
                <a:gd name="connsiteX147" fmla="*/ 374452 w 761702"/>
                <a:gd name="connsiteY147" fmla="*/ 59531 h 515838"/>
                <a:gd name="connsiteX148" fmla="*/ 370880 w 761702"/>
                <a:gd name="connsiteY148" fmla="*/ 59531 h 515838"/>
                <a:gd name="connsiteX149" fmla="*/ 369689 w 761702"/>
                <a:gd name="connsiteY149" fmla="*/ 56555 h 515838"/>
                <a:gd name="connsiteX150" fmla="*/ 359569 w 761702"/>
                <a:gd name="connsiteY150" fmla="*/ 27384 h 515838"/>
                <a:gd name="connsiteX151" fmla="*/ 345877 w 761702"/>
                <a:gd name="connsiteY151" fmla="*/ 5060 h 515838"/>
                <a:gd name="connsiteX152" fmla="*/ 308074 w 761702"/>
                <a:gd name="connsiteY152" fmla="*/ 5060 h 515838"/>
                <a:gd name="connsiteX153" fmla="*/ 307777 w 761702"/>
                <a:gd name="connsiteY153" fmla="*/ 5060 h 515838"/>
                <a:gd name="connsiteX154" fmla="*/ 234553 w 761702"/>
                <a:gd name="connsiteY154" fmla="*/ 0 h 51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761702" h="515838">
                  <a:moveTo>
                    <a:pt x="234553" y="0"/>
                  </a:moveTo>
                  <a:lnTo>
                    <a:pt x="223838" y="22027"/>
                  </a:lnTo>
                  <a:lnTo>
                    <a:pt x="223838" y="22324"/>
                  </a:lnTo>
                  <a:lnTo>
                    <a:pt x="213420" y="40481"/>
                  </a:lnTo>
                  <a:lnTo>
                    <a:pt x="212824" y="41672"/>
                  </a:lnTo>
                  <a:lnTo>
                    <a:pt x="211634" y="42565"/>
                  </a:lnTo>
                  <a:cubicBezTo>
                    <a:pt x="211634" y="42565"/>
                    <a:pt x="207892" y="44328"/>
                    <a:pt x="203895" y="46434"/>
                  </a:cubicBezTo>
                  <a:cubicBezTo>
                    <a:pt x="201896" y="47488"/>
                    <a:pt x="200054" y="48843"/>
                    <a:pt x="198239" y="49709"/>
                  </a:cubicBezTo>
                  <a:cubicBezTo>
                    <a:pt x="196424" y="50574"/>
                    <a:pt x="195510" y="51106"/>
                    <a:pt x="193179" y="51495"/>
                  </a:cubicBezTo>
                  <a:cubicBezTo>
                    <a:pt x="191568" y="51763"/>
                    <a:pt x="190210" y="51813"/>
                    <a:pt x="188416" y="51792"/>
                  </a:cubicBezTo>
                  <a:cubicBezTo>
                    <a:pt x="186623" y="51771"/>
                    <a:pt x="184754" y="51575"/>
                    <a:pt x="182761" y="51495"/>
                  </a:cubicBezTo>
                  <a:cubicBezTo>
                    <a:pt x="179387" y="51358"/>
                    <a:pt x="177095" y="51247"/>
                    <a:pt x="176213" y="51197"/>
                  </a:cubicBezTo>
                  <a:cubicBezTo>
                    <a:pt x="175262" y="51693"/>
                    <a:pt x="172694" y="53152"/>
                    <a:pt x="168771" y="55066"/>
                  </a:cubicBezTo>
                  <a:cubicBezTo>
                    <a:pt x="166498" y="56176"/>
                    <a:pt x="164202" y="57204"/>
                    <a:pt x="162223" y="58043"/>
                  </a:cubicBezTo>
                  <a:cubicBezTo>
                    <a:pt x="161233" y="58462"/>
                    <a:pt x="160107" y="58955"/>
                    <a:pt x="159246" y="59234"/>
                  </a:cubicBezTo>
                  <a:cubicBezTo>
                    <a:pt x="158816" y="59373"/>
                    <a:pt x="158578" y="59431"/>
                    <a:pt x="158055" y="59531"/>
                  </a:cubicBezTo>
                  <a:cubicBezTo>
                    <a:pt x="157533" y="59632"/>
                    <a:pt x="156887" y="59909"/>
                    <a:pt x="155377" y="59531"/>
                  </a:cubicBezTo>
                  <a:cubicBezTo>
                    <a:pt x="153728" y="59119"/>
                    <a:pt x="153286" y="58695"/>
                    <a:pt x="151805" y="58043"/>
                  </a:cubicBezTo>
                  <a:cubicBezTo>
                    <a:pt x="150323" y="57391"/>
                    <a:pt x="148553" y="56486"/>
                    <a:pt x="146745" y="55662"/>
                  </a:cubicBezTo>
                  <a:cubicBezTo>
                    <a:pt x="143127" y="54013"/>
                    <a:pt x="138707" y="52189"/>
                    <a:pt x="138410" y="52090"/>
                  </a:cubicBezTo>
                  <a:cubicBezTo>
                    <a:pt x="136191" y="51350"/>
                    <a:pt x="135495" y="50467"/>
                    <a:pt x="134243" y="49411"/>
                  </a:cubicBezTo>
                  <a:cubicBezTo>
                    <a:pt x="132991" y="48355"/>
                    <a:pt x="131621" y="47032"/>
                    <a:pt x="130373" y="45839"/>
                  </a:cubicBezTo>
                  <a:cubicBezTo>
                    <a:pt x="129126" y="44646"/>
                    <a:pt x="128030" y="43731"/>
                    <a:pt x="127099" y="42863"/>
                  </a:cubicBezTo>
                  <a:cubicBezTo>
                    <a:pt x="126691" y="42481"/>
                    <a:pt x="126243" y="41936"/>
                    <a:pt x="125909" y="41672"/>
                  </a:cubicBezTo>
                  <a:cubicBezTo>
                    <a:pt x="125813" y="41624"/>
                    <a:pt x="125703" y="41720"/>
                    <a:pt x="125611" y="41672"/>
                  </a:cubicBezTo>
                  <a:cubicBezTo>
                    <a:pt x="125449" y="41542"/>
                    <a:pt x="125597" y="41391"/>
                    <a:pt x="125611" y="41374"/>
                  </a:cubicBezTo>
                  <a:cubicBezTo>
                    <a:pt x="123772" y="40385"/>
                    <a:pt x="122583" y="39452"/>
                    <a:pt x="121146" y="38695"/>
                  </a:cubicBezTo>
                  <a:cubicBezTo>
                    <a:pt x="120371" y="38287"/>
                    <a:pt x="119934" y="38172"/>
                    <a:pt x="119658" y="38100"/>
                  </a:cubicBezTo>
                  <a:cubicBezTo>
                    <a:pt x="119578" y="38203"/>
                    <a:pt x="118502" y="38965"/>
                    <a:pt x="117574" y="40779"/>
                  </a:cubicBezTo>
                  <a:cubicBezTo>
                    <a:pt x="116580" y="42723"/>
                    <a:pt x="115548" y="45190"/>
                    <a:pt x="114598" y="47327"/>
                  </a:cubicBezTo>
                  <a:cubicBezTo>
                    <a:pt x="114086" y="48478"/>
                    <a:pt x="112655" y="53187"/>
                    <a:pt x="111323" y="57448"/>
                  </a:cubicBezTo>
                  <a:cubicBezTo>
                    <a:pt x="110658" y="59578"/>
                    <a:pt x="109831" y="61649"/>
                    <a:pt x="109240" y="63401"/>
                  </a:cubicBezTo>
                  <a:cubicBezTo>
                    <a:pt x="108649" y="65153"/>
                    <a:pt x="108422" y="66253"/>
                    <a:pt x="107454" y="67866"/>
                  </a:cubicBezTo>
                  <a:cubicBezTo>
                    <a:pt x="107543" y="67717"/>
                    <a:pt x="106768" y="69414"/>
                    <a:pt x="105966" y="71140"/>
                  </a:cubicBezTo>
                  <a:cubicBezTo>
                    <a:pt x="105163" y="72866"/>
                    <a:pt x="104204" y="75015"/>
                    <a:pt x="102989" y="77391"/>
                  </a:cubicBezTo>
                  <a:cubicBezTo>
                    <a:pt x="100559" y="82141"/>
                    <a:pt x="97699" y="87443"/>
                    <a:pt x="93762" y="91380"/>
                  </a:cubicBezTo>
                  <a:cubicBezTo>
                    <a:pt x="86934" y="98208"/>
                    <a:pt x="79809" y="102408"/>
                    <a:pt x="76498" y="104477"/>
                  </a:cubicBezTo>
                  <a:cubicBezTo>
                    <a:pt x="73693" y="106231"/>
                    <a:pt x="71158" y="106619"/>
                    <a:pt x="69056" y="107156"/>
                  </a:cubicBezTo>
                  <a:cubicBezTo>
                    <a:pt x="66955" y="107694"/>
                    <a:pt x="65580" y="108063"/>
                    <a:pt x="64591" y="108942"/>
                  </a:cubicBezTo>
                  <a:cubicBezTo>
                    <a:pt x="62932" y="110418"/>
                    <a:pt x="59556" y="113955"/>
                    <a:pt x="56257" y="116979"/>
                  </a:cubicBezTo>
                  <a:cubicBezTo>
                    <a:pt x="54608" y="118491"/>
                    <a:pt x="52762" y="119957"/>
                    <a:pt x="51197" y="121146"/>
                  </a:cubicBezTo>
                  <a:cubicBezTo>
                    <a:pt x="49632" y="122335"/>
                    <a:pt x="48768" y="123407"/>
                    <a:pt x="45839" y="123825"/>
                  </a:cubicBezTo>
                  <a:cubicBezTo>
                    <a:pt x="43743" y="124124"/>
                    <a:pt x="38299" y="125710"/>
                    <a:pt x="35719" y="128290"/>
                  </a:cubicBezTo>
                  <a:cubicBezTo>
                    <a:pt x="33244" y="130765"/>
                    <a:pt x="28469" y="134717"/>
                    <a:pt x="23813" y="138410"/>
                  </a:cubicBezTo>
                  <a:cubicBezTo>
                    <a:pt x="19156" y="142104"/>
                    <a:pt x="14883" y="145256"/>
                    <a:pt x="14883" y="145256"/>
                  </a:cubicBezTo>
                  <a:lnTo>
                    <a:pt x="13990" y="146149"/>
                  </a:lnTo>
                  <a:lnTo>
                    <a:pt x="12502" y="146447"/>
                  </a:lnTo>
                  <a:lnTo>
                    <a:pt x="0" y="147638"/>
                  </a:lnTo>
                  <a:cubicBezTo>
                    <a:pt x="558" y="148452"/>
                    <a:pt x="2381" y="150912"/>
                    <a:pt x="2381" y="150912"/>
                  </a:cubicBezTo>
                  <a:lnTo>
                    <a:pt x="3274" y="152102"/>
                  </a:lnTo>
                  <a:lnTo>
                    <a:pt x="3274" y="153591"/>
                  </a:lnTo>
                  <a:lnTo>
                    <a:pt x="1488" y="220861"/>
                  </a:lnTo>
                  <a:lnTo>
                    <a:pt x="73223" y="221159"/>
                  </a:lnTo>
                  <a:lnTo>
                    <a:pt x="74414" y="221159"/>
                  </a:lnTo>
                  <a:lnTo>
                    <a:pt x="75605" y="221456"/>
                  </a:lnTo>
                  <a:lnTo>
                    <a:pt x="98524" y="233363"/>
                  </a:lnTo>
                  <a:lnTo>
                    <a:pt x="98822" y="233660"/>
                  </a:lnTo>
                  <a:lnTo>
                    <a:pt x="114300" y="244376"/>
                  </a:lnTo>
                  <a:lnTo>
                    <a:pt x="115193" y="244971"/>
                  </a:lnTo>
                  <a:lnTo>
                    <a:pt x="141684" y="257175"/>
                  </a:lnTo>
                  <a:lnTo>
                    <a:pt x="141684" y="257473"/>
                  </a:lnTo>
                  <a:lnTo>
                    <a:pt x="164009" y="265212"/>
                  </a:lnTo>
                  <a:lnTo>
                    <a:pt x="199727" y="269677"/>
                  </a:lnTo>
                  <a:lnTo>
                    <a:pt x="207764" y="270570"/>
                  </a:lnTo>
                  <a:lnTo>
                    <a:pt x="203002" y="277118"/>
                  </a:lnTo>
                  <a:lnTo>
                    <a:pt x="183654" y="304800"/>
                  </a:lnTo>
                  <a:lnTo>
                    <a:pt x="186630" y="326529"/>
                  </a:lnTo>
                  <a:lnTo>
                    <a:pt x="200025" y="338138"/>
                  </a:lnTo>
                  <a:lnTo>
                    <a:pt x="200620" y="338733"/>
                  </a:lnTo>
                  <a:lnTo>
                    <a:pt x="247650" y="367010"/>
                  </a:lnTo>
                  <a:lnTo>
                    <a:pt x="249734" y="368498"/>
                  </a:lnTo>
                  <a:lnTo>
                    <a:pt x="249734" y="370880"/>
                  </a:lnTo>
                  <a:lnTo>
                    <a:pt x="251520" y="397073"/>
                  </a:lnTo>
                  <a:lnTo>
                    <a:pt x="260449" y="413742"/>
                  </a:lnTo>
                  <a:lnTo>
                    <a:pt x="285750" y="439341"/>
                  </a:lnTo>
                  <a:lnTo>
                    <a:pt x="314623" y="466427"/>
                  </a:lnTo>
                  <a:lnTo>
                    <a:pt x="328315" y="464046"/>
                  </a:lnTo>
                  <a:lnTo>
                    <a:pt x="333970" y="446187"/>
                  </a:lnTo>
                  <a:lnTo>
                    <a:pt x="334566" y="445294"/>
                  </a:lnTo>
                  <a:lnTo>
                    <a:pt x="335161" y="444401"/>
                  </a:lnTo>
                  <a:lnTo>
                    <a:pt x="355699" y="423863"/>
                  </a:lnTo>
                  <a:lnTo>
                    <a:pt x="356890" y="422672"/>
                  </a:lnTo>
                  <a:lnTo>
                    <a:pt x="358973" y="422672"/>
                  </a:lnTo>
                  <a:lnTo>
                    <a:pt x="403027" y="420886"/>
                  </a:lnTo>
                  <a:lnTo>
                    <a:pt x="403622" y="420886"/>
                  </a:lnTo>
                  <a:lnTo>
                    <a:pt x="404217" y="420886"/>
                  </a:lnTo>
                  <a:lnTo>
                    <a:pt x="448568" y="431304"/>
                  </a:lnTo>
                  <a:lnTo>
                    <a:pt x="449163" y="431304"/>
                  </a:lnTo>
                  <a:lnTo>
                    <a:pt x="449759" y="431602"/>
                  </a:lnTo>
                  <a:lnTo>
                    <a:pt x="484584" y="450056"/>
                  </a:lnTo>
                  <a:lnTo>
                    <a:pt x="485477" y="450354"/>
                  </a:lnTo>
                  <a:lnTo>
                    <a:pt x="532209" y="465237"/>
                  </a:lnTo>
                  <a:lnTo>
                    <a:pt x="537865" y="467023"/>
                  </a:lnTo>
                  <a:lnTo>
                    <a:pt x="536972" y="468511"/>
                  </a:lnTo>
                  <a:lnTo>
                    <a:pt x="584597" y="478929"/>
                  </a:lnTo>
                  <a:lnTo>
                    <a:pt x="584895" y="478929"/>
                  </a:lnTo>
                  <a:lnTo>
                    <a:pt x="585192" y="478929"/>
                  </a:lnTo>
                  <a:lnTo>
                    <a:pt x="629543" y="495895"/>
                  </a:lnTo>
                  <a:lnTo>
                    <a:pt x="629841" y="496193"/>
                  </a:lnTo>
                  <a:lnTo>
                    <a:pt x="630436" y="496491"/>
                  </a:lnTo>
                  <a:lnTo>
                    <a:pt x="658416" y="515838"/>
                  </a:lnTo>
                  <a:lnTo>
                    <a:pt x="656630" y="511373"/>
                  </a:lnTo>
                  <a:lnTo>
                    <a:pt x="715566" y="486073"/>
                  </a:lnTo>
                  <a:cubicBezTo>
                    <a:pt x="716252" y="485379"/>
                    <a:pt x="718730" y="482568"/>
                    <a:pt x="722412" y="478334"/>
                  </a:cubicBezTo>
                  <a:cubicBezTo>
                    <a:pt x="726543" y="473583"/>
                    <a:pt x="731082" y="467521"/>
                    <a:pt x="732234" y="464641"/>
                  </a:cubicBezTo>
                  <a:cubicBezTo>
                    <a:pt x="734200" y="459729"/>
                    <a:pt x="738017" y="453190"/>
                    <a:pt x="741462" y="447377"/>
                  </a:cubicBezTo>
                  <a:cubicBezTo>
                    <a:pt x="744794" y="441754"/>
                    <a:pt x="747525" y="437254"/>
                    <a:pt x="747713" y="436959"/>
                  </a:cubicBezTo>
                  <a:lnTo>
                    <a:pt x="748010" y="436662"/>
                  </a:lnTo>
                  <a:lnTo>
                    <a:pt x="761702" y="410170"/>
                  </a:lnTo>
                  <a:lnTo>
                    <a:pt x="745927" y="378321"/>
                  </a:lnTo>
                  <a:lnTo>
                    <a:pt x="745034" y="376535"/>
                  </a:lnTo>
                  <a:lnTo>
                    <a:pt x="745629" y="374749"/>
                  </a:lnTo>
                  <a:lnTo>
                    <a:pt x="753666" y="353616"/>
                  </a:lnTo>
                  <a:lnTo>
                    <a:pt x="749201" y="325338"/>
                  </a:lnTo>
                  <a:lnTo>
                    <a:pt x="733425" y="319683"/>
                  </a:lnTo>
                  <a:lnTo>
                    <a:pt x="729853" y="318195"/>
                  </a:lnTo>
                  <a:lnTo>
                    <a:pt x="730151" y="314623"/>
                  </a:lnTo>
                  <a:lnTo>
                    <a:pt x="733425" y="265509"/>
                  </a:lnTo>
                  <a:lnTo>
                    <a:pt x="733723" y="264914"/>
                  </a:lnTo>
                  <a:lnTo>
                    <a:pt x="733723" y="264319"/>
                  </a:lnTo>
                  <a:lnTo>
                    <a:pt x="739378" y="245566"/>
                  </a:lnTo>
                  <a:lnTo>
                    <a:pt x="725388" y="235744"/>
                  </a:lnTo>
                  <a:lnTo>
                    <a:pt x="724793" y="235148"/>
                  </a:lnTo>
                  <a:lnTo>
                    <a:pt x="724198" y="234553"/>
                  </a:lnTo>
                  <a:lnTo>
                    <a:pt x="702171" y="202109"/>
                  </a:lnTo>
                  <a:lnTo>
                    <a:pt x="701873" y="201811"/>
                  </a:lnTo>
                  <a:lnTo>
                    <a:pt x="701576" y="201216"/>
                  </a:lnTo>
                  <a:lnTo>
                    <a:pt x="687288" y="164009"/>
                  </a:lnTo>
                  <a:lnTo>
                    <a:pt x="664071" y="154781"/>
                  </a:lnTo>
                  <a:lnTo>
                    <a:pt x="580132" y="153293"/>
                  </a:lnTo>
                  <a:lnTo>
                    <a:pt x="575667" y="152995"/>
                  </a:lnTo>
                  <a:lnTo>
                    <a:pt x="575370" y="148828"/>
                  </a:lnTo>
                  <a:lnTo>
                    <a:pt x="573584" y="131862"/>
                  </a:lnTo>
                  <a:lnTo>
                    <a:pt x="573584" y="131266"/>
                  </a:lnTo>
                  <a:lnTo>
                    <a:pt x="573584" y="130671"/>
                  </a:lnTo>
                  <a:lnTo>
                    <a:pt x="580430" y="84832"/>
                  </a:lnTo>
                  <a:lnTo>
                    <a:pt x="580430" y="84534"/>
                  </a:lnTo>
                  <a:lnTo>
                    <a:pt x="580727" y="84237"/>
                  </a:lnTo>
                  <a:lnTo>
                    <a:pt x="590550" y="51495"/>
                  </a:lnTo>
                  <a:lnTo>
                    <a:pt x="590550" y="50899"/>
                  </a:lnTo>
                  <a:lnTo>
                    <a:pt x="590550" y="11906"/>
                  </a:lnTo>
                  <a:lnTo>
                    <a:pt x="445591" y="10418"/>
                  </a:lnTo>
                  <a:lnTo>
                    <a:pt x="415528" y="30659"/>
                  </a:lnTo>
                  <a:lnTo>
                    <a:pt x="415230" y="30956"/>
                  </a:lnTo>
                  <a:lnTo>
                    <a:pt x="393204" y="57745"/>
                  </a:lnTo>
                  <a:lnTo>
                    <a:pt x="392013" y="59531"/>
                  </a:lnTo>
                  <a:lnTo>
                    <a:pt x="389632" y="59531"/>
                  </a:lnTo>
                  <a:lnTo>
                    <a:pt x="374452" y="59531"/>
                  </a:lnTo>
                  <a:lnTo>
                    <a:pt x="370880" y="59531"/>
                  </a:lnTo>
                  <a:lnTo>
                    <a:pt x="369689" y="56555"/>
                  </a:lnTo>
                  <a:lnTo>
                    <a:pt x="359569" y="27384"/>
                  </a:lnTo>
                  <a:lnTo>
                    <a:pt x="345877" y="5060"/>
                  </a:lnTo>
                  <a:lnTo>
                    <a:pt x="308074" y="5060"/>
                  </a:lnTo>
                  <a:lnTo>
                    <a:pt x="307777" y="5060"/>
                  </a:lnTo>
                  <a:lnTo>
                    <a:pt x="2345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7" name="Serbest Form: Şekil 576">
              <a:extLst>
                <a:ext uri="{FF2B5EF4-FFF2-40B4-BE49-F238E27FC236}">
                  <a16:creationId xmlns:a16="http://schemas.microsoft.com/office/drawing/2014/main" id="{F2873B67-C8AB-05F8-0595-747E542231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31716" y="2221110"/>
              <a:ext cx="996850" cy="530423"/>
            </a:xfrm>
            <a:custGeom>
              <a:avLst/>
              <a:gdLst>
                <a:gd name="connsiteX0" fmla="*/ 782241 w 996850"/>
                <a:gd name="connsiteY0" fmla="*/ 0 h 530423"/>
                <a:gd name="connsiteX1" fmla="*/ 749498 w 996850"/>
                <a:gd name="connsiteY1" fmla="*/ 9823 h 530423"/>
                <a:gd name="connsiteX2" fmla="*/ 748903 w 996850"/>
                <a:gd name="connsiteY2" fmla="*/ 10120 h 530423"/>
                <a:gd name="connsiteX3" fmla="*/ 748010 w 996850"/>
                <a:gd name="connsiteY3" fmla="*/ 10120 h 530423"/>
                <a:gd name="connsiteX4" fmla="*/ 643831 w 996850"/>
                <a:gd name="connsiteY4" fmla="*/ 10120 h 530423"/>
                <a:gd name="connsiteX5" fmla="*/ 628650 w 996850"/>
                <a:gd name="connsiteY5" fmla="*/ 13692 h 530423"/>
                <a:gd name="connsiteX6" fmla="*/ 611386 w 996850"/>
                <a:gd name="connsiteY6" fmla="*/ 19348 h 530423"/>
                <a:gd name="connsiteX7" fmla="*/ 608409 w 996850"/>
                <a:gd name="connsiteY7" fmla="*/ 51197 h 530423"/>
                <a:gd name="connsiteX8" fmla="*/ 608409 w 996850"/>
                <a:gd name="connsiteY8" fmla="*/ 52983 h 530423"/>
                <a:gd name="connsiteX9" fmla="*/ 606921 w 996850"/>
                <a:gd name="connsiteY9" fmla="*/ 54173 h 530423"/>
                <a:gd name="connsiteX10" fmla="*/ 578048 w 996850"/>
                <a:gd name="connsiteY10" fmla="*/ 81855 h 530423"/>
                <a:gd name="connsiteX11" fmla="*/ 577156 w 996850"/>
                <a:gd name="connsiteY11" fmla="*/ 82748 h 530423"/>
                <a:gd name="connsiteX12" fmla="*/ 575965 w 996850"/>
                <a:gd name="connsiteY12" fmla="*/ 83046 h 530423"/>
                <a:gd name="connsiteX13" fmla="*/ 533995 w 996850"/>
                <a:gd name="connsiteY13" fmla="*/ 93762 h 530423"/>
                <a:gd name="connsiteX14" fmla="*/ 533698 w 996850"/>
                <a:gd name="connsiteY14" fmla="*/ 93762 h 530423"/>
                <a:gd name="connsiteX15" fmla="*/ 490538 w 996850"/>
                <a:gd name="connsiteY15" fmla="*/ 103584 h 530423"/>
                <a:gd name="connsiteX16" fmla="*/ 490240 w 996850"/>
                <a:gd name="connsiteY16" fmla="*/ 103584 h 530423"/>
                <a:gd name="connsiteX17" fmla="*/ 458391 w 996850"/>
                <a:gd name="connsiteY17" fmla="*/ 108049 h 530423"/>
                <a:gd name="connsiteX18" fmla="*/ 450354 w 996850"/>
                <a:gd name="connsiteY18" fmla="*/ 119063 h 530423"/>
                <a:gd name="connsiteX19" fmla="*/ 444103 w 996850"/>
                <a:gd name="connsiteY19" fmla="*/ 128588 h 530423"/>
                <a:gd name="connsiteX20" fmla="*/ 441127 w 996850"/>
                <a:gd name="connsiteY20" fmla="*/ 133648 h 530423"/>
                <a:gd name="connsiteX21" fmla="*/ 434876 w 996850"/>
                <a:gd name="connsiteY21" fmla="*/ 148530 h 530423"/>
                <a:gd name="connsiteX22" fmla="*/ 430411 w 996850"/>
                <a:gd name="connsiteY22" fmla="*/ 158055 h 530423"/>
                <a:gd name="connsiteX23" fmla="*/ 431602 w 996850"/>
                <a:gd name="connsiteY23" fmla="*/ 204490 h 530423"/>
                <a:gd name="connsiteX24" fmla="*/ 431602 w 996850"/>
                <a:gd name="connsiteY24" fmla="*/ 206573 h 530423"/>
                <a:gd name="connsiteX25" fmla="*/ 430411 w 996850"/>
                <a:gd name="connsiteY25" fmla="*/ 207764 h 530423"/>
                <a:gd name="connsiteX26" fmla="*/ 412552 w 996850"/>
                <a:gd name="connsiteY26" fmla="*/ 228302 h 530423"/>
                <a:gd name="connsiteX27" fmla="*/ 411361 w 996850"/>
                <a:gd name="connsiteY27" fmla="*/ 229493 h 530423"/>
                <a:gd name="connsiteX28" fmla="*/ 409873 w 996850"/>
                <a:gd name="connsiteY28" fmla="*/ 229791 h 530423"/>
                <a:gd name="connsiteX29" fmla="*/ 365522 w 996850"/>
                <a:gd name="connsiteY29" fmla="*/ 240506 h 530423"/>
                <a:gd name="connsiteX30" fmla="*/ 364331 w 996850"/>
                <a:gd name="connsiteY30" fmla="*/ 240804 h 530423"/>
                <a:gd name="connsiteX31" fmla="*/ 362843 w 996850"/>
                <a:gd name="connsiteY31" fmla="*/ 240506 h 530423"/>
                <a:gd name="connsiteX32" fmla="*/ 323255 w 996850"/>
                <a:gd name="connsiteY32" fmla="*/ 228600 h 530423"/>
                <a:gd name="connsiteX33" fmla="*/ 322659 w 996850"/>
                <a:gd name="connsiteY33" fmla="*/ 228302 h 530423"/>
                <a:gd name="connsiteX34" fmla="*/ 322064 w 996850"/>
                <a:gd name="connsiteY34" fmla="*/ 228005 h 530423"/>
                <a:gd name="connsiteX35" fmla="*/ 303907 w 996850"/>
                <a:gd name="connsiteY35" fmla="*/ 216694 h 530423"/>
                <a:gd name="connsiteX36" fmla="*/ 197346 w 996850"/>
                <a:gd name="connsiteY36" fmla="*/ 217884 h 530423"/>
                <a:gd name="connsiteX37" fmla="*/ 197048 w 996850"/>
                <a:gd name="connsiteY37" fmla="*/ 217884 h 530423"/>
                <a:gd name="connsiteX38" fmla="*/ 196751 w 996850"/>
                <a:gd name="connsiteY38" fmla="*/ 217884 h 530423"/>
                <a:gd name="connsiteX39" fmla="*/ 176808 w 996850"/>
                <a:gd name="connsiteY39" fmla="*/ 215503 h 530423"/>
                <a:gd name="connsiteX40" fmla="*/ 176213 w 996850"/>
                <a:gd name="connsiteY40" fmla="*/ 215503 h 530423"/>
                <a:gd name="connsiteX41" fmla="*/ 174724 w 996850"/>
                <a:gd name="connsiteY41" fmla="*/ 215503 h 530423"/>
                <a:gd name="connsiteX42" fmla="*/ 171748 w 996850"/>
                <a:gd name="connsiteY42" fmla="*/ 235446 h 530423"/>
                <a:gd name="connsiteX43" fmla="*/ 171748 w 996850"/>
                <a:gd name="connsiteY43" fmla="*/ 236041 h 530423"/>
                <a:gd name="connsiteX44" fmla="*/ 171748 w 996850"/>
                <a:gd name="connsiteY44" fmla="*/ 236637 h 530423"/>
                <a:gd name="connsiteX45" fmla="*/ 176808 w 996850"/>
                <a:gd name="connsiteY45" fmla="*/ 280095 h 530423"/>
                <a:gd name="connsiteX46" fmla="*/ 177105 w 996850"/>
                <a:gd name="connsiteY46" fmla="*/ 282773 h 530423"/>
                <a:gd name="connsiteX47" fmla="*/ 174724 w 996850"/>
                <a:gd name="connsiteY47" fmla="*/ 284262 h 530423"/>
                <a:gd name="connsiteX48" fmla="*/ 152995 w 996850"/>
                <a:gd name="connsiteY48" fmla="*/ 300038 h 530423"/>
                <a:gd name="connsiteX49" fmla="*/ 151805 w 996850"/>
                <a:gd name="connsiteY49" fmla="*/ 300930 h 530423"/>
                <a:gd name="connsiteX50" fmla="*/ 150316 w 996850"/>
                <a:gd name="connsiteY50" fmla="*/ 300930 h 530423"/>
                <a:gd name="connsiteX51" fmla="*/ 50304 w 996850"/>
                <a:gd name="connsiteY51" fmla="*/ 298549 h 530423"/>
                <a:gd name="connsiteX52" fmla="*/ 42863 w 996850"/>
                <a:gd name="connsiteY52" fmla="*/ 320576 h 530423"/>
                <a:gd name="connsiteX53" fmla="*/ 42565 w 996850"/>
                <a:gd name="connsiteY53" fmla="*/ 321469 h 530423"/>
                <a:gd name="connsiteX54" fmla="*/ 41970 w 996850"/>
                <a:gd name="connsiteY54" fmla="*/ 322064 h 530423"/>
                <a:gd name="connsiteX55" fmla="*/ 15478 w 996850"/>
                <a:gd name="connsiteY55" fmla="*/ 350937 h 530423"/>
                <a:gd name="connsiteX56" fmla="*/ 14288 w 996850"/>
                <a:gd name="connsiteY56" fmla="*/ 372963 h 530423"/>
                <a:gd name="connsiteX57" fmla="*/ 14288 w 996850"/>
                <a:gd name="connsiteY57" fmla="*/ 373261 h 530423"/>
                <a:gd name="connsiteX58" fmla="*/ 20241 w 996850"/>
                <a:gd name="connsiteY58" fmla="*/ 394692 h 530423"/>
                <a:gd name="connsiteX59" fmla="*/ 20836 w 996850"/>
                <a:gd name="connsiteY59" fmla="*/ 396776 h 530423"/>
                <a:gd name="connsiteX60" fmla="*/ 19645 w 996850"/>
                <a:gd name="connsiteY60" fmla="*/ 398562 h 530423"/>
                <a:gd name="connsiteX61" fmla="*/ 12204 w 996850"/>
                <a:gd name="connsiteY61" fmla="*/ 409277 h 530423"/>
                <a:gd name="connsiteX62" fmla="*/ 12204 w 996850"/>
                <a:gd name="connsiteY62" fmla="*/ 409575 h 530423"/>
                <a:gd name="connsiteX63" fmla="*/ 0 w 996850"/>
                <a:gd name="connsiteY63" fmla="*/ 427137 h 530423"/>
                <a:gd name="connsiteX64" fmla="*/ 5655 w 996850"/>
                <a:gd name="connsiteY64" fmla="*/ 430113 h 530423"/>
                <a:gd name="connsiteX65" fmla="*/ 6548 w 996850"/>
                <a:gd name="connsiteY65" fmla="*/ 430709 h 530423"/>
                <a:gd name="connsiteX66" fmla="*/ 7144 w 996850"/>
                <a:gd name="connsiteY66" fmla="*/ 431304 h 530423"/>
                <a:gd name="connsiteX67" fmla="*/ 19050 w 996850"/>
                <a:gd name="connsiteY67" fmla="*/ 444401 h 530423"/>
                <a:gd name="connsiteX68" fmla="*/ 20241 w 996850"/>
                <a:gd name="connsiteY68" fmla="*/ 445591 h 530423"/>
                <a:gd name="connsiteX69" fmla="*/ 20241 w 996850"/>
                <a:gd name="connsiteY69" fmla="*/ 447377 h 530423"/>
                <a:gd name="connsiteX70" fmla="*/ 21431 w 996850"/>
                <a:gd name="connsiteY70" fmla="*/ 475059 h 530423"/>
                <a:gd name="connsiteX71" fmla="*/ 27087 w 996850"/>
                <a:gd name="connsiteY71" fmla="*/ 487561 h 530423"/>
                <a:gd name="connsiteX72" fmla="*/ 33040 w 996850"/>
                <a:gd name="connsiteY72" fmla="*/ 499467 h 530423"/>
                <a:gd name="connsiteX73" fmla="*/ 33040 w 996850"/>
                <a:gd name="connsiteY73" fmla="*/ 499765 h 530423"/>
                <a:gd name="connsiteX74" fmla="*/ 42565 w 996850"/>
                <a:gd name="connsiteY74" fmla="*/ 515541 h 530423"/>
                <a:gd name="connsiteX75" fmla="*/ 69056 w 996850"/>
                <a:gd name="connsiteY75" fmla="*/ 513457 h 530423"/>
                <a:gd name="connsiteX76" fmla="*/ 70247 w 996850"/>
                <a:gd name="connsiteY76" fmla="*/ 513457 h 530423"/>
                <a:gd name="connsiteX77" fmla="*/ 71438 w 996850"/>
                <a:gd name="connsiteY77" fmla="*/ 513755 h 530423"/>
                <a:gd name="connsiteX78" fmla="*/ 86320 w 996850"/>
                <a:gd name="connsiteY78" fmla="*/ 520601 h 530423"/>
                <a:gd name="connsiteX79" fmla="*/ 86618 w 996850"/>
                <a:gd name="connsiteY79" fmla="*/ 520601 h 530423"/>
                <a:gd name="connsiteX80" fmla="*/ 111621 w 996850"/>
                <a:gd name="connsiteY80" fmla="*/ 530423 h 530423"/>
                <a:gd name="connsiteX81" fmla="*/ 125909 w 996850"/>
                <a:gd name="connsiteY81" fmla="*/ 528638 h 530423"/>
                <a:gd name="connsiteX82" fmla="*/ 146447 w 996850"/>
                <a:gd name="connsiteY82" fmla="*/ 518220 h 530423"/>
                <a:gd name="connsiteX83" fmla="*/ 172045 w 996850"/>
                <a:gd name="connsiteY83" fmla="*/ 505420 h 530423"/>
                <a:gd name="connsiteX84" fmla="*/ 195858 w 996850"/>
                <a:gd name="connsiteY84" fmla="*/ 495002 h 530423"/>
                <a:gd name="connsiteX85" fmla="*/ 196751 w 996850"/>
                <a:gd name="connsiteY85" fmla="*/ 494705 h 530423"/>
                <a:gd name="connsiteX86" fmla="*/ 197346 w 996850"/>
                <a:gd name="connsiteY86" fmla="*/ 494705 h 530423"/>
                <a:gd name="connsiteX87" fmla="*/ 230386 w 996850"/>
                <a:gd name="connsiteY87" fmla="*/ 490835 h 530423"/>
                <a:gd name="connsiteX88" fmla="*/ 243185 w 996850"/>
                <a:gd name="connsiteY88" fmla="*/ 477143 h 530423"/>
                <a:gd name="connsiteX89" fmla="*/ 243780 w 996850"/>
                <a:gd name="connsiteY89" fmla="*/ 476548 h 530423"/>
                <a:gd name="connsiteX90" fmla="*/ 257473 w 996850"/>
                <a:gd name="connsiteY90" fmla="*/ 456605 h 530423"/>
                <a:gd name="connsiteX91" fmla="*/ 267295 w 996850"/>
                <a:gd name="connsiteY91" fmla="*/ 418207 h 530423"/>
                <a:gd name="connsiteX92" fmla="*/ 267295 w 996850"/>
                <a:gd name="connsiteY92" fmla="*/ 417909 h 530423"/>
                <a:gd name="connsiteX93" fmla="*/ 267593 w 996850"/>
                <a:gd name="connsiteY93" fmla="*/ 417612 h 530423"/>
                <a:gd name="connsiteX94" fmla="*/ 277713 w 996850"/>
                <a:gd name="connsiteY94" fmla="*/ 396180 h 530423"/>
                <a:gd name="connsiteX95" fmla="*/ 278904 w 996850"/>
                <a:gd name="connsiteY95" fmla="*/ 393799 h 530423"/>
                <a:gd name="connsiteX96" fmla="*/ 281583 w 996850"/>
                <a:gd name="connsiteY96" fmla="*/ 393502 h 530423"/>
                <a:gd name="connsiteX97" fmla="*/ 298549 w 996850"/>
                <a:gd name="connsiteY97" fmla="*/ 391716 h 530423"/>
                <a:gd name="connsiteX98" fmla="*/ 300038 w 996850"/>
                <a:gd name="connsiteY98" fmla="*/ 391716 h 530423"/>
                <a:gd name="connsiteX99" fmla="*/ 301228 w 996850"/>
                <a:gd name="connsiteY99" fmla="*/ 392311 h 530423"/>
                <a:gd name="connsiteX100" fmla="*/ 321469 w 996850"/>
                <a:gd name="connsiteY100" fmla="*/ 402431 h 530423"/>
                <a:gd name="connsiteX101" fmla="*/ 348853 w 996850"/>
                <a:gd name="connsiteY101" fmla="*/ 415230 h 530423"/>
                <a:gd name="connsiteX102" fmla="*/ 349151 w 996850"/>
                <a:gd name="connsiteY102" fmla="*/ 415230 h 530423"/>
                <a:gd name="connsiteX103" fmla="*/ 367010 w 996850"/>
                <a:gd name="connsiteY103" fmla="*/ 425648 h 530423"/>
                <a:gd name="connsiteX104" fmla="*/ 394395 w 996850"/>
                <a:gd name="connsiteY104" fmla="*/ 420886 h 530423"/>
                <a:gd name="connsiteX105" fmla="*/ 394692 w 996850"/>
                <a:gd name="connsiteY105" fmla="*/ 420886 h 530423"/>
                <a:gd name="connsiteX106" fmla="*/ 431304 w 996850"/>
                <a:gd name="connsiteY106" fmla="*/ 416421 h 530423"/>
                <a:gd name="connsiteX107" fmla="*/ 433090 w 996850"/>
                <a:gd name="connsiteY107" fmla="*/ 416421 h 530423"/>
                <a:gd name="connsiteX108" fmla="*/ 434578 w 996850"/>
                <a:gd name="connsiteY108" fmla="*/ 417314 h 530423"/>
                <a:gd name="connsiteX109" fmla="*/ 447377 w 996850"/>
                <a:gd name="connsiteY109" fmla="*/ 426839 h 530423"/>
                <a:gd name="connsiteX110" fmla="*/ 447675 w 996850"/>
                <a:gd name="connsiteY110" fmla="*/ 427137 h 530423"/>
                <a:gd name="connsiteX111" fmla="*/ 447973 w 996850"/>
                <a:gd name="connsiteY111" fmla="*/ 427434 h 530423"/>
                <a:gd name="connsiteX112" fmla="*/ 459879 w 996850"/>
                <a:gd name="connsiteY112" fmla="*/ 441127 h 530423"/>
                <a:gd name="connsiteX113" fmla="*/ 492621 w 996850"/>
                <a:gd name="connsiteY113" fmla="*/ 455712 h 530423"/>
                <a:gd name="connsiteX114" fmla="*/ 544711 w 996850"/>
                <a:gd name="connsiteY114" fmla="*/ 456307 h 530423"/>
                <a:gd name="connsiteX115" fmla="*/ 561380 w 996850"/>
                <a:gd name="connsiteY115" fmla="*/ 447675 h 530423"/>
                <a:gd name="connsiteX116" fmla="*/ 561677 w 996850"/>
                <a:gd name="connsiteY116" fmla="*/ 447377 h 530423"/>
                <a:gd name="connsiteX117" fmla="*/ 574774 w 996850"/>
                <a:gd name="connsiteY117" fmla="*/ 442615 h 530423"/>
                <a:gd name="connsiteX118" fmla="*/ 595015 w 996850"/>
                <a:gd name="connsiteY118" fmla="*/ 437852 h 530423"/>
                <a:gd name="connsiteX119" fmla="*/ 667345 w 996850"/>
                <a:gd name="connsiteY119" fmla="*/ 437852 h 530423"/>
                <a:gd name="connsiteX120" fmla="*/ 684014 w 996850"/>
                <a:gd name="connsiteY120" fmla="*/ 426839 h 530423"/>
                <a:gd name="connsiteX121" fmla="*/ 684312 w 996850"/>
                <a:gd name="connsiteY121" fmla="*/ 426541 h 530423"/>
                <a:gd name="connsiteX122" fmla="*/ 714673 w 996850"/>
                <a:gd name="connsiteY122" fmla="*/ 403920 h 530423"/>
                <a:gd name="connsiteX123" fmla="*/ 714970 w 996850"/>
                <a:gd name="connsiteY123" fmla="*/ 403622 h 530423"/>
                <a:gd name="connsiteX124" fmla="*/ 715268 w 996850"/>
                <a:gd name="connsiteY124" fmla="*/ 403324 h 530423"/>
                <a:gd name="connsiteX125" fmla="*/ 728067 w 996850"/>
                <a:gd name="connsiteY125" fmla="*/ 396776 h 530423"/>
                <a:gd name="connsiteX126" fmla="*/ 737592 w 996850"/>
                <a:gd name="connsiteY126" fmla="*/ 392311 h 530423"/>
                <a:gd name="connsiteX127" fmla="*/ 744438 w 996850"/>
                <a:gd name="connsiteY127" fmla="*/ 389334 h 530423"/>
                <a:gd name="connsiteX128" fmla="*/ 745629 w 996850"/>
                <a:gd name="connsiteY128" fmla="*/ 388739 h 530423"/>
                <a:gd name="connsiteX129" fmla="*/ 748903 w 996850"/>
                <a:gd name="connsiteY129" fmla="*/ 387251 h 530423"/>
                <a:gd name="connsiteX130" fmla="*/ 758131 w 996850"/>
                <a:gd name="connsiteY130" fmla="*/ 382191 h 530423"/>
                <a:gd name="connsiteX131" fmla="*/ 770334 w 996850"/>
                <a:gd name="connsiteY131" fmla="*/ 375345 h 530423"/>
                <a:gd name="connsiteX132" fmla="*/ 770632 w 996850"/>
                <a:gd name="connsiteY132" fmla="*/ 375345 h 530423"/>
                <a:gd name="connsiteX133" fmla="*/ 830759 w 996850"/>
                <a:gd name="connsiteY133" fmla="*/ 346472 h 530423"/>
                <a:gd name="connsiteX134" fmla="*/ 831056 w 996850"/>
                <a:gd name="connsiteY134" fmla="*/ 346472 h 530423"/>
                <a:gd name="connsiteX135" fmla="*/ 856059 w 996850"/>
                <a:gd name="connsiteY135" fmla="*/ 331291 h 530423"/>
                <a:gd name="connsiteX136" fmla="*/ 894159 w 996850"/>
                <a:gd name="connsiteY136" fmla="*/ 305098 h 530423"/>
                <a:gd name="connsiteX137" fmla="*/ 894457 w 996850"/>
                <a:gd name="connsiteY137" fmla="*/ 304800 h 530423"/>
                <a:gd name="connsiteX138" fmla="*/ 894755 w 996850"/>
                <a:gd name="connsiteY138" fmla="*/ 304800 h 530423"/>
                <a:gd name="connsiteX139" fmla="*/ 915293 w 996850"/>
                <a:gd name="connsiteY139" fmla="*/ 294382 h 530423"/>
                <a:gd name="connsiteX140" fmla="*/ 912019 w 996850"/>
                <a:gd name="connsiteY140" fmla="*/ 278904 h 530423"/>
                <a:gd name="connsiteX141" fmla="*/ 903387 w 996850"/>
                <a:gd name="connsiteY141" fmla="*/ 269974 h 530423"/>
                <a:gd name="connsiteX142" fmla="*/ 895945 w 996850"/>
                <a:gd name="connsiteY142" fmla="*/ 262533 h 530423"/>
                <a:gd name="connsiteX143" fmla="*/ 891481 w 996850"/>
                <a:gd name="connsiteY143" fmla="*/ 258366 h 530423"/>
                <a:gd name="connsiteX144" fmla="*/ 888206 w 996850"/>
                <a:gd name="connsiteY144" fmla="*/ 252413 h 530423"/>
                <a:gd name="connsiteX145" fmla="*/ 889099 w 996850"/>
                <a:gd name="connsiteY145" fmla="*/ 247352 h 530423"/>
                <a:gd name="connsiteX146" fmla="*/ 891183 w 996850"/>
                <a:gd name="connsiteY146" fmla="*/ 242590 h 530423"/>
                <a:gd name="connsiteX147" fmla="*/ 891778 w 996850"/>
                <a:gd name="connsiteY147" fmla="*/ 241697 h 530423"/>
                <a:gd name="connsiteX148" fmla="*/ 892671 w 996850"/>
                <a:gd name="connsiteY148" fmla="*/ 241102 h 530423"/>
                <a:gd name="connsiteX149" fmla="*/ 911126 w 996850"/>
                <a:gd name="connsiteY149" fmla="*/ 229791 h 530423"/>
                <a:gd name="connsiteX150" fmla="*/ 916484 w 996850"/>
                <a:gd name="connsiteY150" fmla="*/ 219373 h 530423"/>
                <a:gd name="connsiteX151" fmla="*/ 917674 w 996850"/>
                <a:gd name="connsiteY151" fmla="*/ 216694 h 530423"/>
                <a:gd name="connsiteX152" fmla="*/ 920651 w 996850"/>
                <a:gd name="connsiteY152" fmla="*/ 216694 h 530423"/>
                <a:gd name="connsiteX153" fmla="*/ 995065 w 996850"/>
                <a:gd name="connsiteY153" fmla="*/ 216991 h 530423"/>
                <a:gd name="connsiteX154" fmla="*/ 996851 w 996850"/>
                <a:gd name="connsiteY154" fmla="*/ 151805 h 530423"/>
                <a:gd name="connsiteX155" fmla="*/ 990005 w 996850"/>
                <a:gd name="connsiteY155" fmla="*/ 142280 h 530423"/>
                <a:gd name="connsiteX156" fmla="*/ 983754 w 996850"/>
                <a:gd name="connsiteY156" fmla="*/ 134541 h 530423"/>
                <a:gd name="connsiteX157" fmla="*/ 978991 w 996850"/>
                <a:gd name="connsiteY157" fmla="*/ 130373 h 530423"/>
                <a:gd name="connsiteX158" fmla="*/ 963811 w 996850"/>
                <a:gd name="connsiteY158" fmla="*/ 121444 h 530423"/>
                <a:gd name="connsiteX159" fmla="*/ 948928 w 996850"/>
                <a:gd name="connsiteY159" fmla="*/ 115491 h 530423"/>
                <a:gd name="connsiteX160" fmla="*/ 923032 w 996850"/>
                <a:gd name="connsiteY160" fmla="*/ 110728 h 530423"/>
                <a:gd name="connsiteX161" fmla="*/ 895052 w 996850"/>
                <a:gd name="connsiteY161" fmla="*/ 103584 h 530423"/>
                <a:gd name="connsiteX162" fmla="*/ 882848 w 996850"/>
                <a:gd name="connsiteY162" fmla="*/ 94059 h 530423"/>
                <a:gd name="connsiteX163" fmla="*/ 877193 w 996850"/>
                <a:gd name="connsiteY163" fmla="*/ 80070 h 530423"/>
                <a:gd name="connsiteX164" fmla="*/ 874216 w 996850"/>
                <a:gd name="connsiteY164" fmla="*/ 61615 h 530423"/>
                <a:gd name="connsiteX165" fmla="*/ 874514 w 996850"/>
                <a:gd name="connsiteY165" fmla="*/ 61615 h 530423"/>
                <a:gd name="connsiteX166" fmla="*/ 865882 w 996850"/>
                <a:gd name="connsiteY166" fmla="*/ 16966 h 530423"/>
                <a:gd name="connsiteX167" fmla="*/ 856059 w 996850"/>
                <a:gd name="connsiteY167" fmla="*/ 0 h 530423"/>
                <a:gd name="connsiteX168" fmla="*/ 782538 w 996850"/>
                <a:gd name="connsiteY168" fmla="*/ 0 h 530423"/>
                <a:gd name="connsiteX169" fmla="*/ 782241 w 996850"/>
                <a:gd name="connsiteY169" fmla="*/ 0 h 53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996850" h="530423">
                  <a:moveTo>
                    <a:pt x="782241" y="0"/>
                  </a:moveTo>
                  <a:lnTo>
                    <a:pt x="749498" y="9823"/>
                  </a:lnTo>
                  <a:lnTo>
                    <a:pt x="748903" y="10120"/>
                  </a:lnTo>
                  <a:lnTo>
                    <a:pt x="748010" y="10120"/>
                  </a:lnTo>
                  <a:lnTo>
                    <a:pt x="643831" y="10120"/>
                  </a:lnTo>
                  <a:cubicBezTo>
                    <a:pt x="643831" y="10120"/>
                    <a:pt x="636658" y="11585"/>
                    <a:pt x="628650" y="13692"/>
                  </a:cubicBezTo>
                  <a:cubicBezTo>
                    <a:pt x="621594" y="15549"/>
                    <a:pt x="614666" y="18067"/>
                    <a:pt x="611386" y="19348"/>
                  </a:cubicBezTo>
                  <a:lnTo>
                    <a:pt x="608409" y="51197"/>
                  </a:lnTo>
                  <a:lnTo>
                    <a:pt x="608409" y="52983"/>
                  </a:lnTo>
                  <a:lnTo>
                    <a:pt x="606921" y="54173"/>
                  </a:lnTo>
                  <a:lnTo>
                    <a:pt x="578048" y="81855"/>
                  </a:lnTo>
                  <a:lnTo>
                    <a:pt x="577156" y="82748"/>
                  </a:lnTo>
                  <a:lnTo>
                    <a:pt x="575965" y="83046"/>
                  </a:lnTo>
                  <a:lnTo>
                    <a:pt x="533995" y="93762"/>
                  </a:lnTo>
                  <a:lnTo>
                    <a:pt x="533698" y="93762"/>
                  </a:lnTo>
                  <a:lnTo>
                    <a:pt x="490538" y="103584"/>
                  </a:lnTo>
                  <a:lnTo>
                    <a:pt x="490240" y="103584"/>
                  </a:lnTo>
                  <a:lnTo>
                    <a:pt x="458391" y="108049"/>
                  </a:lnTo>
                  <a:cubicBezTo>
                    <a:pt x="457485" y="109262"/>
                    <a:pt x="454399" y="113321"/>
                    <a:pt x="450354" y="119063"/>
                  </a:cubicBezTo>
                  <a:cubicBezTo>
                    <a:pt x="448049" y="122334"/>
                    <a:pt x="445892" y="125769"/>
                    <a:pt x="444103" y="128588"/>
                  </a:cubicBezTo>
                  <a:cubicBezTo>
                    <a:pt x="442314" y="131406"/>
                    <a:pt x="440974" y="134257"/>
                    <a:pt x="441127" y="133648"/>
                  </a:cubicBezTo>
                  <a:cubicBezTo>
                    <a:pt x="440163" y="137503"/>
                    <a:pt x="437459" y="143060"/>
                    <a:pt x="434876" y="148530"/>
                  </a:cubicBezTo>
                  <a:cubicBezTo>
                    <a:pt x="432446" y="153675"/>
                    <a:pt x="430675" y="157527"/>
                    <a:pt x="430411" y="158055"/>
                  </a:cubicBezTo>
                  <a:lnTo>
                    <a:pt x="431602" y="204490"/>
                  </a:lnTo>
                  <a:lnTo>
                    <a:pt x="431602" y="206573"/>
                  </a:lnTo>
                  <a:lnTo>
                    <a:pt x="430411" y="207764"/>
                  </a:lnTo>
                  <a:lnTo>
                    <a:pt x="412552" y="228302"/>
                  </a:lnTo>
                  <a:lnTo>
                    <a:pt x="411361" y="229493"/>
                  </a:lnTo>
                  <a:lnTo>
                    <a:pt x="409873" y="229791"/>
                  </a:lnTo>
                  <a:lnTo>
                    <a:pt x="365522" y="240506"/>
                  </a:lnTo>
                  <a:lnTo>
                    <a:pt x="364331" y="240804"/>
                  </a:lnTo>
                  <a:lnTo>
                    <a:pt x="362843" y="240506"/>
                  </a:lnTo>
                  <a:lnTo>
                    <a:pt x="323255" y="228600"/>
                  </a:lnTo>
                  <a:lnTo>
                    <a:pt x="322659" y="228302"/>
                  </a:lnTo>
                  <a:lnTo>
                    <a:pt x="322064" y="228005"/>
                  </a:lnTo>
                  <a:lnTo>
                    <a:pt x="303907" y="216694"/>
                  </a:lnTo>
                  <a:lnTo>
                    <a:pt x="197346" y="217884"/>
                  </a:lnTo>
                  <a:lnTo>
                    <a:pt x="197048" y="217884"/>
                  </a:lnTo>
                  <a:lnTo>
                    <a:pt x="196751" y="217884"/>
                  </a:lnTo>
                  <a:lnTo>
                    <a:pt x="176808" y="215503"/>
                  </a:lnTo>
                  <a:lnTo>
                    <a:pt x="176213" y="215503"/>
                  </a:lnTo>
                  <a:lnTo>
                    <a:pt x="174724" y="215503"/>
                  </a:lnTo>
                  <a:lnTo>
                    <a:pt x="171748" y="235446"/>
                  </a:lnTo>
                  <a:lnTo>
                    <a:pt x="171748" y="236041"/>
                  </a:lnTo>
                  <a:lnTo>
                    <a:pt x="171748" y="236637"/>
                  </a:lnTo>
                  <a:lnTo>
                    <a:pt x="176808" y="280095"/>
                  </a:lnTo>
                  <a:lnTo>
                    <a:pt x="177105" y="282773"/>
                  </a:lnTo>
                  <a:lnTo>
                    <a:pt x="174724" y="284262"/>
                  </a:lnTo>
                  <a:lnTo>
                    <a:pt x="152995" y="300038"/>
                  </a:lnTo>
                  <a:lnTo>
                    <a:pt x="151805" y="300930"/>
                  </a:lnTo>
                  <a:lnTo>
                    <a:pt x="150316" y="300930"/>
                  </a:lnTo>
                  <a:lnTo>
                    <a:pt x="50304" y="298549"/>
                  </a:lnTo>
                  <a:lnTo>
                    <a:pt x="42863" y="320576"/>
                  </a:lnTo>
                  <a:lnTo>
                    <a:pt x="42565" y="321469"/>
                  </a:lnTo>
                  <a:lnTo>
                    <a:pt x="41970" y="322064"/>
                  </a:lnTo>
                  <a:lnTo>
                    <a:pt x="15478" y="350937"/>
                  </a:lnTo>
                  <a:lnTo>
                    <a:pt x="14288" y="372963"/>
                  </a:lnTo>
                  <a:lnTo>
                    <a:pt x="14288" y="373261"/>
                  </a:lnTo>
                  <a:lnTo>
                    <a:pt x="20241" y="394692"/>
                  </a:lnTo>
                  <a:lnTo>
                    <a:pt x="20836" y="396776"/>
                  </a:lnTo>
                  <a:lnTo>
                    <a:pt x="19645" y="398562"/>
                  </a:lnTo>
                  <a:lnTo>
                    <a:pt x="12204" y="409277"/>
                  </a:lnTo>
                  <a:lnTo>
                    <a:pt x="12204" y="409575"/>
                  </a:lnTo>
                  <a:lnTo>
                    <a:pt x="0" y="427137"/>
                  </a:lnTo>
                  <a:lnTo>
                    <a:pt x="5655" y="430113"/>
                  </a:lnTo>
                  <a:lnTo>
                    <a:pt x="6548" y="430709"/>
                  </a:lnTo>
                  <a:lnTo>
                    <a:pt x="7144" y="431304"/>
                  </a:lnTo>
                  <a:lnTo>
                    <a:pt x="19050" y="444401"/>
                  </a:lnTo>
                  <a:lnTo>
                    <a:pt x="20241" y="445591"/>
                  </a:lnTo>
                  <a:lnTo>
                    <a:pt x="20241" y="447377"/>
                  </a:lnTo>
                  <a:lnTo>
                    <a:pt x="21431" y="475059"/>
                  </a:lnTo>
                  <a:lnTo>
                    <a:pt x="27087" y="487561"/>
                  </a:lnTo>
                  <a:lnTo>
                    <a:pt x="33040" y="499467"/>
                  </a:lnTo>
                  <a:lnTo>
                    <a:pt x="33040" y="499765"/>
                  </a:lnTo>
                  <a:lnTo>
                    <a:pt x="42565" y="515541"/>
                  </a:lnTo>
                  <a:lnTo>
                    <a:pt x="69056" y="513457"/>
                  </a:lnTo>
                  <a:lnTo>
                    <a:pt x="70247" y="513457"/>
                  </a:lnTo>
                  <a:lnTo>
                    <a:pt x="71438" y="513755"/>
                  </a:lnTo>
                  <a:lnTo>
                    <a:pt x="86320" y="520601"/>
                  </a:lnTo>
                  <a:lnTo>
                    <a:pt x="86618" y="520601"/>
                  </a:lnTo>
                  <a:lnTo>
                    <a:pt x="111621" y="530423"/>
                  </a:lnTo>
                  <a:lnTo>
                    <a:pt x="125909" y="528638"/>
                  </a:lnTo>
                  <a:lnTo>
                    <a:pt x="146447" y="518220"/>
                  </a:lnTo>
                  <a:lnTo>
                    <a:pt x="172045" y="505420"/>
                  </a:lnTo>
                  <a:lnTo>
                    <a:pt x="195858" y="495002"/>
                  </a:lnTo>
                  <a:lnTo>
                    <a:pt x="196751" y="494705"/>
                  </a:lnTo>
                  <a:lnTo>
                    <a:pt x="197346" y="494705"/>
                  </a:lnTo>
                  <a:lnTo>
                    <a:pt x="230386" y="490835"/>
                  </a:lnTo>
                  <a:lnTo>
                    <a:pt x="243185" y="477143"/>
                  </a:lnTo>
                  <a:lnTo>
                    <a:pt x="243780" y="476548"/>
                  </a:lnTo>
                  <a:lnTo>
                    <a:pt x="257473" y="456605"/>
                  </a:lnTo>
                  <a:lnTo>
                    <a:pt x="267295" y="418207"/>
                  </a:lnTo>
                  <a:lnTo>
                    <a:pt x="267295" y="417909"/>
                  </a:lnTo>
                  <a:lnTo>
                    <a:pt x="267593" y="417612"/>
                  </a:lnTo>
                  <a:lnTo>
                    <a:pt x="277713" y="396180"/>
                  </a:lnTo>
                  <a:lnTo>
                    <a:pt x="278904" y="393799"/>
                  </a:lnTo>
                  <a:lnTo>
                    <a:pt x="281583" y="393502"/>
                  </a:lnTo>
                  <a:lnTo>
                    <a:pt x="298549" y="391716"/>
                  </a:lnTo>
                  <a:lnTo>
                    <a:pt x="300038" y="391716"/>
                  </a:lnTo>
                  <a:lnTo>
                    <a:pt x="301228" y="392311"/>
                  </a:lnTo>
                  <a:lnTo>
                    <a:pt x="321469" y="402431"/>
                  </a:lnTo>
                  <a:lnTo>
                    <a:pt x="348853" y="415230"/>
                  </a:lnTo>
                  <a:lnTo>
                    <a:pt x="349151" y="415230"/>
                  </a:lnTo>
                  <a:lnTo>
                    <a:pt x="367010" y="425648"/>
                  </a:lnTo>
                  <a:lnTo>
                    <a:pt x="394395" y="420886"/>
                  </a:lnTo>
                  <a:lnTo>
                    <a:pt x="394692" y="420886"/>
                  </a:lnTo>
                  <a:lnTo>
                    <a:pt x="431304" y="416421"/>
                  </a:lnTo>
                  <a:lnTo>
                    <a:pt x="433090" y="416421"/>
                  </a:lnTo>
                  <a:lnTo>
                    <a:pt x="434578" y="417314"/>
                  </a:lnTo>
                  <a:lnTo>
                    <a:pt x="447377" y="426839"/>
                  </a:lnTo>
                  <a:lnTo>
                    <a:pt x="447675" y="427137"/>
                  </a:lnTo>
                  <a:lnTo>
                    <a:pt x="447973" y="427434"/>
                  </a:lnTo>
                  <a:lnTo>
                    <a:pt x="459879" y="441127"/>
                  </a:lnTo>
                  <a:lnTo>
                    <a:pt x="492621" y="455712"/>
                  </a:lnTo>
                  <a:lnTo>
                    <a:pt x="544711" y="456307"/>
                  </a:lnTo>
                  <a:lnTo>
                    <a:pt x="561380" y="447675"/>
                  </a:lnTo>
                  <a:lnTo>
                    <a:pt x="561677" y="447377"/>
                  </a:lnTo>
                  <a:cubicBezTo>
                    <a:pt x="561677" y="447377"/>
                    <a:pt x="567738" y="444996"/>
                    <a:pt x="574774" y="442615"/>
                  </a:cubicBezTo>
                  <a:cubicBezTo>
                    <a:pt x="581810" y="440233"/>
                    <a:pt x="589248" y="437853"/>
                    <a:pt x="595015" y="437852"/>
                  </a:cubicBezTo>
                  <a:cubicBezTo>
                    <a:pt x="602484" y="437852"/>
                    <a:pt x="664296" y="437852"/>
                    <a:pt x="667345" y="437852"/>
                  </a:cubicBezTo>
                  <a:lnTo>
                    <a:pt x="684014" y="426839"/>
                  </a:lnTo>
                  <a:lnTo>
                    <a:pt x="684312" y="426541"/>
                  </a:lnTo>
                  <a:lnTo>
                    <a:pt x="714673" y="403920"/>
                  </a:lnTo>
                  <a:lnTo>
                    <a:pt x="714970" y="403622"/>
                  </a:lnTo>
                  <a:lnTo>
                    <a:pt x="715268" y="403324"/>
                  </a:lnTo>
                  <a:cubicBezTo>
                    <a:pt x="715268" y="403324"/>
                    <a:pt x="721440" y="400090"/>
                    <a:pt x="728067" y="396776"/>
                  </a:cubicBezTo>
                  <a:cubicBezTo>
                    <a:pt x="731381" y="395119"/>
                    <a:pt x="734742" y="393655"/>
                    <a:pt x="737592" y="392311"/>
                  </a:cubicBezTo>
                  <a:cubicBezTo>
                    <a:pt x="740442" y="390967"/>
                    <a:pt x="742184" y="389898"/>
                    <a:pt x="744438" y="389334"/>
                  </a:cubicBezTo>
                  <a:cubicBezTo>
                    <a:pt x="744048" y="389432"/>
                    <a:pt x="744749" y="389148"/>
                    <a:pt x="745629" y="388739"/>
                  </a:cubicBezTo>
                  <a:cubicBezTo>
                    <a:pt x="746509" y="388331"/>
                    <a:pt x="747583" y="387931"/>
                    <a:pt x="748903" y="387251"/>
                  </a:cubicBezTo>
                  <a:cubicBezTo>
                    <a:pt x="751545" y="385891"/>
                    <a:pt x="754963" y="383933"/>
                    <a:pt x="758131" y="382191"/>
                  </a:cubicBezTo>
                  <a:cubicBezTo>
                    <a:pt x="764466" y="378706"/>
                    <a:pt x="770334" y="375345"/>
                    <a:pt x="770334" y="375345"/>
                  </a:cubicBezTo>
                  <a:lnTo>
                    <a:pt x="770632" y="375345"/>
                  </a:lnTo>
                  <a:lnTo>
                    <a:pt x="830759" y="346472"/>
                  </a:lnTo>
                  <a:lnTo>
                    <a:pt x="831056" y="346472"/>
                  </a:lnTo>
                  <a:lnTo>
                    <a:pt x="856059" y="331291"/>
                  </a:lnTo>
                  <a:lnTo>
                    <a:pt x="894159" y="305098"/>
                  </a:lnTo>
                  <a:lnTo>
                    <a:pt x="894457" y="304800"/>
                  </a:lnTo>
                  <a:lnTo>
                    <a:pt x="894755" y="304800"/>
                  </a:lnTo>
                  <a:lnTo>
                    <a:pt x="915293" y="294382"/>
                  </a:lnTo>
                  <a:lnTo>
                    <a:pt x="912019" y="278904"/>
                  </a:lnTo>
                  <a:cubicBezTo>
                    <a:pt x="911271" y="278123"/>
                    <a:pt x="907996" y="274680"/>
                    <a:pt x="903387" y="269974"/>
                  </a:cubicBezTo>
                  <a:cubicBezTo>
                    <a:pt x="900848" y="267382"/>
                    <a:pt x="898139" y="264688"/>
                    <a:pt x="895945" y="262533"/>
                  </a:cubicBezTo>
                  <a:cubicBezTo>
                    <a:pt x="893751" y="260378"/>
                    <a:pt x="891671" y="258508"/>
                    <a:pt x="891481" y="258366"/>
                  </a:cubicBezTo>
                  <a:cubicBezTo>
                    <a:pt x="889436" y="256832"/>
                    <a:pt x="888362" y="254355"/>
                    <a:pt x="888206" y="252413"/>
                  </a:cubicBezTo>
                  <a:cubicBezTo>
                    <a:pt x="888051" y="250470"/>
                    <a:pt x="888667" y="248721"/>
                    <a:pt x="889099" y="247352"/>
                  </a:cubicBezTo>
                  <a:cubicBezTo>
                    <a:pt x="889963" y="244616"/>
                    <a:pt x="891183" y="242590"/>
                    <a:pt x="891183" y="242590"/>
                  </a:cubicBezTo>
                  <a:lnTo>
                    <a:pt x="891778" y="241697"/>
                  </a:lnTo>
                  <a:lnTo>
                    <a:pt x="892671" y="241102"/>
                  </a:lnTo>
                  <a:lnTo>
                    <a:pt x="911126" y="229791"/>
                  </a:lnTo>
                  <a:lnTo>
                    <a:pt x="916484" y="219373"/>
                  </a:lnTo>
                  <a:lnTo>
                    <a:pt x="917674" y="216694"/>
                  </a:lnTo>
                  <a:lnTo>
                    <a:pt x="920651" y="216694"/>
                  </a:lnTo>
                  <a:lnTo>
                    <a:pt x="995065" y="216991"/>
                  </a:lnTo>
                  <a:lnTo>
                    <a:pt x="996851" y="151805"/>
                  </a:lnTo>
                  <a:cubicBezTo>
                    <a:pt x="996356" y="151068"/>
                    <a:pt x="993795" y="147207"/>
                    <a:pt x="990005" y="142280"/>
                  </a:cubicBezTo>
                  <a:cubicBezTo>
                    <a:pt x="987936" y="139591"/>
                    <a:pt x="985822" y="136756"/>
                    <a:pt x="983754" y="134541"/>
                  </a:cubicBezTo>
                  <a:cubicBezTo>
                    <a:pt x="981686" y="132325"/>
                    <a:pt x="979556" y="130656"/>
                    <a:pt x="978991" y="130373"/>
                  </a:cubicBezTo>
                  <a:cubicBezTo>
                    <a:pt x="974880" y="128318"/>
                    <a:pt x="969531" y="124712"/>
                    <a:pt x="963811" y="121444"/>
                  </a:cubicBezTo>
                  <a:cubicBezTo>
                    <a:pt x="958091" y="118175"/>
                    <a:pt x="952179" y="115491"/>
                    <a:pt x="948928" y="115491"/>
                  </a:cubicBezTo>
                  <a:cubicBezTo>
                    <a:pt x="942503" y="115491"/>
                    <a:pt x="933101" y="113299"/>
                    <a:pt x="923032" y="110728"/>
                  </a:cubicBezTo>
                  <a:cubicBezTo>
                    <a:pt x="912963" y="108157"/>
                    <a:pt x="902469" y="105233"/>
                    <a:pt x="895052" y="103584"/>
                  </a:cubicBezTo>
                  <a:cubicBezTo>
                    <a:pt x="889603" y="102373"/>
                    <a:pt x="885568" y="98374"/>
                    <a:pt x="882848" y="94059"/>
                  </a:cubicBezTo>
                  <a:cubicBezTo>
                    <a:pt x="880129" y="89745"/>
                    <a:pt x="878438" y="84824"/>
                    <a:pt x="877193" y="80070"/>
                  </a:cubicBezTo>
                  <a:cubicBezTo>
                    <a:pt x="874702" y="70560"/>
                    <a:pt x="874216" y="61615"/>
                    <a:pt x="874216" y="61615"/>
                  </a:cubicBezTo>
                  <a:lnTo>
                    <a:pt x="874514" y="61615"/>
                  </a:lnTo>
                  <a:lnTo>
                    <a:pt x="865882" y="16966"/>
                  </a:lnTo>
                  <a:lnTo>
                    <a:pt x="856059" y="0"/>
                  </a:lnTo>
                  <a:lnTo>
                    <a:pt x="782538" y="0"/>
                  </a:lnTo>
                  <a:lnTo>
                    <a:pt x="78224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8" name="Serbest Form: Şekil 577">
              <a:extLst>
                <a:ext uri="{FF2B5EF4-FFF2-40B4-BE49-F238E27FC236}">
                  <a16:creationId xmlns:a16="http://schemas.microsoft.com/office/drawing/2014/main" id="{D51BC891-3034-5729-12E2-021B11582E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16215" y="2221408"/>
              <a:ext cx="737294" cy="532507"/>
            </a:xfrm>
            <a:custGeom>
              <a:avLst/>
              <a:gdLst>
                <a:gd name="connsiteX0" fmla="*/ 45244 w 737294"/>
                <a:gd name="connsiteY0" fmla="*/ 0 h 532507"/>
                <a:gd name="connsiteX1" fmla="*/ 34230 w 737294"/>
                <a:gd name="connsiteY1" fmla="*/ 25301 h 532507"/>
                <a:gd name="connsiteX2" fmla="*/ 33933 w 737294"/>
                <a:gd name="connsiteY2" fmla="*/ 25896 h 532507"/>
                <a:gd name="connsiteX3" fmla="*/ 30063 w 737294"/>
                <a:gd name="connsiteY3" fmla="*/ 40779 h 532507"/>
                <a:gd name="connsiteX4" fmla="*/ 27087 w 737294"/>
                <a:gd name="connsiteY4" fmla="*/ 52388 h 532507"/>
                <a:gd name="connsiteX5" fmla="*/ 25896 w 737294"/>
                <a:gd name="connsiteY5" fmla="*/ 58936 h 532507"/>
                <a:gd name="connsiteX6" fmla="*/ 26789 w 737294"/>
                <a:gd name="connsiteY6" fmla="*/ 66377 h 532507"/>
                <a:gd name="connsiteX7" fmla="*/ 27980 w 737294"/>
                <a:gd name="connsiteY7" fmla="*/ 79772 h 532507"/>
                <a:gd name="connsiteX8" fmla="*/ 28575 w 737294"/>
                <a:gd name="connsiteY8" fmla="*/ 93762 h 532507"/>
                <a:gd name="connsiteX9" fmla="*/ 26491 w 737294"/>
                <a:gd name="connsiteY9" fmla="*/ 104775 h 532507"/>
                <a:gd name="connsiteX10" fmla="*/ 16669 w 737294"/>
                <a:gd name="connsiteY10" fmla="*/ 116086 h 532507"/>
                <a:gd name="connsiteX11" fmla="*/ 11311 w 737294"/>
                <a:gd name="connsiteY11" fmla="*/ 121444 h 532507"/>
                <a:gd name="connsiteX12" fmla="*/ 7739 w 737294"/>
                <a:gd name="connsiteY12" fmla="*/ 140196 h 532507"/>
                <a:gd name="connsiteX13" fmla="*/ 7739 w 737294"/>
                <a:gd name="connsiteY13" fmla="*/ 141089 h 532507"/>
                <a:gd name="connsiteX14" fmla="*/ 7144 w 737294"/>
                <a:gd name="connsiteY14" fmla="*/ 141982 h 532507"/>
                <a:gd name="connsiteX15" fmla="*/ 0 w 737294"/>
                <a:gd name="connsiteY15" fmla="*/ 153591 h 532507"/>
                <a:gd name="connsiteX16" fmla="*/ 4167 w 737294"/>
                <a:gd name="connsiteY16" fmla="*/ 168176 h 532507"/>
                <a:gd name="connsiteX17" fmla="*/ 4167 w 737294"/>
                <a:gd name="connsiteY17" fmla="*/ 168473 h 532507"/>
                <a:gd name="connsiteX18" fmla="*/ 4167 w 737294"/>
                <a:gd name="connsiteY18" fmla="*/ 168771 h 532507"/>
                <a:gd name="connsiteX19" fmla="*/ 8930 w 737294"/>
                <a:gd name="connsiteY19" fmla="*/ 198834 h 532507"/>
                <a:gd name="connsiteX20" fmla="*/ 32147 w 737294"/>
                <a:gd name="connsiteY20" fmla="*/ 226516 h 532507"/>
                <a:gd name="connsiteX21" fmla="*/ 37802 w 737294"/>
                <a:gd name="connsiteY21" fmla="*/ 231279 h 532507"/>
                <a:gd name="connsiteX22" fmla="*/ 42863 w 737294"/>
                <a:gd name="connsiteY22" fmla="*/ 234553 h 532507"/>
                <a:gd name="connsiteX23" fmla="*/ 45244 w 737294"/>
                <a:gd name="connsiteY23" fmla="*/ 235744 h 532507"/>
                <a:gd name="connsiteX24" fmla="*/ 50304 w 737294"/>
                <a:gd name="connsiteY24" fmla="*/ 234851 h 532507"/>
                <a:gd name="connsiteX25" fmla="*/ 58936 w 737294"/>
                <a:gd name="connsiteY25" fmla="*/ 232172 h 532507"/>
                <a:gd name="connsiteX26" fmla="*/ 70247 w 737294"/>
                <a:gd name="connsiteY26" fmla="*/ 228898 h 532507"/>
                <a:gd name="connsiteX27" fmla="*/ 70842 w 737294"/>
                <a:gd name="connsiteY27" fmla="*/ 228600 h 532507"/>
                <a:gd name="connsiteX28" fmla="*/ 71735 w 737294"/>
                <a:gd name="connsiteY28" fmla="*/ 228600 h 532507"/>
                <a:gd name="connsiteX29" fmla="*/ 114895 w 737294"/>
                <a:gd name="connsiteY29" fmla="*/ 228600 h 532507"/>
                <a:gd name="connsiteX30" fmla="*/ 124718 w 737294"/>
                <a:gd name="connsiteY30" fmla="*/ 230981 h 532507"/>
                <a:gd name="connsiteX31" fmla="*/ 136624 w 737294"/>
                <a:gd name="connsiteY31" fmla="*/ 236041 h 532507"/>
                <a:gd name="connsiteX32" fmla="*/ 152102 w 737294"/>
                <a:gd name="connsiteY32" fmla="*/ 243483 h 532507"/>
                <a:gd name="connsiteX33" fmla="*/ 153293 w 737294"/>
                <a:gd name="connsiteY33" fmla="*/ 244078 h 532507"/>
                <a:gd name="connsiteX34" fmla="*/ 154186 w 737294"/>
                <a:gd name="connsiteY34" fmla="*/ 245269 h 532507"/>
                <a:gd name="connsiteX35" fmla="*/ 167283 w 737294"/>
                <a:gd name="connsiteY35" fmla="*/ 268486 h 532507"/>
                <a:gd name="connsiteX36" fmla="*/ 190500 w 737294"/>
                <a:gd name="connsiteY36" fmla="*/ 273248 h 532507"/>
                <a:gd name="connsiteX37" fmla="*/ 195263 w 737294"/>
                <a:gd name="connsiteY37" fmla="*/ 275034 h 532507"/>
                <a:gd name="connsiteX38" fmla="*/ 199727 w 737294"/>
                <a:gd name="connsiteY38" fmla="*/ 278606 h 532507"/>
                <a:gd name="connsiteX39" fmla="*/ 210741 w 737294"/>
                <a:gd name="connsiteY39" fmla="*/ 287536 h 532507"/>
                <a:gd name="connsiteX40" fmla="*/ 221456 w 737294"/>
                <a:gd name="connsiteY40" fmla="*/ 296466 h 532507"/>
                <a:gd name="connsiteX41" fmla="*/ 227409 w 737294"/>
                <a:gd name="connsiteY41" fmla="*/ 300930 h 532507"/>
                <a:gd name="connsiteX42" fmla="*/ 236637 w 737294"/>
                <a:gd name="connsiteY42" fmla="*/ 307181 h 532507"/>
                <a:gd name="connsiteX43" fmla="*/ 249138 w 737294"/>
                <a:gd name="connsiteY43" fmla="*/ 317004 h 532507"/>
                <a:gd name="connsiteX44" fmla="*/ 264914 w 737294"/>
                <a:gd name="connsiteY44" fmla="*/ 330696 h 532507"/>
                <a:gd name="connsiteX45" fmla="*/ 266402 w 737294"/>
                <a:gd name="connsiteY45" fmla="*/ 332184 h 532507"/>
                <a:gd name="connsiteX46" fmla="*/ 266402 w 737294"/>
                <a:gd name="connsiteY46" fmla="*/ 334268 h 532507"/>
                <a:gd name="connsiteX47" fmla="*/ 266402 w 737294"/>
                <a:gd name="connsiteY47" fmla="*/ 352425 h 532507"/>
                <a:gd name="connsiteX48" fmla="*/ 266402 w 737294"/>
                <a:gd name="connsiteY48" fmla="*/ 354211 h 532507"/>
                <a:gd name="connsiteX49" fmla="*/ 265212 w 737294"/>
                <a:gd name="connsiteY49" fmla="*/ 355699 h 532507"/>
                <a:gd name="connsiteX50" fmla="*/ 248245 w 737294"/>
                <a:gd name="connsiteY50" fmla="*/ 372666 h 532507"/>
                <a:gd name="connsiteX51" fmla="*/ 222349 w 737294"/>
                <a:gd name="connsiteY51" fmla="*/ 398264 h 532507"/>
                <a:gd name="connsiteX52" fmla="*/ 215503 w 737294"/>
                <a:gd name="connsiteY52" fmla="*/ 412254 h 532507"/>
                <a:gd name="connsiteX53" fmla="*/ 215503 w 737294"/>
                <a:gd name="connsiteY53" fmla="*/ 412552 h 532507"/>
                <a:gd name="connsiteX54" fmla="*/ 215205 w 737294"/>
                <a:gd name="connsiteY54" fmla="*/ 412849 h 532507"/>
                <a:gd name="connsiteX55" fmla="*/ 191988 w 737294"/>
                <a:gd name="connsiteY55" fmla="*/ 447675 h 532507"/>
                <a:gd name="connsiteX56" fmla="*/ 191988 w 737294"/>
                <a:gd name="connsiteY56" fmla="*/ 463451 h 532507"/>
                <a:gd name="connsiteX57" fmla="*/ 196453 w 737294"/>
                <a:gd name="connsiteY57" fmla="*/ 474464 h 532507"/>
                <a:gd name="connsiteX58" fmla="*/ 197048 w 737294"/>
                <a:gd name="connsiteY58" fmla="*/ 475952 h 532507"/>
                <a:gd name="connsiteX59" fmla="*/ 196751 w 737294"/>
                <a:gd name="connsiteY59" fmla="*/ 477441 h 532507"/>
                <a:gd name="connsiteX60" fmla="*/ 189309 w 737294"/>
                <a:gd name="connsiteY60" fmla="*/ 505123 h 532507"/>
                <a:gd name="connsiteX61" fmla="*/ 183356 w 737294"/>
                <a:gd name="connsiteY61" fmla="*/ 529531 h 532507"/>
                <a:gd name="connsiteX62" fmla="*/ 214610 w 737294"/>
                <a:gd name="connsiteY62" fmla="*/ 532507 h 532507"/>
                <a:gd name="connsiteX63" fmla="*/ 228898 w 737294"/>
                <a:gd name="connsiteY63" fmla="*/ 507504 h 532507"/>
                <a:gd name="connsiteX64" fmla="*/ 228898 w 737294"/>
                <a:gd name="connsiteY64" fmla="*/ 507206 h 532507"/>
                <a:gd name="connsiteX65" fmla="*/ 229195 w 737294"/>
                <a:gd name="connsiteY65" fmla="*/ 506909 h 532507"/>
                <a:gd name="connsiteX66" fmla="*/ 247055 w 737294"/>
                <a:gd name="connsiteY66" fmla="*/ 483096 h 532507"/>
                <a:gd name="connsiteX67" fmla="*/ 247650 w 737294"/>
                <a:gd name="connsiteY67" fmla="*/ 482501 h 532507"/>
                <a:gd name="connsiteX68" fmla="*/ 248245 w 737294"/>
                <a:gd name="connsiteY68" fmla="*/ 481905 h 532507"/>
                <a:gd name="connsiteX69" fmla="*/ 258663 w 737294"/>
                <a:gd name="connsiteY69" fmla="*/ 475059 h 532507"/>
                <a:gd name="connsiteX70" fmla="*/ 266998 w 737294"/>
                <a:gd name="connsiteY70" fmla="*/ 470297 h 532507"/>
                <a:gd name="connsiteX71" fmla="*/ 275034 w 737294"/>
                <a:gd name="connsiteY71" fmla="*/ 467916 h 532507"/>
                <a:gd name="connsiteX72" fmla="*/ 282178 w 737294"/>
                <a:gd name="connsiteY72" fmla="*/ 466725 h 532507"/>
                <a:gd name="connsiteX73" fmla="*/ 294977 w 737294"/>
                <a:gd name="connsiteY73" fmla="*/ 464344 h 532507"/>
                <a:gd name="connsiteX74" fmla="*/ 311646 w 737294"/>
                <a:gd name="connsiteY74" fmla="*/ 461070 h 532507"/>
                <a:gd name="connsiteX75" fmla="*/ 342305 w 737294"/>
                <a:gd name="connsiteY75" fmla="*/ 442020 h 532507"/>
                <a:gd name="connsiteX76" fmla="*/ 342602 w 737294"/>
                <a:gd name="connsiteY76" fmla="*/ 442020 h 532507"/>
                <a:gd name="connsiteX77" fmla="*/ 375345 w 737294"/>
                <a:gd name="connsiteY77" fmla="*/ 425351 h 532507"/>
                <a:gd name="connsiteX78" fmla="*/ 395883 w 737294"/>
                <a:gd name="connsiteY78" fmla="*/ 401538 h 532507"/>
                <a:gd name="connsiteX79" fmla="*/ 410170 w 737294"/>
                <a:gd name="connsiteY79" fmla="*/ 362843 h 532507"/>
                <a:gd name="connsiteX80" fmla="*/ 412254 w 737294"/>
                <a:gd name="connsiteY80" fmla="*/ 356890 h 532507"/>
                <a:gd name="connsiteX81" fmla="*/ 417314 w 737294"/>
                <a:gd name="connsiteY81" fmla="*/ 360462 h 532507"/>
                <a:gd name="connsiteX82" fmla="*/ 425648 w 737294"/>
                <a:gd name="connsiteY82" fmla="*/ 365522 h 532507"/>
                <a:gd name="connsiteX83" fmla="*/ 438448 w 737294"/>
                <a:gd name="connsiteY83" fmla="*/ 370284 h 532507"/>
                <a:gd name="connsiteX84" fmla="*/ 449461 w 737294"/>
                <a:gd name="connsiteY84" fmla="*/ 368796 h 532507"/>
                <a:gd name="connsiteX85" fmla="*/ 467023 w 737294"/>
                <a:gd name="connsiteY85" fmla="*/ 365224 h 532507"/>
                <a:gd name="connsiteX86" fmla="*/ 490240 w 737294"/>
                <a:gd name="connsiteY86" fmla="*/ 359866 h 532507"/>
                <a:gd name="connsiteX87" fmla="*/ 494109 w 737294"/>
                <a:gd name="connsiteY87" fmla="*/ 358676 h 532507"/>
                <a:gd name="connsiteX88" fmla="*/ 495895 w 737294"/>
                <a:gd name="connsiteY88" fmla="*/ 362545 h 532507"/>
                <a:gd name="connsiteX89" fmla="*/ 504527 w 737294"/>
                <a:gd name="connsiteY89" fmla="*/ 381595 h 532507"/>
                <a:gd name="connsiteX90" fmla="*/ 543520 w 737294"/>
                <a:gd name="connsiteY90" fmla="*/ 388441 h 532507"/>
                <a:gd name="connsiteX91" fmla="*/ 562868 w 737294"/>
                <a:gd name="connsiteY91" fmla="*/ 386060 h 532507"/>
                <a:gd name="connsiteX92" fmla="*/ 578346 w 737294"/>
                <a:gd name="connsiteY92" fmla="*/ 383381 h 532507"/>
                <a:gd name="connsiteX93" fmla="*/ 587871 w 737294"/>
                <a:gd name="connsiteY93" fmla="*/ 380702 h 532507"/>
                <a:gd name="connsiteX94" fmla="*/ 616148 w 737294"/>
                <a:gd name="connsiteY94" fmla="*/ 362545 h 532507"/>
                <a:gd name="connsiteX95" fmla="*/ 626269 w 737294"/>
                <a:gd name="connsiteY95" fmla="*/ 341412 h 532507"/>
                <a:gd name="connsiteX96" fmla="*/ 611088 w 737294"/>
                <a:gd name="connsiteY96" fmla="*/ 328315 h 532507"/>
                <a:gd name="connsiteX97" fmla="*/ 609005 w 737294"/>
                <a:gd name="connsiteY97" fmla="*/ 326529 h 532507"/>
                <a:gd name="connsiteX98" fmla="*/ 609600 w 737294"/>
                <a:gd name="connsiteY98" fmla="*/ 323552 h 532507"/>
                <a:gd name="connsiteX99" fmla="*/ 614363 w 737294"/>
                <a:gd name="connsiteY99" fmla="*/ 302121 h 532507"/>
                <a:gd name="connsiteX100" fmla="*/ 614958 w 737294"/>
                <a:gd name="connsiteY100" fmla="*/ 298847 h 532507"/>
                <a:gd name="connsiteX101" fmla="*/ 618530 w 737294"/>
                <a:gd name="connsiteY101" fmla="*/ 298252 h 532507"/>
                <a:gd name="connsiteX102" fmla="*/ 678656 w 737294"/>
                <a:gd name="connsiteY102" fmla="*/ 291108 h 532507"/>
                <a:gd name="connsiteX103" fmla="*/ 680442 w 737294"/>
                <a:gd name="connsiteY103" fmla="*/ 290810 h 532507"/>
                <a:gd name="connsiteX104" fmla="*/ 682228 w 737294"/>
                <a:gd name="connsiteY104" fmla="*/ 292001 h 532507"/>
                <a:gd name="connsiteX105" fmla="*/ 692944 w 737294"/>
                <a:gd name="connsiteY105" fmla="*/ 300335 h 532507"/>
                <a:gd name="connsiteX106" fmla="*/ 701278 w 737294"/>
                <a:gd name="connsiteY106" fmla="*/ 305991 h 532507"/>
                <a:gd name="connsiteX107" fmla="*/ 705445 w 737294"/>
                <a:gd name="connsiteY107" fmla="*/ 307777 h 532507"/>
                <a:gd name="connsiteX108" fmla="*/ 714375 w 737294"/>
                <a:gd name="connsiteY108" fmla="*/ 305991 h 532507"/>
                <a:gd name="connsiteX109" fmla="*/ 714673 w 737294"/>
                <a:gd name="connsiteY109" fmla="*/ 305693 h 532507"/>
                <a:gd name="connsiteX110" fmla="*/ 704850 w 737294"/>
                <a:gd name="connsiteY110" fmla="*/ 297061 h 532507"/>
                <a:gd name="connsiteX111" fmla="*/ 695623 w 737294"/>
                <a:gd name="connsiteY111" fmla="*/ 289917 h 532507"/>
                <a:gd name="connsiteX112" fmla="*/ 694432 w 737294"/>
                <a:gd name="connsiteY112" fmla="*/ 289322 h 532507"/>
                <a:gd name="connsiteX113" fmla="*/ 693837 w 737294"/>
                <a:gd name="connsiteY113" fmla="*/ 287834 h 532507"/>
                <a:gd name="connsiteX114" fmla="*/ 686693 w 737294"/>
                <a:gd name="connsiteY114" fmla="*/ 269974 h 532507"/>
                <a:gd name="connsiteX115" fmla="*/ 686098 w 737294"/>
                <a:gd name="connsiteY115" fmla="*/ 268486 h 532507"/>
                <a:gd name="connsiteX116" fmla="*/ 686395 w 737294"/>
                <a:gd name="connsiteY116" fmla="*/ 266998 h 532507"/>
                <a:gd name="connsiteX117" fmla="*/ 698302 w 737294"/>
                <a:gd name="connsiteY117" fmla="*/ 220563 h 532507"/>
                <a:gd name="connsiteX118" fmla="*/ 700981 w 737294"/>
                <a:gd name="connsiteY118" fmla="*/ 200323 h 532507"/>
                <a:gd name="connsiteX119" fmla="*/ 701278 w 737294"/>
                <a:gd name="connsiteY119" fmla="*/ 197346 h 532507"/>
                <a:gd name="connsiteX120" fmla="*/ 703957 w 737294"/>
                <a:gd name="connsiteY120" fmla="*/ 196453 h 532507"/>
                <a:gd name="connsiteX121" fmla="*/ 737295 w 737294"/>
                <a:gd name="connsiteY121" fmla="*/ 183356 h 532507"/>
                <a:gd name="connsiteX122" fmla="*/ 735211 w 737294"/>
                <a:gd name="connsiteY122" fmla="*/ 173831 h 532507"/>
                <a:gd name="connsiteX123" fmla="*/ 695325 w 737294"/>
                <a:gd name="connsiteY123" fmla="*/ 168176 h 532507"/>
                <a:gd name="connsiteX124" fmla="*/ 691158 w 737294"/>
                <a:gd name="connsiteY124" fmla="*/ 167580 h 532507"/>
                <a:gd name="connsiteX125" fmla="*/ 691158 w 737294"/>
                <a:gd name="connsiteY125" fmla="*/ 163413 h 532507"/>
                <a:gd name="connsiteX126" fmla="*/ 692348 w 737294"/>
                <a:gd name="connsiteY126" fmla="*/ 127397 h 532507"/>
                <a:gd name="connsiteX127" fmla="*/ 695027 w 737294"/>
                <a:gd name="connsiteY127" fmla="*/ 127397 h 532507"/>
                <a:gd name="connsiteX128" fmla="*/ 680145 w 737294"/>
                <a:gd name="connsiteY128" fmla="*/ 123527 h 532507"/>
                <a:gd name="connsiteX129" fmla="*/ 679252 w 737294"/>
                <a:gd name="connsiteY129" fmla="*/ 123527 h 532507"/>
                <a:gd name="connsiteX130" fmla="*/ 678656 w 737294"/>
                <a:gd name="connsiteY130" fmla="*/ 122932 h 532507"/>
                <a:gd name="connsiteX131" fmla="*/ 647998 w 737294"/>
                <a:gd name="connsiteY131" fmla="*/ 102691 h 532507"/>
                <a:gd name="connsiteX132" fmla="*/ 643235 w 737294"/>
                <a:gd name="connsiteY132" fmla="*/ 99417 h 532507"/>
                <a:gd name="connsiteX133" fmla="*/ 647105 w 737294"/>
                <a:gd name="connsiteY133" fmla="*/ 95250 h 532507"/>
                <a:gd name="connsiteX134" fmla="*/ 666750 w 737294"/>
                <a:gd name="connsiteY134" fmla="*/ 74414 h 532507"/>
                <a:gd name="connsiteX135" fmla="*/ 652760 w 737294"/>
                <a:gd name="connsiteY135" fmla="*/ 71735 h 532507"/>
                <a:gd name="connsiteX136" fmla="*/ 623292 w 737294"/>
                <a:gd name="connsiteY136" fmla="*/ 67568 h 532507"/>
                <a:gd name="connsiteX137" fmla="*/ 603349 w 737294"/>
                <a:gd name="connsiteY137" fmla="*/ 60127 h 532507"/>
                <a:gd name="connsiteX138" fmla="*/ 597991 w 737294"/>
                <a:gd name="connsiteY138" fmla="*/ 56257 h 532507"/>
                <a:gd name="connsiteX139" fmla="*/ 586681 w 737294"/>
                <a:gd name="connsiteY139" fmla="*/ 78581 h 532507"/>
                <a:gd name="connsiteX140" fmla="*/ 571500 w 737294"/>
                <a:gd name="connsiteY140" fmla="*/ 107752 h 532507"/>
                <a:gd name="connsiteX141" fmla="*/ 571202 w 737294"/>
                <a:gd name="connsiteY141" fmla="*/ 108347 h 532507"/>
                <a:gd name="connsiteX142" fmla="*/ 570607 w 737294"/>
                <a:gd name="connsiteY142" fmla="*/ 108942 h 532507"/>
                <a:gd name="connsiteX143" fmla="*/ 526256 w 737294"/>
                <a:gd name="connsiteY143" fmla="*/ 151507 h 532507"/>
                <a:gd name="connsiteX144" fmla="*/ 524768 w 737294"/>
                <a:gd name="connsiteY144" fmla="*/ 152995 h 532507"/>
                <a:gd name="connsiteX145" fmla="*/ 522387 w 737294"/>
                <a:gd name="connsiteY145" fmla="*/ 152698 h 532507"/>
                <a:gd name="connsiteX146" fmla="*/ 472976 w 737294"/>
                <a:gd name="connsiteY146" fmla="*/ 145852 h 532507"/>
                <a:gd name="connsiteX147" fmla="*/ 472678 w 737294"/>
                <a:gd name="connsiteY147" fmla="*/ 145852 h 532507"/>
                <a:gd name="connsiteX148" fmla="*/ 472380 w 737294"/>
                <a:gd name="connsiteY148" fmla="*/ 145554 h 532507"/>
                <a:gd name="connsiteX149" fmla="*/ 403622 w 737294"/>
                <a:gd name="connsiteY149" fmla="*/ 123825 h 532507"/>
                <a:gd name="connsiteX150" fmla="*/ 403324 w 737294"/>
                <a:gd name="connsiteY150" fmla="*/ 123825 h 532507"/>
                <a:gd name="connsiteX151" fmla="*/ 320278 w 737294"/>
                <a:gd name="connsiteY151" fmla="*/ 116979 h 532507"/>
                <a:gd name="connsiteX152" fmla="*/ 317897 w 737294"/>
                <a:gd name="connsiteY152" fmla="*/ 116681 h 532507"/>
                <a:gd name="connsiteX153" fmla="*/ 316706 w 737294"/>
                <a:gd name="connsiteY153" fmla="*/ 114895 h 532507"/>
                <a:gd name="connsiteX154" fmla="*/ 297954 w 737294"/>
                <a:gd name="connsiteY154" fmla="*/ 88106 h 532507"/>
                <a:gd name="connsiteX155" fmla="*/ 266105 w 737294"/>
                <a:gd name="connsiteY155" fmla="*/ 88106 h 532507"/>
                <a:gd name="connsiteX156" fmla="*/ 265212 w 737294"/>
                <a:gd name="connsiteY156" fmla="*/ 88106 h 532507"/>
                <a:gd name="connsiteX157" fmla="*/ 264319 w 737294"/>
                <a:gd name="connsiteY157" fmla="*/ 87511 h 532507"/>
                <a:gd name="connsiteX158" fmla="*/ 233660 w 737294"/>
                <a:gd name="connsiteY158" fmla="*/ 74116 h 532507"/>
                <a:gd name="connsiteX159" fmla="*/ 229493 w 737294"/>
                <a:gd name="connsiteY159" fmla="*/ 72330 h 532507"/>
                <a:gd name="connsiteX160" fmla="*/ 231279 w 737294"/>
                <a:gd name="connsiteY160" fmla="*/ 67866 h 532507"/>
                <a:gd name="connsiteX161" fmla="*/ 240506 w 737294"/>
                <a:gd name="connsiteY161" fmla="*/ 44053 h 532507"/>
                <a:gd name="connsiteX162" fmla="*/ 238125 w 737294"/>
                <a:gd name="connsiteY162" fmla="*/ 36909 h 532507"/>
                <a:gd name="connsiteX163" fmla="*/ 234851 w 737294"/>
                <a:gd name="connsiteY163" fmla="*/ 31552 h 532507"/>
                <a:gd name="connsiteX164" fmla="*/ 233958 w 737294"/>
                <a:gd name="connsiteY164" fmla="*/ 30361 h 532507"/>
                <a:gd name="connsiteX165" fmla="*/ 204490 w 737294"/>
                <a:gd name="connsiteY165" fmla="*/ 31849 h 532507"/>
                <a:gd name="connsiteX166" fmla="*/ 180380 w 737294"/>
                <a:gd name="connsiteY166" fmla="*/ 33635 h 532507"/>
                <a:gd name="connsiteX167" fmla="*/ 179784 w 737294"/>
                <a:gd name="connsiteY167" fmla="*/ 33635 h 532507"/>
                <a:gd name="connsiteX168" fmla="*/ 132755 w 737294"/>
                <a:gd name="connsiteY168" fmla="*/ 43755 h 532507"/>
                <a:gd name="connsiteX169" fmla="*/ 132159 w 737294"/>
                <a:gd name="connsiteY169" fmla="*/ 43755 h 532507"/>
                <a:gd name="connsiteX170" fmla="*/ 131266 w 737294"/>
                <a:gd name="connsiteY170" fmla="*/ 43755 h 532507"/>
                <a:gd name="connsiteX171" fmla="*/ 103882 w 737294"/>
                <a:gd name="connsiteY171" fmla="*/ 40481 h 532507"/>
                <a:gd name="connsiteX172" fmla="*/ 102394 w 737294"/>
                <a:gd name="connsiteY172" fmla="*/ 40184 h 532507"/>
                <a:gd name="connsiteX173" fmla="*/ 101203 w 737294"/>
                <a:gd name="connsiteY173" fmla="*/ 38993 h 532507"/>
                <a:gd name="connsiteX174" fmla="*/ 61615 w 737294"/>
                <a:gd name="connsiteY174" fmla="*/ 1191 h 532507"/>
                <a:gd name="connsiteX175" fmla="*/ 45244 w 737294"/>
                <a:gd name="connsiteY175" fmla="*/ 0 h 53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737294" h="532507">
                  <a:moveTo>
                    <a:pt x="45244" y="0"/>
                  </a:moveTo>
                  <a:lnTo>
                    <a:pt x="34230" y="25301"/>
                  </a:lnTo>
                  <a:lnTo>
                    <a:pt x="33933" y="25896"/>
                  </a:lnTo>
                  <a:cubicBezTo>
                    <a:pt x="33773" y="26469"/>
                    <a:pt x="32069" y="33044"/>
                    <a:pt x="30063" y="40779"/>
                  </a:cubicBezTo>
                  <a:cubicBezTo>
                    <a:pt x="29018" y="44810"/>
                    <a:pt x="27857" y="48978"/>
                    <a:pt x="27087" y="52388"/>
                  </a:cubicBezTo>
                  <a:cubicBezTo>
                    <a:pt x="26317" y="55797"/>
                    <a:pt x="25896" y="59122"/>
                    <a:pt x="25896" y="58936"/>
                  </a:cubicBezTo>
                  <a:cubicBezTo>
                    <a:pt x="25896" y="59345"/>
                    <a:pt x="26395" y="62565"/>
                    <a:pt x="26789" y="66377"/>
                  </a:cubicBezTo>
                  <a:cubicBezTo>
                    <a:pt x="27184" y="70190"/>
                    <a:pt x="27598" y="74959"/>
                    <a:pt x="27980" y="79772"/>
                  </a:cubicBezTo>
                  <a:cubicBezTo>
                    <a:pt x="28362" y="84585"/>
                    <a:pt x="28635" y="89532"/>
                    <a:pt x="28575" y="93762"/>
                  </a:cubicBezTo>
                  <a:cubicBezTo>
                    <a:pt x="28515" y="97992"/>
                    <a:pt x="28607" y="101250"/>
                    <a:pt x="26491" y="104775"/>
                  </a:cubicBezTo>
                  <a:cubicBezTo>
                    <a:pt x="24135" y="108703"/>
                    <a:pt x="20224" y="112530"/>
                    <a:pt x="16669" y="116086"/>
                  </a:cubicBezTo>
                  <a:cubicBezTo>
                    <a:pt x="13760" y="118995"/>
                    <a:pt x="12159" y="120671"/>
                    <a:pt x="11311" y="121444"/>
                  </a:cubicBezTo>
                  <a:lnTo>
                    <a:pt x="7739" y="140196"/>
                  </a:lnTo>
                  <a:lnTo>
                    <a:pt x="7739" y="141089"/>
                  </a:lnTo>
                  <a:lnTo>
                    <a:pt x="7144" y="141982"/>
                  </a:lnTo>
                  <a:lnTo>
                    <a:pt x="0" y="153591"/>
                  </a:lnTo>
                  <a:lnTo>
                    <a:pt x="4167" y="168176"/>
                  </a:lnTo>
                  <a:lnTo>
                    <a:pt x="4167" y="168473"/>
                  </a:lnTo>
                  <a:lnTo>
                    <a:pt x="4167" y="168771"/>
                  </a:lnTo>
                  <a:lnTo>
                    <a:pt x="8930" y="198834"/>
                  </a:lnTo>
                  <a:lnTo>
                    <a:pt x="32147" y="226516"/>
                  </a:lnTo>
                  <a:cubicBezTo>
                    <a:pt x="32561" y="226885"/>
                    <a:pt x="34673" y="228932"/>
                    <a:pt x="37802" y="231279"/>
                  </a:cubicBezTo>
                  <a:cubicBezTo>
                    <a:pt x="39505" y="232556"/>
                    <a:pt x="41354" y="233705"/>
                    <a:pt x="42863" y="234553"/>
                  </a:cubicBezTo>
                  <a:cubicBezTo>
                    <a:pt x="44371" y="235402"/>
                    <a:pt x="45827" y="235744"/>
                    <a:pt x="45244" y="235744"/>
                  </a:cubicBezTo>
                  <a:cubicBezTo>
                    <a:pt x="45256" y="235744"/>
                    <a:pt x="47719" y="235497"/>
                    <a:pt x="50304" y="234851"/>
                  </a:cubicBezTo>
                  <a:cubicBezTo>
                    <a:pt x="52889" y="234204"/>
                    <a:pt x="55971" y="233061"/>
                    <a:pt x="58936" y="232172"/>
                  </a:cubicBezTo>
                  <a:cubicBezTo>
                    <a:pt x="64866" y="230393"/>
                    <a:pt x="70247" y="228898"/>
                    <a:pt x="70247" y="228898"/>
                  </a:cubicBezTo>
                  <a:lnTo>
                    <a:pt x="70842" y="228600"/>
                  </a:lnTo>
                  <a:lnTo>
                    <a:pt x="71735" y="228600"/>
                  </a:lnTo>
                  <a:cubicBezTo>
                    <a:pt x="71735" y="228600"/>
                    <a:pt x="108882" y="228600"/>
                    <a:pt x="114895" y="228600"/>
                  </a:cubicBezTo>
                  <a:cubicBezTo>
                    <a:pt x="118304" y="228600"/>
                    <a:pt x="121009" y="229569"/>
                    <a:pt x="124718" y="230981"/>
                  </a:cubicBezTo>
                  <a:cubicBezTo>
                    <a:pt x="128426" y="232394"/>
                    <a:pt x="132589" y="234214"/>
                    <a:pt x="136624" y="236041"/>
                  </a:cubicBezTo>
                  <a:cubicBezTo>
                    <a:pt x="144695" y="239696"/>
                    <a:pt x="152102" y="243483"/>
                    <a:pt x="152102" y="243483"/>
                  </a:cubicBezTo>
                  <a:lnTo>
                    <a:pt x="153293" y="244078"/>
                  </a:lnTo>
                  <a:lnTo>
                    <a:pt x="154186" y="245269"/>
                  </a:lnTo>
                  <a:lnTo>
                    <a:pt x="167283" y="268486"/>
                  </a:lnTo>
                  <a:cubicBezTo>
                    <a:pt x="169956" y="268988"/>
                    <a:pt x="184867" y="272122"/>
                    <a:pt x="190500" y="273248"/>
                  </a:cubicBezTo>
                  <a:cubicBezTo>
                    <a:pt x="192449" y="273638"/>
                    <a:pt x="193803" y="274123"/>
                    <a:pt x="195263" y="275034"/>
                  </a:cubicBezTo>
                  <a:cubicBezTo>
                    <a:pt x="196722" y="275946"/>
                    <a:pt x="198057" y="277319"/>
                    <a:pt x="199727" y="278606"/>
                  </a:cubicBezTo>
                  <a:cubicBezTo>
                    <a:pt x="203070" y="281182"/>
                    <a:pt x="206968" y="284292"/>
                    <a:pt x="210741" y="287536"/>
                  </a:cubicBezTo>
                  <a:cubicBezTo>
                    <a:pt x="214513" y="290780"/>
                    <a:pt x="218352" y="293928"/>
                    <a:pt x="221456" y="296466"/>
                  </a:cubicBezTo>
                  <a:cubicBezTo>
                    <a:pt x="224560" y="299004"/>
                    <a:pt x="227431" y="300939"/>
                    <a:pt x="227409" y="300930"/>
                  </a:cubicBezTo>
                  <a:cubicBezTo>
                    <a:pt x="230438" y="302142"/>
                    <a:pt x="232882" y="304293"/>
                    <a:pt x="236637" y="307181"/>
                  </a:cubicBezTo>
                  <a:cubicBezTo>
                    <a:pt x="240391" y="310069"/>
                    <a:pt x="244976" y="313522"/>
                    <a:pt x="249138" y="317004"/>
                  </a:cubicBezTo>
                  <a:cubicBezTo>
                    <a:pt x="257464" y="323967"/>
                    <a:pt x="264914" y="330696"/>
                    <a:pt x="264914" y="330696"/>
                  </a:cubicBezTo>
                  <a:lnTo>
                    <a:pt x="266402" y="332184"/>
                  </a:lnTo>
                  <a:lnTo>
                    <a:pt x="266402" y="334268"/>
                  </a:lnTo>
                  <a:lnTo>
                    <a:pt x="266402" y="352425"/>
                  </a:lnTo>
                  <a:lnTo>
                    <a:pt x="266402" y="354211"/>
                  </a:lnTo>
                  <a:lnTo>
                    <a:pt x="265212" y="355699"/>
                  </a:lnTo>
                  <a:lnTo>
                    <a:pt x="248245" y="372666"/>
                  </a:lnTo>
                  <a:lnTo>
                    <a:pt x="222349" y="398264"/>
                  </a:lnTo>
                  <a:lnTo>
                    <a:pt x="215503" y="412254"/>
                  </a:lnTo>
                  <a:lnTo>
                    <a:pt x="215503" y="412552"/>
                  </a:lnTo>
                  <a:lnTo>
                    <a:pt x="215205" y="412849"/>
                  </a:lnTo>
                  <a:lnTo>
                    <a:pt x="191988" y="447675"/>
                  </a:lnTo>
                  <a:lnTo>
                    <a:pt x="191988" y="463451"/>
                  </a:lnTo>
                  <a:lnTo>
                    <a:pt x="196453" y="474464"/>
                  </a:lnTo>
                  <a:lnTo>
                    <a:pt x="197048" y="475952"/>
                  </a:lnTo>
                  <a:lnTo>
                    <a:pt x="196751" y="477441"/>
                  </a:lnTo>
                  <a:lnTo>
                    <a:pt x="189309" y="505123"/>
                  </a:lnTo>
                  <a:lnTo>
                    <a:pt x="183356" y="529531"/>
                  </a:lnTo>
                  <a:lnTo>
                    <a:pt x="214610" y="532507"/>
                  </a:lnTo>
                  <a:lnTo>
                    <a:pt x="228898" y="507504"/>
                  </a:lnTo>
                  <a:lnTo>
                    <a:pt x="228898" y="507206"/>
                  </a:lnTo>
                  <a:lnTo>
                    <a:pt x="229195" y="506909"/>
                  </a:lnTo>
                  <a:lnTo>
                    <a:pt x="247055" y="483096"/>
                  </a:lnTo>
                  <a:lnTo>
                    <a:pt x="247650" y="482501"/>
                  </a:lnTo>
                  <a:lnTo>
                    <a:pt x="248245" y="481905"/>
                  </a:lnTo>
                  <a:cubicBezTo>
                    <a:pt x="248245" y="481905"/>
                    <a:pt x="253117" y="478449"/>
                    <a:pt x="258663" y="475059"/>
                  </a:cubicBezTo>
                  <a:cubicBezTo>
                    <a:pt x="261436" y="473365"/>
                    <a:pt x="264311" y="471641"/>
                    <a:pt x="266998" y="470297"/>
                  </a:cubicBezTo>
                  <a:cubicBezTo>
                    <a:pt x="269685" y="468953"/>
                    <a:pt x="271649" y="467916"/>
                    <a:pt x="275034" y="467916"/>
                  </a:cubicBezTo>
                  <a:cubicBezTo>
                    <a:pt x="275047" y="467916"/>
                    <a:pt x="278407" y="467390"/>
                    <a:pt x="282178" y="466725"/>
                  </a:cubicBezTo>
                  <a:cubicBezTo>
                    <a:pt x="285949" y="466060"/>
                    <a:pt x="290487" y="465242"/>
                    <a:pt x="294977" y="464344"/>
                  </a:cubicBezTo>
                  <a:cubicBezTo>
                    <a:pt x="303490" y="462641"/>
                    <a:pt x="310836" y="461243"/>
                    <a:pt x="311646" y="461070"/>
                  </a:cubicBezTo>
                  <a:lnTo>
                    <a:pt x="342305" y="442020"/>
                  </a:lnTo>
                  <a:lnTo>
                    <a:pt x="342602" y="442020"/>
                  </a:lnTo>
                  <a:lnTo>
                    <a:pt x="375345" y="425351"/>
                  </a:lnTo>
                  <a:lnTo>
                    <a:pt x="395883" y="401538"/>
                  </a:lnTo>
                  <a:lnTo>
                    <a:pt x="410170" y="362843"/>
                  </a:lnTo>
                  <a:lnTo>
                    <a:pt x="412254" y="356890"/>
                  </a:lnTo>
                  <a:lnTo>
                    <a:pt x="417314" y="360462"/>
                  </a:lnTo>
                  <a:cubicBezTo>
                    <a:pt x="417314" y="360462"/>
                    <a:pt x="420936" y="362951"/>
                    <a:pt x="425648" y="365522"/>
                  </a:cubicBezTo>
                  <a:cubicBezTo>
                    <a:pt x="430361" y="368092"/>
                    <a:pt x="436279" y="370284"/>
                    <a:pt x="438448" y="370284"/>
                  </a:cubicBezTo>
                  <a:cubicBezTo>
                    <a:pt x="439532" y="370284"/>
                    <a:pt x="444189" y="369795"/>
                    <a:pt x="449461" y="368796"/>
                  </a:cubicBezTo>
                  <a:cubicBezTo>
                    <a:pt x="454733" y="367797"/>
                    <a:pt x="460963" y="366571"/>
                    <a:pt x="467023" y="365224"/>
                  </a:cubicBezTo>
                  <a:cubicBezTo>
                    <a:pt x="479143" y="362531"/>
                    <a:pt x="490240" y="359866"/>
                    <a:pt x="490240" y="359866"/>
                  </a:cubicBezTo>
                  <a:lnTo>
                    <a:pt x="494109" y="358676"/>
                  </a:lnTo>
                  <a:lnTo>
                    <a:pt x="495895" y="362545"/>
                  </a:lnTo>
                  <a:lnTo>
                    <a:pt x="504527" y="381595"/>
                  </a:lnTo>
                  <a:lnTo>
                    <a:pt x="543520" y="388441"/>
                  </a:lnTo>
                  <a:cubicBezTo>
                    <a:pt x="544298" y="388367"/>
                    <a:pt x="552784" y="387481"/>
                    <a:pt x="562868" y="386060"/>
                  </a:cubicBezTo>
                  <a:cubicBezTo>
                    <a:pt x="568140" y="385318"/>
                    <a:pt x="573730" y="384359"/>
                    <a:pt x="578346" y="383381"/>
                  </a:cubicBezTo>
                  <a:cubicBezTo>
                    <a:pt x="582962" y="382404"/>
                    <a:pt x="586901" y="381257"/>
                    <a:pt x="587871" y="380702"/>
                  </a:cubicBezTo>
                  <a:cubicBezTo>
                    <a:pt x="595393" y="376404"/>
                    <a:pt x="614188" y="363847"/>
                    <a:pt x="616148" y="362545"/>
                  </a:cubicBezTo>
                  <a:lnTo>
                    <a:pt x="626269" y="341412"/>
                  </a:lnTo>
                  <a:lnTo>
                    <a:pt x="611088" y="328315"/>
                  </a:lnTo>
                  <a:lnTo>
                    <a:pt x="609005" y="326529"/>
                  </a:lnTo>
                  <a:lnTo>
                    <a:pt x="609600" y="323552"/>
                  </a:lnTo>
                  <a:lnTo>
                    <a:pt x="614363" y="302121"/>
                  </a:lnTo>
                  <a:lnTo>
                    <a:pt x="614958" y="298847"/>
                  </a:lnTo>
                  <a:lnTo>
                    <a:pt x="618530" y="298252"/>
                  </a:lnTo>
                  <a:lnTo>
                    <a:pt x="678656" y="291108"/>
                  </a:lnTo>
                  <a:lnTo>
                    <a:pt x="680442" y="290810"/>
                  </a:lnTo>
                  <a:lnTo>
                    <a:pt x="682228" y="292001"/>
                  </a:lnTo>
                  <a:cubicBezTo>
                    <a:pt x="682228" y="292001"/>
                    <a:pt x="687237" y="296238"/>
                    <a:pt x="692944" y="300335"/>
                  </a:cubicBezTo>
                  <a:cubicBezTo>
                    <a:pt x="695797" y="302384"/>
                    <a:pt x="698758" y="304551"/>
                    <a:pt x="701278" y="305991"/>
                  </a:cubicBezTo>
                  <a:cubicBezTo>
                    <a:pt x="703798" y="307431"/>
                    <a:pt x="706164" y="307777"/>
                    <a:pt x="705445" y="307777"/>
                  </a:cubicBezTo>
                  <a:cubicBezTo>
                    <a:pt x="707499" y="307777"/>
                    <a:pt x="711899" y="307116"/>
                    <a:pt x="714375" y="305991"/>
                  </a:cubicBezTo>
                  <a:cubicBezTo>
                    <a:pt x="714613" y="305883"/>
                    <a:pt x="714476" y="305805"/>
                    <a:pt x="714673" y="305693"/>
                  </a:cubicBezTo>
                  <a:cubicBezTo>
                    <a:pt x="712934" y="303929"/>
                    <a:pt x="709058" y="300377"/>
                    <a:pt x="704850" y="297061"/>
                  </a:cubicBezTo>
                  <a:cubicBezTo>
                    <a:pt x="699965" y="293212"/>
                    <a:pt x="695623" y="289917"/>
                    <a:pt x="695623" y="289917"/>
                  </a:cubicBezTo>
                  <a:lnTo>
                    <a:pt x="694432" y="289322"/>
                  </a:lnTo>
                  <a:lnTo>
                    <a:pt x="693837" y="287834"/>
                  </a:lnTo>
                  <a:lnTo>
                    <a:pt x="686693" y="269974"/>
                  </a:lnTo>
                  <a:lnTo>
                    <a:pt x="686098" y="268486"/>
                  </a:lnTo>
                  <a:lnTo>
                    <a:pt x="686395" y="266998"/>
                  </a:lnTo>
                  <a:lnTo>
                    <a:pt x="698302" y="220563"/>
                  </a:lnTo>
                  <a:lnTo>
                    <a:pt x="700981" y="200323"/>
                  </a:lnTo>
                  <a:lnTo>
                    <a:pt x="701278" y="197346"/>
                  </a:lnTo>
                  <a:lnTo>
                    <a:pt x="703957" y="196453"/>
                  </a:lnTo>
                  <a:lnTo>
                    <a:pt x="737295" y="183356"/>
                  </a:lnTo>
                  <a:lnTo>
                    <a:pt x="735211" y="173831"/>
                  </a:lnTo>
                  <a:lnTo>
                    <a:pt x="695325" y="168176"/>
                  </a:lnTo>
                  <a:lnTo>
                    <a:pt x="691158" y="167580"/>
                  </a:lnTo>
                  <a:lnTo>
                    <a:pt x="691158" y="163413"/>
                  </a:lnTo>
                  <a:lnTo>
                    <a:pt x="692348" y="127397"/>
                  </a:lnTo>
                  <a:lnTo>
                    <a:pt x="695027" y="127397"/>
                  </a:lnTo>
                  <a:lnTo>
                    <a:pt x="680145" y="123527"/>
                  </a:lnTo>
                  <a:lnTo>
                    <a:pt x="679252" y="123527"/>
                  </a:lnTo>
                  <a:lnTo>
                    <a:pt x="678656" y="122932"/>
                  </a:lnTo>
                  <a:lnTo>
                    <a:pt x="647998" y="102691"/>
                  </a:lnTo>
                  <a:lnTo>
                    <a:pt x="643235" y="99417"/>
                  </a:lnTo>
                  <a:lnTo>
                    <a:pt x="647105" y="95250"/>
                  </a:lnTo>
                  <a:lnTo>
                    <a:pt x="666750" y="74414"/>
                  </a:lnTo>
                  <a:cubicBezTo>
                    <a:pt x="662607" y="73608"/>
                    <a:pt x="660173" y="73059"/>
                    <a:pt x="652760" y="71735"/>
                  </a:cubicBezTo>
                  <a:cubicBezTo>
                    <a:pt x="640912" y="69619"/>
                    <a:pt x="627072" y="67568"/>
                    <a:pt x="623292" y="67568"/>
                  </a:cubicBezTo>
                  <a:cubicBezTo>
                    <a:pt x="616073" y="67568"/>
                    <a:pt x="609156" y="63700"/>
                    <a:pt x="603349" y="60127"/>
                  </a:cubicBezTo>
                  <a:cubicBezTo>
                    <a:pt x="600252" y="58220"/>
                    <a:pt x="599848" y="57619"/>
                    <a:pt x="597991" y="56257"/>
                  </a:cubicBezTo>
                  <a:lnTo>
                    <a:pt x="586681" y="78581"/>
                  </a:lnTo>
                  <a:lnTo>
                    <a:pt x="571500" y="107752"/>
                  </a:lnTo>
                  <a:lnTo>
                    <a:pt x="571202" y="108347"/>
                  </a:lnTo>
                  <a:lnTo>
                    <a:pt x="570607" y="108942"/>
                  </a:lnTo>
                  <a:lnTo>
                    <a:pt x="526256" y="151507"/>
                  </a:lnTo>
                  <a:lnTo>
                    <a:pt x="524768" y="152995"/>
                  </a:lnTo>
                  <a:lnTo>
                    <a:pt x="522387" y="152698"/>
                  </a:lnTo>
                  <a:lnTo>
                    <a:pt x="472976" y="145852"/>
                  </a:lnTo>
                  <a:lnTo>
                    <a:pt x="472678" y="145852"/>
                  </a:lnTo>
                  <a:lnTo>
                    <a:pt x="472380" y="145554"/>
                  </a:lnTo>
                  <a:lnTo>
                    <a:pt x="403622" y="123825"/>
                  </a:lnTo>
                  <a:lnTo>
                    <a:pt x="403324" y="123825"/>
                  </a:lnTo>
                  <a:lnTo>
                    <a:pt x="320278" y="116979"/>
                  </a:lnTo>
                  <a:lnTo>
                    <a:pt x="317897" y="116681"/>
                  </a:lnTo>
                  <a:lnTo>
                    <a:pt x="316706" y="114895"/>
                  </a:lnTo>
                  <a:lnTo>
                    <a:pt x="297954" y="88106"/>
                  </a:lnTo>
                  <a:lnTo>
                    <a:pt x="266105" y="88106"/>
                  </a:lnTo>
                  <a:lnTo>
                    <a:pt x="265212" y="88106"/>
                  </a:lnTo>
                  <a:lnTo>
                    <a:pt x="264319" y="87511"/>
                  </a:lnTo>
                  <a:lnTo>
                    <a:pt x="233660" y="74116"/>
                  </a:lnTo>
                  <a:lnTo>
                    <a:pt x="229493" y="72330"/>
                  </a:lnTo>
                  <a:lnTo>
                    <a:pt x="231279" y="67866"/>
                  </a:lnTo>
                  <a:lnTo>
                    <a:pt x="240506" y="44053"/>
                  </a:lnTo>
                  <a:cubicBezTo>
                    <a:pt x="240168" y="42897"/>
                    <a:pt x="239715" y="40408"/>
                    <a:pt x="238125" y="36909"/>
                  </a:cubicBezTo>
                  <a:cubicBezTo>
                    <a:pt x="237161" y="34788"/>
                    <a:pt x="235848" y="32770"/>
                    <a:pt x="234851" y="31552"/>
                  </a:cubicBezTo>
                  <a:cubicBezTo>
                    <a:pt x="234352" y="30942"/>
                    <a:pt x="234117" y="30506"/>
                    <a:pt x="233958" y="30361"/>
                  </a:cubicBezTo>
                  <a:cubicBezTo>
                    <a:pt x="231350" y="30361"/>
                    <a:pt x="217233" y="31000"/>
                    <a:pt x="204490" y="31849"/>
                  </a:cubicBezTo>
                  <a:cubicBezTo>
                    <a:pt x="192053" y="32678"/>
                    <a:pt x="180930" y="33596"/>
                    <a:pt x="180380" y="33635"/>
                  </a:cubicBezTo>
                  <a:cubicBezTo>
                    <a:pt x="180366" y="33636"/>
                    <a:pt x="179784" y="33635"/>
                    <a:pt x="179784" y="33635"/>
                  </a:cubicBezTo>
                  <a:lnTo>
                    <a:pt x="132755" y="43755"/>
                  </a:lnTo>
                  <a:lnTo>
                    <a:pt x="132159" y="43755"/>
                  </a:lnTo>
                  <a:lnTo>
                    <a:pt x="131266" y="43755"/>
                  </a:lnTo>
                  <a:lnTo>
                    <a:pt x="103882" y="40481"/>
                  </a:lnTo>
                  <a:lnTo>
                    <a:pt x="102394" y="40184"/>
                  </a:lnTo>
                  <a:lnTo>
                    <a:pt x="101203" y="38993"/>
                  </a:lnTo>
                  <a:lnTo>
                    <a:pt x="61615" y="1191"/>
                  </a:lnTo>
                  <a:lnTo>
                    <a:pt x="4524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29" name="Serbest Form: Şekil 578">
              <a:extLst>
                <a:ext uri="{FF2B5EF4-FFF2-40B4-BE49-F238E27FC236}">
                  <a16:creationId xmlns:a16="http://schemas.microsoft.com/office/drawing/2014/main" id="{9A0DBC60-4025-C41D-0FAE-059D847B56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78600" y="2225575"/>
              <a:ext cx="574178" cy="632055"/>
            </a:xfrm>
            <a:custGeom>
              <a:avLst/>
              <a:gdLst>
                <a:gd name="connsiteX0" fmla="*/ 554236 w 574178"/>
                <a:gd name="connsiteY0" fmla="*/ 0 h 632055"/>
                <a:gd name="connsiteX1" fmla="*/ 553641 w 574178"/>
                <a:gd name="connsiteY1" fmla="*/ 298 h 632055"/>
                <a:gd name="connsiteX2" fmla="*/ 552450 w 574178"/>
                <a:gd name="connsiteY2" fmla="*/ 595 h 632055"/>
                <a:gd name="connsiteX3" fmla="*/ 531019 w 574178"/>
                <a:gd name="connsiteY3" fmla="*/ 4167 h 632055"/>
                <a:gd name="connsiteX4" fmla="*/ 530721 w 574178"/>
                <a:gd name="connsiteY4" fmla="*/ 4167 h 632055"/>
                <a:gd name="connsiteX5" fmla="*/ 530423 w 574178"/>
                <a:gd name="connsiteY5" fmla="*/ 4167 h 632055"/>
                <a:gd name="connsiteX6" fmla="*/ 459581 w 574178"/>
                <a:gd name="connsiteY6" fmla="*/ 7739 h 632055"/>
                <a:gd name="connsiteX7" fmla="*/ 443805 w 574178"/>
                <a:gd name="connsiteY7" fmla="*/ 18752 h 632055"/>
                <a:gd name="connsiteX8" fmla="*/ 443210 w 574178"/>
                <a:gd name="connsiteY8" fmla="*/ 19348 h 632055"/>
                <a:gd name="connsiteX9" fmla="*/ 442317 w 574178"/>
                <a:gd name="connsiteY9" fmla="*/ 19645 h 632055"/>
                <a:gd name="connsiteX10" fmla="*/ 415826 w 574178"/>
                <a:gd name="connsiteY10" fmla="*/ 26491 h 632055"/>
                <a:gd name="connsiteX11" fmla="*/ 378023 w 574178"/>
                <a:gd name="connsiteY11" fmla="*/ 58341 h 632055"/>
                <a:gd name="connsiteX12" fmla="*/ 376833 w 574178"/>
                <a:gd name="connsiteY12" fmla="*/ 59234 h 632055"/>
                <a:gd name="connsiteX13" fmla="*/ 375642 w 574178"/>
                <a:gd name="connsiteY13" fmla="*/ 59531 h 632055"/>
                <a:gd name="connsiteX14" fmla="*/ 346770 w 574178"/>
                <a:gd name="connsiteY14" fmla="*/ 63103 h 632055"/>
                <a:gd name="connsiteX15" fmla="*/ 345877 w 574178"/>
                <a:gd name="connsiteY15" fmla="*/ 63103 h 632055"/>
                <a:gd name="connsiteX16" fmla="*/ 344984 w 574178"/>
                <a:gd name="connsiteY16" fmla="*/ 63103 h 632055"/>
                <a:gd name="connsiteX17" fmla="*/ 320278 w 574178"/>
                <a:gd name="connsiteY17" fmla="*/ 57150 h 632055"/>
                <a:gd name="connsiteX18" fmla="*/ 303907 w 574178"/>
                <a:gd name="connsiteY18" fmla="*/ 66080 h 632055"/>
                <a:gd name="connsiteX19" fmla="*/ 277416 w 574178"/>
                <a:gd name="connsiteY19" fmla="*/ 92869 h 632055"/>
                <a:gd name="connsiteX20" fmla="*/ 275927 w 574178"/>
                <a:gd name="connsiteY20" fmla="*/ 94357 h 632055"/>
                <a:gd name="connsiteX21" fmla="*/ 273844 w 574178"/>
                <a:gd name="connsiteY21" fmla="*/ 94357 h 632055"/>
                <a:gd name="connsiteX22" fmla="*/ 166688 w 574178"/>
                <a:gd name="connsiteY22" fmla="*/ 91976 h 632055"/>
                <a:gd name="connsiteX23" fmla="*/ 165795 w 574178"/>
                <a:gd name="connsiteY23" fmla="*/ 91976 h 632055"/>
                <a:gd name="connsiteX24" fmla="*/ 164604 w 574178"/>
                <a:gd name="connsiteY24" fmla="*/ 91380 h 632055"/>
                <a:gd name="connsiteX25" fmla="*/ 138708 w 574178"/>
                <a:gd name="connsiteY25" fmla="*/ 77986 h 632055"/>
                <a:gd name="connsiteX26" fmla="*/ 117872 w 574178"/>
                <a:gd name="connsiteY26" fmla="*/ 84534 h 632055"/>
                <a:gd name="connsiteX27" fmla="*/ 116384 w 574178"/>
                <a:gd name="connsiteY27" fmla="*/ 84832 h 632055"/>
                <a:gd name="connsiteX28" fmla="*/ 115193 w 574178"/>
                <a:gd name="connsiteY28" fmla="*/ 84534 h 632055"/>
                <a:gd name="connsiteX29" fmla="*/ 81558 w 574178"/>
                <a:gd name="connsiteY29" fmla="*/ 75009 h 632055"/>
                <a:gd name="connsiteX30" fmla="*/ 81260 w 574178"/>
                <a:gd name="connsiteY30" fmla="*/ 75009 h 632055"/>
                <a:gd name="connsiteX31" fmla="*/ 60127 w 574178"/>
                <a:gd name="connsiteY31" fmla="*/ 70247 h 632055"/>
                <a:gd name="connsiteX32" fmla="*/ 37802 w 574178"/>
                <a:gd name="connsiteY32" fmla="*/ 111919 h 632055"/>
                <a:gd name="connsiteX33" fmla="*/ 12502 w 574178"/>
                <a:gd name="connsiteY33" fmla="*/ 165497 h 632055"/>
                <a:gd name="connsiteX34" fmla="*/ 12204 w 574178"/>
                <a:gd name="connsiteY34" fmla="*/ 166092 h 632055"/>
                <a:gd name="connsiteX35" fmla="*/ 0 w 574178"/>
                <a:gd name="connsiteY35" fmla="*/ 206871 h 632055"/>
                <a:gd name="connsiteX36" fmla="*/ 22920 w 574178"/>
                <a:gd name="connsiteY36" fmla="*/ 226814 h 632055"/>
                <a:gd name="connsiteX37" fmla="*/ 24408 w 574178"/>
                <a:gd name="connsiteY37" fmla="*/ 228005 h 632055"/>
                <a:gd name="connsiteX38" fmla="*/ 24705 w 574178"/>
                <a:gd name="connsiteY38" fmla="*/ 229791 h 632055"/>
                <a:gd name="connsiteX39" fmla="*/ 29170 w 574178"/>
                <a:gd name="connsiteY39" fmla="*/ 255389 h 632055"/>
                <a:gd name="connsiteX40" fmla="*/ 33338 w 574178"/>
                <a:gd name="connsiteY40" fmla="*/ 274737 h 632055"/>
                <a:gd name="connsiteX41" fmla="*/ 36314 w 574178"/>
                <a:gd name="connsiteY41" fmla="*/ 286345 h 632055"/>
                <a:gd name="connsiteX42" fmla="*/ 36314 w 574178"/>
                <a:gd name="connsiteY42" fmla="*/ 286643 h 632055"/>
                <a:gd name="connsiteX43" fmla="*/ 36909 w 574178"/>
                <a:gd name="connsiteY43" fmla="*/ 286643 h 632055"/>
                <a:gd name="connsiteX44" fmla="*/ 41672 w 574178"/>
                <a:gd name="connsiteY44" fmla="*/ 287834 h 632055"/>
                <a:gd name="connsiteX45" fmla="*/ 58936 w 574178"/>
                <a:gd name="connsiteY45" fmla="*/ 289024 h 632055"/>
                <a:gd name="connsiteX46" fmla="*/ 95845 w 574178"/>
                <a:gd name="connsiteY46" fmla="*/ 290513 h 632055"/>
                <a:gd name="connsiteX47" fmla="*/ 102989 w 574178"/>
                <a:gd name="connsiteY47" fmla="*/ 295275 h 632055"/>
                <a:gd name="connsiteX48" fmla="*/ 105370 w 574178"/>
                <a:gd name="connsiteY48" fmla="*/ 302716 h 632055"/>
                <a:gd name="connsiteX49" fmla="*/ 103287 w 574178"/>
                <a:gd name="connsiteY49" fmla="*/ 318790 h 632055"/>
                <a:gd name="connsiteX50" fmla="*/ 95548 w 574178"/>
                <a:gd name="connsiteY50" fmla="*/ 339626 h 632055"/>
                <a:gd name="connsiteX51" fmla="*/ 94952 w 574178"/>
                <a:gd name="connsiteY51" fmla="*/ 340816 h 632055"/>
                <a:gd name="connsiteX52" fmla="*/ 101203 w 574178"/>
                <a:gd name="connsiteY52" fmla="*/ 381000 h 632055"/>
                <a:gd name="connsiteX53" fmla="*/ 104180 w 574178"/>
                <a:gd name="connsiteY53" fmla="*/ 400050 h 632055"/>
                <a:gd name="connsiteX54" fmla="*/ 104180 w 574178"/>
                <a:gd name="connsiteY54" fmla="*/ 400348 h 632055"/>
                <a:gd name="connsiteX55" fmla="*/ 121146 w 574178"/>
                <a:gd name="connsiteY55" fmla="*/ 432495 h 632055"/>
                <a:gd name="connsiteX56" fmla="*/ 121444 w 574178"/>
                <a:gd name="connsiteY56" fmla="*/ 433388 h 632055"/>
                <a:gd name="connsiteX57" fmla="*/ 121741 w 574178"/>
                <a:gd name="connsiteY57" fmla="*/ 434280 h 632055"/>
                <a:gd name="connsiteX58" fmla="*/ 125016 w 574178"/>
                <a:gd name="connsiteY58" fmla="*/ 475059 h 632055"/>
                <a:gd name="connsiteX59" fmla="*/ 125016 w 574178"/>
                <a:gd name="connsiteY59" fmla="*/ 475952 h 632055"/>
                <a:gd name="connsiteX60" fmla="*/ 125016 w 574178"/>
                <a:gd name="connsiteY60" fmla="*/ 476845 h 632055"/>
                <a:gd name="connsiteX61" fmla="*/ 114598 w 574178"/>
                <a:gd name="connsiteY61" fmla="*/ 512564 h 632055"/>
                <a:gd name="connsiteX62" fmla="*/ 114598 w 574178"/>
                <a:gd name="connsiteY62" fmla="*/ 512862 h 632055"/>
                <a:gd name="connsiteX63" fmla="*/ 114300 w 574178"/>
                <a:gd name="connsiteY63" fmla="*/ 513457 h 632055"/>
                <a:gd name="connsiteX64" fmla="*/ 111621 w 574178"/>
                <a:gd name="connsiteY64" fmla="*/ 521791 h 632055"/>
                <a:gd name="connsiteX65" fmla="*/ 112216 w 574178"/>
                <a:gd name="connsiteY65" fmla="*/ 527149 h 632055"/>
                <a:gd name="connsiteX66" fmla="*/ 116681 w 574178"/>
                <a:gd name="connsiteY66" fmla="*/ 530423 h 632055"/>
                <a:gd name="connsiteX67" fmla="*/ 182761 w 574178"/>
                <a:gd name="connsiteY67" fmla="*/ 550962 h 632055"/>
                <a:gd name="connsiteX68" fmla="*/ 183059 w 574178"/>
                <a:gd name="connsiteY68" fmla="*/ 550962 h 632055"/>
                <a:gd name="connsiteX69" fmla="*/ 183356 w 574178"/>
                <a:gd name="connsiteY69" fmla="*/ 550962 h 632055"/>
                <a:gd name="connsiteX70" fmla="*/ 226219 w 574178"/>
                <a:gd name="connsiteY70" fmla="*/ 570012 h 632055"/>
                <a:gd name="connsiteX71" fmla="*/ 233958 w 574178"/>
                <a:gd name="connsiteY71" fmla="*/ 561677 h 632055"/>
                <a:gd name="connsiteX72" fmla="*/ 243780 w 574178"/>
                <a:gd name="connsiteY72" fmla="*/ 554236 h 632055"/>
                <a:gd name="connsiteX73" fmla="*/ 256282 w 574178"/>
                <a:gd name="connsiteY73" fmla="*/ 552450 h 632055"/>
                <a:gd name="connsiteX74" fmla="*/ 286643 w 574178"/>
                <a:gd name="connsiteY74" fmla="*/ 562868 h 632055"/>
                <a:gd name="connsiteX75" fmla="*/ 288131 w 574178"/>
                <a:gd name="connsiteY75" fmla="*/ 563166 h 632055"/>
                <a:gd name="connsiteX76" fmla="*/ 288727 w 574178"/>
                <a:gd name="connsiteY76" fmla="*/ 564059 h 632055"/>
                <a:gd name="connsiteX77" fmla="*/ 311348 w 574178"/>
                <a:gd name="connsiteY77" fmla="*/ 590252 h 632055"/>
                <a:gd name="connsiteX78" fmla="*/ 367605 w 574178"/>
                <a:gd name="connsiteY78" fmla="*/ 610195 h 632055"/>
                <a:gd name="connsiteX79" fmla="*/ 420291 w 574178"/>
                <a:gd name="connsiteY79" fmla="*/ 617041 h 632055"/>
                <a:gd name="connsiteX80" fmla="*/ 420886 w 574178"/>
                <a:gd name="connsiteY80" fmla="*/ 617041 h 632055"/>
                <a:gd name="connsiteX81" fmla="*/ 421481 w 574178"/>
                <a:gd name="connsiteY81" fmla="*/ 617339 h 632055"/>
                <a:gd name="connsiteX82" fmla="*/ 457200 w 574178"/>
                <a:gd name="connsiteY82" fmla="*/ 630734 h 632055"/>
                <a:gd name="connsiteX83" fmla="*/ 467618 w 574178"/>
                <a:gd name="connsiteY83" fmla="*/ 631924 h 632055"/>
                <a:gd name="connsiteX84" fmla="*/ 476548 w 574178"/>
                <a:gd name="connsiteY84" fmla="*/ 631924 h 632055"/>
                <a:gd name="connsiteX85" fmla="*/ 482203 w 574178"/>
                <a:gd name="connsiteY85" fmla="*/ 631031 h 632055"/>
                <a:gd name="connsiteX86" fmla="*/ 494407 w 574178"/>
                <a:gd name="connsiteY86" fmla="*/ 620613 h 632055"/>
                <a:gd name="connsiteX87" fmla="*/ 498277 w 574178"/>
                <a:gd name="connsiteY87" fmla="*/ 616744 h 632055"/>
                <a:gd name="connsiteX88" fmla="*/ 499170 w 574178"/>
                <a:gd name="connsiteY88" fmla="*/ 615553 h 632055"/>
                <a:gd name="connsiteX89" fmla="*/ 456009 w 574178"/>
                <a:gd name="connsiteY89" fmla="*/ 584895 h 632055"/>
                <a:gd name="connsiteX90" fmla="*/ 454223 w 574178"/>
                <a:gd name="connsiteY90" fmla="*/ 583406 h 632055"/>
                <a:gd name="connsiteX91" fmla="*/ 453926 w 574178"/>
                <a:gd name="connsiteY91" fmla="*/ 581025 h 632055"/>
                <a:gd name="connsiteX92" fmla="*/ 452438 w 574178"/>
                <a:gd name="connsiteY92" fmla="*/ 536972 h 632055"/>
                <a:gd name="connsiteX93" fmla="*/ 452140 w 574178"/>
                <a:gd name="connsiteY93" fmla="*/ 535781 h 632055"/>
                <a:gd name="connsiteX94" fmla="*/ 452735 w 574178"/>
                <a:gd name="connsiteY94" fmla="*/ 534888 h 632055"/>
                <a:gd name="connsiteX95" fmla="*/ 474762 w 574178"/>
                <a:gd name="connsiteY95" fmla="*/ 478929 h 632055"/>
                <a:gd name="connsiteX96" fmla="*/ 475059 w 574178"/>
                <a:gd name="connsiteY96" fmla="*/ 477738 h 632055"/>
                <a:gd name="connsiteX97" fmla="*/ 475952 w 574178"/>
                <a:gd name="connsiteY97" fmla="*/ 476845 h 632055"/>
                <a:gd name="connsiteX98" fmla="*/ 510183 w 574178"/>
                <a:gd name="connsiteY98" fmla="*/ 447973 h 632055"/>
                <a:gd name="connsiteX99" fmla="*/ 510480 w 574178"/>
                <a:gd name="connsiteY99" fmla="*/ 447675 h 632055"/>
                <a:gd name="connsiteX100" fmla="*/ 537567 w 574178"/>
                <a:gd name="connsiteY100" fmla="*/ 427732 h 632055"/>
                <a:gd name="connsiteX101" fmla="*/ 508695 w 574178"/>
                <a:gd name="connsiteY101" fmla="*/ 406003 h 632055"/>
                <a:gd name="connsiteX102" fmla="*/ 508099 w 574178"/>
                <a:gd name="connsiteY102" fmla="*/ 405705 h 632055"/>
                <a:gd name="connsiteX103" fmla="*/ 507802 w 574178"/>
                <a:gd name="connsiteY103" fmla="*/ 405110 h 632055"/>
                <a:gd name="connsiteX104" fmla="*/ 489942 w 574178"/>
                <a:gd name="connsiteY104" fmla="*/ 381000 h 632055"/>
                <a:gd name="connsiteX105" fmla="*/ 421779 w 574178"/>
                <a:gd name="connsiteY105" fmla="*/ 361057 h 632055"/>
                <a:gd name="connsiteX106" fmla="*/ 421184 w 574178"/>
                <a:gd name="connsiteY106" fmla="*/ 360759 h 632055"/>
                <a:gd name="connsiteX107" fmla="*/ 420588 w 574178"/>
                <a:gd name="connsiteY107" fmla="*/ 360462 h 632055"/>
                <a:gd name="connsiteX108" fmla="*/ 389930 w 574178"/>
                <a:gd name="connsiteY108" fmla="*/ 341709 h 632055"/>
                <a:gd name="connsiteX109" fmla="*/ 386358 w 574178"/>
                <a:gd name="connsiteY109" fmla="*/ 339626 h 632055"/>
                <a:gd name="connsiteX110" fmla="*/ 388144 w 574178"/>
                <a:gd name="connsiteY110" fmla="*/ 335756 h 632055"/>
                <a:gd name="connsiteX111" fmla="*/ 415230 w 574178"/>
                <a:gd name="connsiteY111" fmla="*/ 272951 h 632055"/>
                <a:gd name="connsiteX112" fmla="*/ 415826 w 574178"/>
                <a:gd name="connsiteY112" fmla="*/ 271463 h 632055"/>
                <a:gd name="connsiteX113" fmla="*/ 417016 w 574178"/>
                <a:gd name="connsiteY113" fmla="*/ 270867 h 632055"/>
                <a:gd name="connsiteX114" fmla="*/ 455414 w 574178"/>
                <a:gd name="connsiteY114" fmla="*/ 245864 h 632055"/>
                <a:gd name="connsiteX115" fmla="*/ 499467 w 574178"/>
                <a:gd name="connsiteY115" fmla="*/ 198239 h 632055"/>
                <a:gd name="connsiteX116" fmla="*/ 499765 w 574178"/>
                <a:gd name="connsiteY116" fmla="*/ 198239 h 632055"/>
                <a:gd name="connsiteX117" fmla="*/ 499765 w 574178"/>
                <a:gd name="connsiteY117" fmla="*/ 197941 h 632055"/>
                <a:gd name="connsiteX118" fmla="*/ 530423 w 574178"/>
                <a:gd name="connsiteY118" fmla="*/ 170855 h 632055"/>
                <a:gd name="connsiteX119" fmla="*/ 531019 w 574178"/>
                <a:gd name="connsiteY119" fmla="*/ 170557 h 632055"/>
                <a:gd name="connsiteX120" fmla="*/ 531316 w 574178"/>
                <a:gd name="connsiteY120" fmla="*/ 170259 h 632055"/>
                <a:gd name="connsiteX121" fmla="*/ 569119 w 574178"/>
                <a:gd name="connsiteY121" fmla="*/ 150316 h 632055"/>
                <a:gd name="connsiteX122" fmla="*/ 574179 w 574178"/>
                <a:gd name="connsiteY122" fmla="*/ 138410 h 632055"/>
                <a:gd name="connsiteX123" fmla="*/ 559891 w 574178"/>
                <a:gd name="connsiteY123" fmla="*/ 102989 h 632055"/>
                <a:gd name="connsiteX124" fmla="*/ 559594 w 574178"/>
                <a:gd name="connsiteY124" fmla="*/ 102394 h 632055"/>
                <a:gd name="connsiteX125" fmla="*/ 559594 w 574178"/>
                <a:gd name="connsiteY125" fmla="*/ 101501 h 632055"/>
                <a:gd name="connsiteX126" fmla="*/ 554236 w 574178"/>
                <a:gd name="connsiteY126" fmla="*/ 40481 h 632055"/>
                <a:gd name="connsiteX127" fmla="*/ 554236 w 574178"/>
                <a:gd name="connsiteY127" fmla="*/ 40184 h 632055"/>
                <a:gd name="connsiteX128" fmla="*/ 554236 w 574178"/>
                <a:gd name="connsiteY128" fmla="*/ 39886 h 632055"/>
                <a:gd name="connsiteX129" fmla="*/ 554236 w 574178"/>
                <a:gd name="connsiteY129" fmla="*/ 0 h 63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74178" h="632055">
                  <a:moveTo>
                    <a:pt x="554236" y="0"/>
                  </a:moveTo>
                  <a:lnTo>
                    <a:pt x="553641" y="298"/>
                  </a:lnTo>
                  <a:lnTo>
                    <a:pt x="552450" y="595"/>
                  </a:lnTo>
                  <a:lnTo>
                    <a:pt x="531019" y="4167"/>
                  </a:lnTo>
                  <a:lnTo>
                    <a:pt x="530721" y="4167"/>
                  </a:lnTo>
                  <a:lnTo>
                    <a:pt x="530423" y="4167"/>
                  </a:lnTo>
                  <a:lnTo>
                    <a:pt x="459581" y="7739"/>
                  </a:lnTo>
                  <a:lnTo>
                    <a:pt x="443805" y="18752"/>
                  </a:lnTo>
                  <a:lnTo>
                    <a:pt x="443210" y="19348"/>
                  </a:lnTo>
                  <a:lnTo>
                    <a:pt x="442317" y="19645"/>
                  </a:lnTo>
                  <a:lnTo>
                    <a:pt x="415826" y="26491"/>
                  </a:lnTo>
                  <a:lnTo>
                    <a:pt x="378023" y="58341"/>
                  </a:lnTo>
                  <a:lnTo>
                    <a:pt x="376833" y="59234"/>
                  </a:lnTo>
                  <a:lnTo>
                    <a:pt x="375642" y="59531"/>
                  </a:lnTo>
                  <a:lnTo>
                    <a:pt x="346770" y="63103"/>
                  </a:lnTo>
                  <a:lnTo>
                    <a:pt x="345877" y="63103"/>
                  </a:lnTo>
                  <a:lnTo>
                    <a:pt x="344984" y="63103"/>
                  </a:lnTo>
                  <a:lnTo>
                    <a:pt x="320278" y="57150"/>
                  </a:lnTo>
                  <a:lnTo>
                    <a:pt x="303907" y="66080"/>
                  </a:lnTo>
                  <a:lnTo>
                    <a:pt x="277416" y="92869"/>
                  </a:lnTo>
                  <a:lnTo>
                    <a:pt x="275927" y="94357"/>
                  </a:lnTo>
                  <a:lnTo>
                    <a:pt x="273844" y="94357"/>
                  </a:lnTo>
                  <a:lnTo>
                    <a:pt x="166688" y="91976"/>
                  </a:lnTo>
                  <a:lnTo>
                    <a:pt x="165795" y="91976"/>
                  </a:lnTo>
                  <a:lnTo>
                    <a:pt x="164604" y="91380"/>
                  </a:lnTo>
                  <a:lnTo>
                    <a:pt x="138708" y="77986"/>
                  </a:lnTo>
                  <a:lnTo>
                    <a:pt x="117872" y="84534"/>
                  </a:lnTo>
                  <a:lnTo>
                    <a:pt x="116384" y="84832"/>
                  </a:lnTo>
                  <a:lnTo>
                    <a:pt x="115193" y="84534"/>
                  </a:lnTo>
                  <a:lnTo>
                    <a:pt x="81558" y="75009"/>
                  </a:lnTo>
                  <a:cubicBezTo>
                    <a:pt x="81558" y="75009"/>
                    <a:pt x="81264" y="75010"/>
                    <a:pt x="81260" y="75009"/>
                  </a:cubicBezTo>
                  <a:cubicBezTo>
                    <a:pt x="80994" y="74949"/>
                    <a:pt x="71181" y="72579"/>
                    <a:pt x="60127" y="70247"/>
                  </a:cubicBezTo>
                  <a:lnTo>
                    <a:pt x="37802" y="111919"/>
                  </a:lnTo>
                  <a:lnTo>
                    <a:pt x="12502" y="165497"/>
                  </a:lnTo>
                  <a:lnTo>
                    <a:pt x="12204" y="166092"/>
                  </a:lnTo>
                  <a:lnTo>
                    <a:pt x="0" y="206871"/>
                  </a:lnTo>
                  <a:lnTo>
                    <a:pt x="22920" y="226814"/>
                  </a:lnTo>
                  <a:lnTo>
                    <a:pt x="24408" y="228005"/>
                  </a:lnTo>
                  <a:lnTo>
                    <a:pt x="24705" y="229791"/>
                  </a:lnTo>
                  <a:cubicBezTo>
                    <a:pt x="24705" y="229791"/>
                    <a:pt x="26629" y="242045"/>
                    <a:pt x="29170" y="255389"/>
                  </a:cubicBezTo>
                  <a:cubicBezTo>
                    <a:pt x="30441" y="262061"/>
                    <a:pt x="32078" y="268990"/>
                    <a:pt x="33338" y="274737"/>
                  </a:cubicBezTo>
                  <a:cubicBezTo>
                    <a:pt x="34568" y="280348"/>
                    <a:pt x="35780" y="284925"/>
                    <a:pt x="36314" y="286345"/>
                  </a:cubicBezTo>
                  <a:cubicBezTo>
                    <a:pt x="36345" y="286409"/>
                    <a:pt x="36248" y="286477"/>
                    <a:pt x="36314" y="286643"/>
                  </a:cubicBezTo>
                  <a:cubicBezTo>
                    <a:pt x="36436" y="286718"/>
                    <a:pt x="36622" y="286518"/>
                    <a:pt x="36909" y="286643"/>
                  </a:cubicBezTo>
                  <a:cubicBezTo>
                    <a:pt x="37867" y="287060"/>
                    <a:pt x="39472" y="287485"/>
                    <a:pt x="41672" y="287834"/>
                  </a:cubicBezTo>
                  <a:cubicBezTo>
                    <a:pt x="46072" y="288531"/>
                    <a:pt x="52317" y="288919"/>
                    <a:pt x="58936" y="289024"/>
                  </a:cubicBezTo>
                  <a:cubicBezTo>
                    <a:pt x="72174" y="289234"/>
                    <a:pt x="86751" y="288492"/>
                    <a:pt x="95845" y="290513"/>
                  </a:cubicBezTo>
                  <a:cubicBezTo>
                    <a:pt x="98803" y="291170"/>
                    <a:pt x="101414" y="292970"/>
                    <a:pt x="102989" y="295275"/>
                  </a:cubicBezTo>
                  <a:cubicBezTo>
                    <a:pt x="104564" y="297580"/>
                    <a:pt x="105120" y="300113"/>
                    <a:pt x="105370" y="302716"/>
                  </a:cubicBezTo>
                  <a:cubicBezTo>
                    <a:pt x="105871" y="307923"/>
                    <a:pt x="104745" y="313403"/>
                    <a:pt x="103287" y="318790"/>
                  </a:cubicBezTo>
                  <a:cubicBezTo>
                    <a:pt x="100369" y="329563"/>
                    <a:pt x="95548" y="339626"/>
                    <a:pt x="95548" y="339626"/>
                  </a:cubicBezTo>
                  <a:lnTo>
                    <a:pt x="94952" y="340816"/>
                  </a:lnTo>
                  <a:lnTo>
                    <a:pt x="101203" y="381000"/>
                  </a:lnTo>
                  <a:lnTo>
                    <a:pt x="104180" y="400050"/>
                  </a:lnTo>
                  <a:lnTo>
                    <a:pt x="104180" y="400348"/>
                  </a:lnTo>
                  <a:lnTo>
                    <a:pt x="121146" y="432495"/>
                  </a:lnTo>
                  <a:lnTo>
                    <a:pt x="121444" y="433388"/>
                  </a:lnTo>
                  <a:lnTo>
                    <a:pt x="121741" y="434280"/>
                  </a:lnTo>
                  <a:lnTo>
                    <a:pt x="125016" y="475059"/>
                  </a:lnTo>
                  <a:lnTo>
                    <a:pt x="125016" y="475952"/>
                  </a:lnTo>
                  <a:lnTo>
                    <a:pt x="125016" y="476845"/>
                  </a:lnTo>
                  <a:lnTo>
                    <a:pt x="114598" y="512564"/>
                  </a:lnTo>
                  <a:lnTo>
                    <a:pt x="114598" y="512862"/>
                  </a:lnTo>
                  <a:lnTo>
                    <a:pt x="114300" y="513457"/>
                  </a:lnTo>
                  <a:cubicBezTo>
                    <a:pt x="114300" y="513457"/>
                    <a:pt x="112119" y="517640"/>
                    <a:pt x="111621" y="521791"/>
                  </a:cubicBezTo>
                  <a:cubicBezTo>
                    <a:pt x="111372" y="523867"/>
                    <a:pt x="111566" y="525805"/>
                    <a:pt x="112216" y="527149"/>
                  </a:cubicBezTo>
                  <a:cubicBezTo>
                    <a:pt x="112867" y="528493"/>
                    <a:pt x="113833" y="529474"/>
                    <a:pt x="116681" y="530423"/>
                  </a:cubicBezTo>
                  <a:cubicBezTo>
                    <a:pt x="131688" y="535426"/>
                    <a:pt x="182761" y="550962"/>
                    <a:pt x="182761" y="550962"/>
                  </a:cubicBezTo>
                  <a:lnTo>
                    <a:pt x="183059" y="550962"/>
                  </a:lnTo>
                  <a:lnTo>
                    <a:pt x="183356" y="550962"/>
                  </a:lnTo>
                  <a:lnTo>
                    <a:pt x="226219" y="570012"/>
                  </a:lnTo>
                  <a:cubicBezTo>
                    <a:pt x="227777" y="568091"/>
                    <a:pt x="229599" y="565701"/>
                    <a:pt x="233958" y="561677"/>
                  </a:cubicBezTo>
                  <a:cubicBezTo>
                    <a:pt x="236904" y="558957"/>
                    <a:pt x="240153" y="556145"/>
                    <a:pt x="243780" y="554236"/>
                  </a:cubicBezTo>
                  <a:cubicBezTo>
                    <a:pt x="247408" y="552327"/>
                    <a:pt x="251886" y="550985"/>
                    <a:pt x="256282" y="552450"/>
                  </a:cubicBezTo>
                  <a:cubicBezTo>
                    <a:pt x="266487" y="555852"/>
                    <a:pt x="286643" y="562868"/>
                    <a:pt x="286643" y="562868"/>
                  </a:cubicBezTo>
                  <a:lnTo>
                    <a:pt x="288131" y="563166"/>
                  </a:lnTo>
                  <a:lnTo>
                    <a:pt x="288727" y="564059"/>
                  </a:lnTo>
                  <a:lnTo>
                    <a:pt x="311348" y="590252"/>
                  </a:lnTo>
                  <a:lnTo>
                    <a:pt x="367605" y="610195"/>
                  </a:lnTo>
                  <a:lnTo>
                    <a:pt x="420291" y="617041"/>
                  </a:lnTo>
                  <a:lnTo>
                    <a:pt x="420886" y="617041"/>
                  </a:lnTo>
                  <a:lnTo>
                    <a:pt x="421481" y="617339"/>
                  </a:lnTo>
                  <a:lnTo>
                    <a:pt x="457200" y="630734"/>
                  </a:lnTo>
                  <a:cubicBezTo>
                    <a:pt x="458135" y="630872"/>
                    <a:pt x="462101" y="631557"/>
                    <a:pt x="467618" y="631924"/>
                  </a:cubicBezTo>
                  <a:cubicBezTo>
                    <a:pt x="470688" y="632129"/>
                    <a:pt x="473816" y="632068"/>
                    <a:pt x="476548" y="631924"/>
                  </a:cubicBezTo>
                  <a:cubicBezTo>
                    <a:pt x="479279" y="631780"/>
                    <a:pt x="481709" y="631278"/>
                    <a:pt x="482203" y="631031"/>
                  </a:cubicBezTo>
                  <a:cubicBezTo>
                    <a:pt x="484043" y="630111"/>
                    <a:pt x="489832" y="625189"/>
                    <a:pt x="494407" y="620613"/>
                  </a:cubicBezTo>
                  <a:cubicBezTo>
                    <a:pt x="496456" y="618565"/>
                    <a:pt x="496820" y="618293"/>
                    <a:pt x="498277" y="616744"/>
                  </a:cubicBezTo>
                  <a:cubicBezTo>
                    <a:pt x="498671" y="616325"/>
                    <a:pt x="498843" y="615904"/>
                    <a:pt x="499170" y="615553"/>
                  </a:cubicBezTo>
                  <a:lnTo>
                    <a:pt x="456009" y="584895"/>
                  </a:lnTo>
                  <a:lnTo>
                    <a:pt x="454223" y="583406"/>
                  </a:lnTo>
                  <a:lnTo>
                    <a:pt x="453926" y="581025"/>
                  </a:lnTo>
                  <a:lnTo>
                    <a:pt x="452438" y="536972"/>
                  </a:lnTo>
                  <a:lnTo>
                    <a:pt x="452140" y="535781"/>
                  </a:lnTo>
                  <a:lnTo>
                    <a:pt x="452735" y="534888"/>
                  </a:lnTo>
                  <a:lnTo>
                    <a:pt x="474762" y="478929"/>
                  </a:lnTo>
                  <a:lnTo>
                    <a:pt x="475059" y="477738"/>
                  </a:lnTo>
                  <a:lnTo>
                    <a:pt x="475952" y="476845"/>
                  </a:lnTo>
                  <a:lnTo>
                    <a:pt x="510183" y="447973"/>
                  </a:lnTo>
                  <a:lnTo>
                    <a:pt x="510480" y="447675"/>
                  </a:lnTo>
                  <a:lnTo>
                    <a:pt x="537567" y="427732"/>
                  </a:lnTo>
                  <a:lnTo>
                    <a:pt x="508695" y="406003"/>
                  </a:lnTo>
                  <a:lnTo>
                    <a:pt x="508099" y="405705"/>
                  </a:lnTo>
                  <a:lnTo>
                    <a:pt x="507802" y="405110"/>
                  </a:lnTo>
                  <a:lnTo>
                    <a:pt x="489942" y="381000"/>
                  </a:lnTo>
                  <a:lnTo>
                    <a:pt x="421779" y="361057"/>
                  </a:lnTo>
                  <a:lnTo>
                    <a:pt x="421184" y="360759"/>
                  </a:lnTo>
                  <a:lnTo>
                    <a:pt x="420588" y="360462"/>
                  </a:lnTo>
                  <a:lnTo>
                    <a:pt x="389930" y="341709"/>
                  </a:lnTo>
                  <a:lnTo>
                    <a:pt x="386358" y="339626"/>
                  </a:lnTo>
                  <a:lnTo>
                    <a:pt x="388144" y="335756"/>
                  </a:lnTo>
                  <a:lnTo>
                    <a:pt x="415230" y="272951"/>
                  </a:lnTo>
                  <a:lnTo>
                    <a:pt x="415826" y="271463"/>
                  </a:lnTo>
                  <a:lnTo>
                    <a:pt x="417016" y="270867"/>
                  </a:lnTo>
                  <a:lnTo>
                    <a:pt x="455414" y="245864"/>
                  </a:lnTo>
                  <a:lnTo>
                    <a:pt x="499467" y="198239"/>
                  </a:lnTo>
                  <a:lnTo>
                    <a:pt x="499765" y="198239"/>
                  </a:lnTo>
                  <a:lnTo>
                    <a:pt x="499765" y="197941"/>
                  </a:lnTo>
                  <a:lnTo>
                    <a:pt x="530423" y="170855"/>
                  </a:lnTo>
                  <a:lnTo>
                    <a:pt x="531019" y="170557"/>
                  </a:lnTo>
                  <a:lnTo>
                    <a:pt x="531316" y="170259"/>
                  </a:lnTo>
                  <a:lnTo>
                    <a:pt x="569119" y="150316"/>
                  </a:lnTo>
                  <a:lnTo>
                    <a:pt x="574179" y="138410"/>
                  </a:lnTo>
                  <a:lnTo>
                    <a:pt x="559891" y="102989"/>
                  </a:lnTo>
                  <a:lnTo>
                    <a:pt x="559594" y="102394"/>
                  </a:lnTo>
                  <a:lnTo>
                    <a:pt x="559594" y="101501"/>
                  </a:lnTo>
                  <a:lnTo>
                    <a:pt x="554236" y="40481"/>
                  </a:lnTo>
                  <a:lnTo>
                    <a:pt x="554236" y="40184"/>
                  </a:lnTo>
                  <a:lnTo>
                    <a:pt x="554236" y="39886"/>
                  </a:lnTo>
                  <a:lnTo>
                    <a:pt x="55423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30" name="Serbest Form: Şekil 579">
              <a:extLst>
                <a:ext uri="{FF2B5EF4-FFF2-40B4-BE49-F238E27FC236}">
                  <a16:creationId xmlns:a16="http://schemas.microsoft.com/office/drawing/2014/main" id="{DD338C0D-2321-0E96-059B-247E32C2F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38267" y="2319322"/>
              <a:ext cx="1072753" cy="614973"/>
            </a:xfrm>
            <a:custGeom>
              <a:avLst/>
              <a:gdLst>
                <a:gd name="connsiteX0" fmla="*/ 601563 w 1072753"/>
                <a:gd name="connsiteY0" fmla="*/ 15 h 614973"/>
                <a:gd name="connsiteX1" fmla="*/ 595908 w 1072753"/>
                <a:gd name="connsiteY1" fmla="*/ 611 h 614973"/>
                <a:gd name="connsiteX2" fmla="*/ 580132 w 1072753"/>
                <a:gd name="connsiteY2" fmla="*/ 5075 h 614973"/>
                <a:gd name="connsiteX3" fmla="*/ 579834 w 1072753"/>
                <a:gd name="connsiteY3" fmla="*/ 5075 h 614973"/>
                <a:gd name="connsiteX4" fmla="*/ 579537 w 1072753"/>
                <a:gd name="connsiteY4" fmla="*/ 5373 h 614973"/>
                <a:gd name="connsiteX5" fmla="*/ 528340 w 1072753"/>
                <a:gd name="connsiteY5" fmla="*/ 18768 h 614973"/>
                <a:gd name="connsiteX6" fmla="*/ 528340 w 1072753"/>
                <a:gd name="connsiteY6" fmla="*/ 19065 h 614973"/>
                <a:gd name="connsiteX7" fmla="*/ 480715 w 1072753"/>
                <a:gd name="connsiteY7" fmla="*/ 30972 h 614973"/>
                <a:gd name="connsiteX8" fmla="*/ 479822 w 1072753"/>
                <a:gd name="connsiteY8" fmla="*/ 30972 h 614973"/>
                <a:gd name="connsiteX9" fmla="*/ 478631 w 1072753"/>
                <a:gd name="connsiteY9" fmla="*/ 61332 h 614973"/>
                <a:gd name="connsiteX10" fmla="*/ 517922 w 1072753"/>
                <a:gd name="connsiteY10" fmla="*/ 66988 h 614973"/>
                <a:gd name="connsiteX11" fmla="*/ 521196 w 1072753"/>
                <a:gd name="connsiteY11" fmla="*/ 67286 h 614973"/>
                <a:gd name="connsiteX12" fmla="*/ 521791 w 1072753"/>
                <a:gd name="connsiteY12" fmla="*/ 70560 h 614973"/>
                <a:gd name="connsiteX13" fmla="*/ 525363 w 1072753"/>
                <a:gd name="connsiteY13" fmla="*/ 87526 h 614973"/>
                <a:gd name="connsiteX14" fmla="*/ 526256 w 1072753"/>
                <a:gd name="connsiteY14" fmla="*/ 91396 h 614973"/>
                <a:gd name="connsiteX15" fmla="*/ 522387 w 1072753"/>
                <a:gd name="connsiteY15" fmla="*/ 92884 h 614973"/>
                <a:gd name="connsiteX16" fmla="*/ 487859 w 1072753"/>
                <a:gd name="connsiteY16" fmla="*/ 106576 h 614973"/>
                <a:gd name="connsiteX17" fmla="*/ 485775 w 1072753"/>
                <a:gd name="connsiteY17" fmla="*/ 123840 h 614973"/>
                <a:gd name="connsiteX18" fmla="*/ 485775 w 1072753"/>
                <a:gd name="connsiteY18" fmla="*/ 124138 h 614973"/>
                <a:gd name="connsiteX19" fmla="*/ 485775 w 1072753"/>
                <a:gd name="connsiteY19" fmla="*/ 124436 h 614973"/>
                <a:gd name="connsiteX20" fmla="*/ 474166 w 1072753"/>
                <a:gd name="connsiteY20" fmla="*/ 169679 h 614973"/>
                <a:gd name="connsiteX21" fmla="*/ 480120 w 1072753"/>
                <a:gd name="connsiteY21" fmla="*/ 185157 h 614973"/>
                <a:gd name="connsiteX22" fmla="*/ 488752 w 1072753"/>
                <a:gd name="connsiteY22" fmla="*/ 191706 h 614973"/>
                <a:gd name="connsiteX23" fmla="*/ 501848 w 1072753"/>
                <a:gd name="connsiteY23" fmla="*/ 203314 h 614973"/>
                <a:gd name="connsiteX24" fmla="*/ 501848 w 1072753"/>
                <a:gd name="connsiteY24" fmla="*/ 212542 h 614973"/>
                <a:gd name="connsiteX25" fmla="*/ 496193 w 1072753"/>
                <a:gd name="connsiteY25" fmla="*/ 216709 h 614973"/>
                <a:gd name="connsiteX26" fmla="*/ 483394 w 1072753"/>
                <a:gd name="connsiteY26" fmla="*/ 219388 h 614973"/>
                <a:gd name="connsiteX27" fmla="*/ 474464 w 1072753"/>
                <a:gd name="connsiteY27" fmla="*/ 216114 h 614973"/>
                <a:gd name="connsiteX28" fmla="*/ 465237 w 1072753"/>
                <a:gd name="connsiteY28" fmla="*/ 210161 h 614973"/>
                <a:gd name="connsiteX29" fmla="*/ 455712 w 1072753"/>
                <a:gd name="connsiteY29" fmla="*/ 203017 h 614973"/>
                <a:gd name="connsiteX30" fmla="*/ 400943 w 1072753"/>
                <a:gd name="connsiteY30" fmla="*/ 209565 h 614973"/>
                <a:gd name="connsiteX31" fmla="*/ 397371 w 1072753"/>
                <a:gd name="connsiteY31" fmla="*/ 225043 h 614973"/>
                <a:gd name="connsiteX32" fmla="*/ 413147 w 1072753"/>
                <a:gd name="connsiteY32" fmla="*/ 238736 h 614973"/>
                <a:gd name="connsiteX33" fmla="*/ 416123 w 1072753"/>
                <a:gd name="connsiteY33" fmla="*/ 241117 h 614973"/>
                <a:gd name="connsiteX34" fmla="*/ 414338 w 1072753"/>
                <a:gd name="connsiteY34" fmla="*/ 244391 h 614973"/>
                <a:gd name="connsiteX35" fmla="*/ 402431 w 1072753"/>
                <a:gd name="connsiteY35" fmla="*/ 269692 h 614973"/>
                <a:gd name="connsiteX36" fmla="*/ 401836 w 1072753"/>
                <a:gd name="connsiteY36" fmla="*/ 270882 h 614973"/>
                <a:gd name="connsiteX37" fmla="*/ 400645 w 1072753"/>
                <a:gd name="connsiteY37" fmla="*/ 271478 h 614973"/>
                <a:gd name="connsiteX38" fmla="*/ 370284 w 1072753"/>
                <a:gd name="connsiteY38" fmla="*/ 291123 h 614973"/>
                <a:gd name="connsiteX39" fmla="*/ 358080 w 1072753"/>
                <a:gd name="connsiteY39" fmla="*/ 294993 h 614973"/>
                <a:gd name="connsiteX40" fmla="*/ 342007 w 1072753"/>
                <a:gd name="connsiteY40" fmla="*/ 297672 h 614973"/>
                <a:gd name="connsiteX41" fmla="*/ 321469 w 1072753"/>
                <a:gd name="connsiteY41" fmla="*/ 300053 h 614973"/>
                <a:gd name="connsiteX42" fmla="*/ 320873 w 1072753"/>
                <a:gd name="connsiteY42" fmla="*/ 300053 h 614973"/>
                <a:gd name="connsiteX43" fmla="*/ 320278 w 1072753"/>
                <a:gd name="connsiteY43" fmla="*/ 300053 h 614973"/>
                <a:gd name="connsiteX44" fmla="*/ 278309 w 1072753"/>
                <a:gd name="connsiteY44" fmla="*/ 292909 h 614973"/>
                <a:gd name="connsiteX45" fmla="*/ 275630 w 1072753"/>
                <a:gd name="connsiteY45" fmla="*/ 292314 h 614973"/>
                <a:gd name="connsiteX46" fmla="*/ 274737 w 1072753"/>
                <a:gd name="connsiteY46" fmla="*/ 289932 h 614973"/>
                <a:gd name="connsiteX47" fmla="*/ 266700 w 1072753"/>
                <a:gd name="connsiteY47" fmla="*/ 272073 h 614973"/>
                <a:gd name="connsiteX48" fmla="*/ 247055 w 1072753"/>
                <a:gd name="connsiteY48" fmla="*/ 276538 h 614973"/>
                <a:gd name="connsiteX49" fmla="*/ 229195 w 1072753"/>
                <a:gd name="connsiteY49" fmla="*/ 280407 h 614973"/>
                <a:gd name="connsiteX50" fmla="*/ 216396 w 1072753"/>
                <a:gd name="connsiteY50" fmla="*/ 281896 h 614973"/>
                <a:gd name="connsiteX51" fmla="*/ 199132 w 1072753"/>
                <a:gd name="connsiteY51" fmla="*/ 275943 h 614973"/>
                <a:gd name="connsiteX52" fmla="*/ 194965 w 1072753"/>
                <a:gd name="connsiteY52" fmla="*/ 273561 h 614973"/>
                <a:gd name="connsiteX53" fmla="*/ 182463 w 1072753"/>
                <a:gd name="connsiteY53" fmla="*/ 307792 h 614973"/>
                <a:gd name="connsiteX54" fmla="*/ 182166 w 1072753"/>
                <a:gd name="connsiteY54" fmla="*/ 308685 h 614973"/>
                <a:gd name="connsiteX55" fmla="*/ 181570 w 1072753"/>
                <a:gd name="connsiteY55" fmla="*/ 309280 h 614973"/>
                <a:gd name="connsiteX56" fmla="*/ 160139 w 1072753"/>
                <a:gd name="connsiteY56" fmla="*/ 334581 h 614973"/>
                <a:gd name="connsiteX57" fmla="*/ 159246 w 1072753"/>
                <a:gd name="connsiteY57" fmla="*/ 335176 h 614973"/>
                <a:gd name="connsiteX58" fmla="*/ 158651 w 1072753"/>
                <a:gd name="connsiteY58" fmla="*/ 335772 h 614973"/>
                <a:gd name="connsiteX59" fmla="*/ 125313 w 1072753"/>
                <a:gd name="connsiteY59" fmla="*/ 352143 h 614973"/>
                <a:gd name="connsiteX60" fmla="*/ 125313 w 1072753"/>
                <a:gd name="connsiteY60" fmla="*/ 352440 h 614973"/>
                <a:gd name="connsiteX61" fmla="*/ 94059 w 1072753"/>
                <a:gd name="connsiteY61" fmla="*/ 371490 h 614973"/>
                <a:gd name="connsiteX62" fmla="*/ 93166 w 1072753"/>
                <a:gd name="connsiteY62" fmla="*/ 372086 h 614973"/>
                <a:gd name="connsiteX63" fmla="*/ 92571 w 1072753"/>
                <a:gd name="connsiteY63" fmla="*/ 372086 h 614973"/>
                <a:gd name="connsiteX64" fmla="*/ 75009 w 1072753"/>
                <a:gd name="connsiteY64" fmla="*/ 375657 h 614973"/>
                <a:gd name="connsiteX65" fmla="*/ 61913 w 1072753"/>
                <a:gd name="connsiteY65" fmla="*/ 378336 h 614973"/>
                <a:gd name="connsiteX66" fmla="*/ 52983 w 1072753"/>
                <a:gd name="connsiteY66" fmla="*/ 379527 h 614973"/>
                <a:gd name="connsiteX67" fmla="*/ 49411 w 1072753"/>
                <a:gd name="connsiteY67" fmla="*/ 381015 h 614973"/>
                <a:gd name="connsiteX68" fmla="*/ 41672 w 1072753"/>
                <a:gd name="connsiteY68" fmla="*/ 385480 h 614973"/>
                <a:gd name="connsiteX69" fmla="*/ 32742 w 1072753"/>
                <a:gd name="connsiteY69" fmla="*/ 390838 h 614973"/>
                <a:gd name="connsiteX70" fmla="*/ 32445 w 1072753"/>
                <a:gd name="connsiteY70" fmla="*/ 391136 h 614973"/>
                <a:gd name="connsiteX71" fmla="*/ 14883 w 1072753"/>
                <a:gd name="connsiteY71" fmla="*/ 414353 h 614973"/>
                <a:gd name="connsiteX72" fmla="*/ 14585 w 1072753"/>
                <a:gd name="connsiteY72" fmla="*/ 414948 h 614973"/>
                <a:gd name="connsiteX73" fmla="*/ 0 w 1072753"/>
                <a:gd name="connsiteY73" fmla="*/ 440844 h 614973"/>
                <a:gd name="connsiteX74" fmla="*/ 14288 w 1072753"/>
                <a:gd name="connsiteY74" fmla="*/ 481325 h 614973"/>
                <a:gd name="connsiteX75" fmla="*/ 49411 w 1072753"/>
                <a:gd name="connsiteY75" fmla="*/ 516747 h 614973"/>
                <a:gd name="connsiteX76" fmla="*/ 50006 w 1072753"/>
                <a:gd name="connsiteY76" fmla="*/ 517044 h 614973"/>
                <a:gd name="connsiteX77" fmla="*/ 89595 w 1072753"/>
                <a:gd name="connsiteY77" fmla="*/ 533415 h 614973"/>
                <a:gd name="connsiteX78" fmla="*/ 162520 w 1072753"/>
                <a:gd name="connsiteY78" fmla="*/ 533415 h 614973"/>
                <a:gd name="connsiteX79" fmla="*/ 202406 w 1072753"/>
                <a:gd name="connsiteY79" fmla="*/ 520021 h 614973"/>
                <a:gd name="connsiteX80" fmla="*/ 204788 w 1072753"/>
                <a:gd name="connsiteY80" fmla="*/ 519425 h 614973"/>
                <a:gd name="connsiteX81" fmla="*/ 206573 w 1072753"/>
                <a:gd name="connsiteY81" fmla="*/ 520616 h 614973"/>
                <a:gd name="connsiteX82" fmla="*/ 247352 w 1072753"/>
                <a:gd name="connsiteY82" fmla="*/ 547703 h 614973"/>
                <a:gd name="connsiteX83" fmla="*/ 248543 w 1072753"/>
                <a:gd name="connsiteY83" fmla="*/ 548596 h 614973"/>
                <a:gd name="connsiteX84" fmla="*/ 249138 w 1072753"/>
                <a:gd name="connsiteY84" fmla="*/ 549786 h 614973"/>
                <a:gd name="connsiteX85" fmla="*/ 277713 w 1072753"/>
                <a:gd name="connsiteY85" fmla="*/ 614973 h 614973"/>
                <a:gd name="connsiteX86" fmla="*/ 334268 w 1072753"/>
                <a:gd name="connsiteY86" fmla="*/ 613485 h 614973"/>
                <a:gd name="connsiteX87" fmla="*/ 334863 w 1072753"/>
                <a:gd name="connsiteY87" fmla="*/ 613485 h 614973"/>
                <a:gd name="connsiteX88" fmla="*/ 373559 w 1072753"/>
                <a:gd name="connsiteY88" fmla="*/ 608425 h 614973"/>
                <a:gd name="connsiteX89" fmla="*/ 373856 w 1072753"/>
                <a:gd name="connsiteY89" fmla="*/ 608127 h 614973"/>
                <a:gd name="connsiteX90" fmla="*/ 374154 w 1072753"/>
                <a:gd name="connsiteY90" fmla="*/ 608127 h 614973"/>
                <a:gd name="connsiteX91" fmla="*/ 477738 w 1072753"/>
                <a:gd name="connsiteY91" fmla="*/ 606639 h 614973"/>
                <a:gd name="connsiteX92" fmla="*/ 478631 w 1072753"/>
                <a:gd name="connsiteY92" fmla="*/ 606639 h 614973"/>
                <a:gd name="connsiteX93" fmla="*/ 479227 w 1072753"/>
                <a:gd name="connsiteY93" fmla="*/ 606639 h 614973"/>
                <a:gd name="connsiteX94" fmla="*/ 491133 w 1072753"/>
                <a:gd name="connsiteY94" fmla="*/ 610211 h 614973"/>
                <a:gd name="connsiteX95" fmla="*/ 508397 w 1072753"/>
                <a:gd name="connsiteY95" fmla="*/ 613485 h 614973"/>
                <a:gd name="connsiteX96" fmla="*/ 534888 w 1072753"/>
                <a:gd name="connsiteY96" fmla="*/ 610806 h 614973"/>
                <a:gd name="connsiteX97" fmla="*/ 553938 w 1072753"/>
                <a:gd name="connsiteY97" fmla="*/ 608722 h 614973"/>
                <a:gd name="connsiteX98" fmla="*/ 582216 w 1072753"/>
                <a:gd name="connsiteY98" fmla="*/ 589970 h 614973"/>
                <a:gd name="connsiteX99" fmla="*/ 595610 w 1072753"/>
                <a:gd name="connsiteY99" fmla="*/ 517044 h 614973"/>
                <a:gd name="connsiteX100" fmla="*/ 595908 w 1072753"/>
                <a:gd name="connsiteY100" fmla="*/ 516151 h 614973"/>
                <a:gd name="connsiteX101" fmla="*/ 596206 w 1072753"/>
                <a:gd name="connsiteY101" fmla="*/ 515258 h 614973"/>
                <a:gd name="connsiteX102" fmla="*/ 636984 w 1072753"/>
                <a:gd name="connsiteY102" fmla="*/ 450667 h 614973"/>
                <a:gd name="connsiteX103" fmla="*/ 638473 w 1072753"/>
                <a:gd name="connsiteY103" fmla="*/ 448583 h 614973"/>
                <a:gd name="connsiteX104" fmla="*/ 640556 w 1072753"/>
                <a:gd name="connsiteY104" fmla="*/ 448286 h 614973"/>
                <a:gd name="connsiteX105" fmla="*/ 676275 w 1072753"/>
                <a:gd name="connsiteY105" fmla="*/ 445011 h 614973"/>
                <a:gd name="connsiteX106" fmla="*/ 677466 w 1072753"/>
                <a:gd name="connsiteY106" fmla="*/ 445011 h 614973"/>
                <a:gd name="connsiteX107" fmla="*/ 678359 w 1072753"/>
                <a:gd name="connsiteY107" fmla="*/ 445309 h 614973"/>
                <a:gd name="connsiteX108" fmla="*/ 712887 w 1072753"/>
                <a:gd name="connsiteY108" fmla="*/ 456918 h 614973"/>
                <a:gd name="connsiteX109" fmla="*/ 768548 w 1072753"/>
                <a:gd name="connsiteY109" fmla="*/ 451857 h 614973"/>
                <a:gd name="connsiteX110" fmla="*/ 803374 w 1072753"/>
                <a:gd name="connsiteY110" fmla="*/ 425664 h 614973"/>
                <a:gd name="connsiteX111" fmla="*/ 805458 w 1072753"/>
                <a:gd name="connsiteY111" fmla="*/ 423878 h 614973"/>
                <a:gd name="connsiteX112" fmla="*/ 807839 w 1072753"/>
                <a:gd name="connsiteY112" fmla="*/ 424771 h 614973"/>
                <a:gd name="connsiteX113" fmla="*/ 826591 w 1072753"/>
                <a:gd name="connsiteY113" fmla="*/ 431617 h 614973"/>
                <a:gd name="connsiteX114" fmla="*/ 827187 w 1072753"/>
                <a:gd name="connsiteY114" fmla="*/ 431914 h 614973"/>
                <a:gd name="connsiteX115" fmla="*/ 827782 w 1072753"/>
                <a:gd name="connsiteY115" fmla="*/ 432212 h 614973"/>
                <a:gd name="connsiteX116" fmla="*/ 863798 w 1072753"/>
                <a:gd name="connsiteY116" fmla="*/ 460192 h 614973"/>
                <a:gd name="connsiteX117" fmla="*/ 930473 w 1072753"/>
                <a:gd name="connsiteY117" fmla="*/ 463764 h 614973"/>
                <a:gd name="connsiteX118" fmla="*/ 931069 w 1072753"/>
                <a:gd name="connsiteY118" fmla="*/ 463764 h 614973"/>
                <a:gd name="connsiteX119" fmla="*/ 931366 w 1072753"/>
                <a:gd name="connsiteY119" fmla="*/ 463764 h 614973"/>
                <a:gd name="connsiteX120" fmla="*/ 979884 w 1072753"/>
                <a:gd name="connsiteY120" fmla="*/ 476265 h 614973"/>
                <a:gd name="connsiteX121" fmla="*/ 995363 w 1072753"/>
                <a:gd name="connsiteY121" fmla="*/ 427747 h 614973"/>
                <a:gd name="connsiteX122" fmla="*/ 995958 w 1072753"/>
                <a:gd name="connsiteY122" fmla="*/ 426854 h 614973"/>
                <a:gd name="connsiteX123" fmla="*/ 996851 w 1072753"/>
                <a:gd name="connsiteY123" fmla="*/ 425961 h 614973"/>
                <a:gd name="connsiteX124" fmla="*/ 1037630 w 1072753"/>
                <a:gd name="connsiteY124" fmla="*/ 386671 h 614973"/>
                <a:gd name="connsiteX125" fmla="*/ 1069777 w 1072753"/>
                <a:gd name="connsiteY125" fmla="*/ 339046 h 614973"/>
                <a:gd name="connsiteX126" fmla="*/ 1069479 w 1072753"/>
                <a:gd name="connsiteY126" fmla="*/ 338748 h 614973"/>
                <a:gd name="connsiteX127" fmla="*/ 1047155 w 1072753"/>
                <a:gd name="connsiteY127" fmla="*/ 309875 h 614973"/>
                <a:gd name="connsiteX128" fmla="*/ 1045666 w 1072753"/>
                <a:gd name="connsiteY128" fmla="*/ 307494 h 614973"/>
                <a:gd name="connsiteX129" fmla="*/ 1046857 w 1072753"/>
                <a:gd name="connsiteY129" fmla="*/ 304815 h 614973"/>
                <a:gd name="connsiteX130" fmla="*/ 1060252 w 1072753"/>
                <a:gd name="connsiteY130" fmla="*/ 274454 h 614973"/>
                <a:gd name="connsiteX131" fmla="*/ 1060252 w 1072753"/>
                <a:gd name="connsiteY131" fmla="*/ 274157 h 614973"/>
                <a:gd name="connsiteX132" fmla="*/ 1072753 w 1072753"/>
                <a:gd name="connsiteY132" fmla="*/ 247070 h 614973"/>
                <a:gd name="connsiteX133" fmla="*/ 974527 w 1072753"/>
                <a:gd name="connsiteY133" fmla="*/ 245284 h 614973"/>
                <a:gd name="connsiteX134" fmla="*/ 973634 w 1072753"/>
                <a:gd name="connsiteY134" fmla="*/ 245284 h 614973"/>
                <a:gd name="connsiteX135" fmla="*/ 972741 w 1072753"/>
                <a:gd name="connsiteY135" fmla="*/ 244986 h 614973"/>
                <a:gd name="connsiteX136" fmla="*/ 951905 w 1072753"/>
                <a:gd name="connsiteY136" fmla="*/ 237247 h 614973"/>
                <a:gd name="connsiteX137" fmla="*/ 921841 w 1072753"/>
                <a:gd name="connsiteY137" fmla="*/ 230104 h 614973"/>
                <a:gd name="connsiteX138" fmla="*/ 909638 w 1072753"/>
                <a:gd name="connsiteY138" fmla="*/ 224150 h 614973"/>
                <a:gd name="connsiteX139" fmla="*/ 901303 w 1072753"/>
                <a:gd name="connsiteY139" fmla="*/ 213137 h 614973"/>
                <a:gd name="connsiteX140" fmla="*/ 885527 w 1072753"/>
                <a:gd name="connsiteY140" fmla="*/ 193789 h 614973"/>
                <a:gd name="connsiteX141" fmla="*/ 868263 w 1072753"/>
                <a:gd name="connsiteY141" fmla="*/ 167298 h 614973"/>
                <a:gd name="connsiteX142" fmla="*/ 864989 w 1072753"/>
                <a:gd name="connsiteY142" fmla="*/ 152118 h 614973"/>
                <a:gd name="connsiteX143" fmla="*/ 843558 w 1072753"/>
                <a:gd name="connsiteY143" fmla="*/ 142890 h 614973"/>
                <a:gd name="connsiteX144" fmla="*/ 813792 w 1072753"/>
                <a:gd name="connsiteY144" fmla="*/ 131282 h 614973"/>
                <a:gd name="connsiteX145" fmla="*/ 762000 w 1072753"/>
                <a:gd name="connsiteY145" fmla="*/ 133068 h 614973"/>
                <a:gd name="connsiteX146" fmla="*/ 761702 w 1072753"/>
                <a:gd name="connsiteY146" fmla="*/ 133068 h 614973"/>
                <a:gd name="connsiteX147" fmla="*/ 761107 w 1072753"/>
                <a:gd name="connsiteY147" fmla="*/ 133068 h 614973"/>
                <a:gd name="connsiteX148" fmla="*/ 703362 w 1072753"/>
                <a:gd name="connsiteY148" fmla="*/ 124436 h 614973"/>
                <a:gd name="connsiteX149" fmla="*/ 701278 w 1072753"/>
                <a:gd name="connsiteY149" fmla="*/ 124138 h 614973"/>
                <a:gd name="connsiteX150" fmla="*/ 700088 w 1072753"/>
                <a:gd name="connsiteY150" fmla="*/ 122352 h 614973"/>
                <a:gd name="connsiteX151" fmla="*/ 686991 w 1072753"/>
                <a:gd name="connsiteY151" fmla="*/ 100921 h 614973"/>
                <a:gd name="connsiteX152" fmla="*/ 686395 w 1072753"/>
                <a:gd name="connsiteY152" fmla="*/ 100028 h 614973"/>
                <a:gd name="connsiteX153" fmla="*/ 658713 w 1072753"/>
                <a:gd name="connsiteY153" fmla="*/ 70857 h 614973"/>
                <a:gd name="connsiteX154" fmla="*/ 658118 w 1072753"/>
                <a:gd name="connsiteY154" fmla="*/ 70262 h 614973"/>
                <a:gd name="connsiteX155" fmla="*/ 612874 w 1072753"/>
                <a:gd name="connsiteY155" fmla="*/ 38711 h 614973"/>
                <a:gd name="connsiteX156" fmla="*/ 611386 w 1072753"/>
                <a:gd name="connsiteY156" fmla="*/ 37520 h 614973"/>
                <a:gd name="connsiteX157" fmla="*/ 610791 w 1072753"/>
                <a:gd name="connsiteY157" fmla="*/ 35436 h 614973"/>
                <a:gd name="connsiteX158" fmla="*/ 608707 w 1072753"/>
                <a:gd name="connsiteY158" fmla="*/ 21447 h 614973"/>
                <a:gd name="connsiteX159" fmla="*/ 607516 w 1072753"/>
                <a:gd name="connsiteY159" fmla="*/ 21149 h 614973"/>
                <a:gd name="connsiteX160" fmla="*/ 607516 w 1072753"/>
                <a:gd name="connsiteY160" fmla="*/ 13410 h 614973"/>
                <a:gd name="connsiteX161" fmla="*/ 607516 w 1072753"/>
                <a:gd name="connsiteY161" fmla="*/ 2397 h 614973"/>
                <a:gd name="connsiteX162" fmla="*/ 607219 w 1072753"/>
                <a:gd name="connsiteY162" fmla="*/ 908 h 614973"/>
                <a:gd name="connsiteX163" fmla="*/ 605731 w 1072753"/>
                <a:gd name="connsiteY163" fmla="*/ 313 h 614973"/>
                <a:gd name="connsiteX164" fmla="*/ 601563 w 1072753"/>
                <a:gd name="connsiteY164" fmla="*/ 15 h 6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072753" h="614973">
                  <a:moveTo>
                    <a:pt x="601563" y="15"/>
                  </a:moveTo>
                  <a:cubicBezTo>
                    <a:pt x="599835" y="70"/>
                    <a:pt x="597863" y="268"/>
                    <a:pt x="595908" y="611"/>
                  </a:cubicBezTo>
                  <a:cubicBezTo>
                    <a:pt x="588086" y="1979"/>
                    <a:pt x="580132" y="5075"/>
                    <a:pt x="580132" y="5075"/>
                  </a:cubicBezTo>
                  <a:lnTo>
                    <a:pt x="579834" y="5075"/>
                  </a:lnTo>
                  <a:lnTo>
                    <a:pt x="579537" y="5373"/>
                  </a:lnTo>
                  <a:lnTo>
                    <a:pt x="528340" y="18768"/>
                  </a:lnTo>
                  <a:lnTo>
                    <a:pt x="528340" y="19065"/>
                  </a:lnTo>
                  <a:lnTo>
                    <a:pt x="480715" y="30972"/>
                  </a:lnTo>
                  <a:lnTo>
                    <a:pt x="479822" y="30972"/>
                  </a:lnTo>
                  <a:lnTo>
                    <a:pt x="478631" y="61332"/>
                  </a:lnTo>
                  <a:lnTo>
                    <a:pt x="517922" y="66988"/>
                  </a:lnTo>
                  <a:lnTo>
                    <a:pt x="521196" y="67286"/>
                  </a:lnTo>
                  <a:lnTo>
                    <a:pt x="521791" y="70560"/>
                  </a:lnTo>
                  <a:lnTo>
                    <a:pt x="525363" y="87526"/>
                  </a:lnTo>
                  <a:lnTo>
                    <a:pt x="526256" y="91396"/>
                  </a:lnTo>
                  <a:lnTo>
                    <a:pt x="522387" y="92884"/>
                  </a:lnTo>
                  <a:lnTo>
                    <a:pt x="487859" y="106576"/>
                  </a:lnTo>
                  <a:lnTo>
                    <a:pt x="485775" y="123840"/>
                  </a:lnTo>
                  <a:lnTo>
                    <a:pt x="485775" y="124138"/>
                  </a:lnTo>
                  <a:lnTo>
                    <a:pt x="485775" y="124436"/>
                  </a:lnTo>
                  <a:lnTo>
                    <a:pt x="474166" y="169679"/>
                  </a:lnTo>
                  <a:lnTo>
                    <a:pt x="480120" y="185157"/>
                  </a:lnTo>
                  <a:cubicBezTo>
                    <a:pt x="480837" y="185686"/>
                    <a:pt x="484168" y="188094"/>
                    <a:pt x="488752" y="191706"/>
                  </a:cubicBezTo>
                  <a:cubicBezTo>
                    <a:pt x="493789" y="195675"/>
                    <a:pt x="499015" y="199538"/>
                    <a:pt x="501848" y="203314"/>
                  </a:cubicBezTo>
                  <a:cubicBezTo>
                    <a:pt x="503684" y="205762"/>
                    <a:pt x="503427" y="210298"/>
                    <a:pt x="501848" y="212542"/>
                  </a:cubicBezTo>
                  <a:cubicBezTo>
                    <a:pt x="500269" y="214786"/>
                    <a:pt x="498263" y="215768"/>
                    <a:pt x="496193" y="216709"/>
                  </a:cubicBezTo>
                  <a:cubicBezTo>
                    <a:pt x="492054" y="218590"/>
                    <a:pt x="487353" y="219388"/>
                    <a:pt x="483394" y="219388"/>
                  </a:cubicBezTo>
                  <a:cubicBezTo>
                    <a:pt x="479668" y="219388"/>
                    <a:pt x="477469" y="217831"/>
                    <a:pt x="474464" y="216114"/>
                  </a:cubicBezTo>
                  <a:cubicBezTo>
                    <a:pt x="471459" y="214397"/>
                    <a:pt x="468246" y="212322"/>
                    <a:pt x="465237" y="210161"/>
                  </a:cubicBezTo>
                  <a:cubicBezTo>
                    <a:pt x="460199" y="206544"/>
                    <a:pt x="457036" y="204094"/>
                    <a:pt x="455712" y="203017"/>
                  </a:cubicBezTo>
                  <a:lnTo>
                    <a:pt x="400943" y="209565"/>
                  </a:lnTo>
                  <a:lnTo>
                    <a:pt x="397371" y="225043"/>
                  </a:lnTo>
                  <a:lnTo>
                    <a:pt x="413147" y="238736"/>
                  </a:lnTo>
                  <a:lnTo>
                    <a:pt x="416123" y="241117"/>
                  </a:lnTo>
                  <a:lnTo>
                    <a:pt x="414338" y="244391"/>
                  </a:lnTo>
                  <a:lnTo>
                    <a:pt x="402431" y="269692"/>
                  </a:lnTo>
                  <a:lnTo>
                    <a:pt x="401836" y="270882"/>
                  </a:lnTo>
                  <a:lnTo>
                    <a:pt x="400645" y="271478"/>
                  </a:lnTo>
                  <a:cubicBezTo>
                    <a:pt x="400645" y="271478"/>
                    <a:pt x="379213" y="286021"/>
                    <a:pt x="370284" y="291123"/>
                  </a:cubicBezTo>
                  <a:cubicBezTo>
                    <a:pt x="367045" y="292974"/>
                    <a:pt x="363049" y="293941"/>
                    <a:pt x="358080" y="294993"/>
                  </a:cubicBezTo>
                  <a:cubicBezTo>
                    <a:pt x="353112" y="296045"/>
                    <a:pt x="347410" y="296911"/>
                    <a:pt x="342007" y="297672"/>
                  </a:cubicBezTo>
                  <a:cubicBezTo>
                    <a:pt x="331202" y="299193"/>
                    <a:pt x="321469" y="300053"/>
                    <a:pt x="321469" y="300053"/>
                  </a:cubicBezTo>
                  <a:lnTo>
                    <a:pt x="320873" y="300053"/>
                  </a:lnTo>
                  <a:lnTo>
                    <a:pt x="320278" y="300053"/>
                  </a:lnTo>
                  <a:lnTo>
                    <a:pt x="278309" y="292909"/>
                  </a:lnTo>
                  <a:lnTo>
                    <a:pt x="275630" y="292314"/>
                  </a:lnTo>
                  <a:lnTo>
                    <a:pt x="274737" y="289932"/>
                  </a:lnTo>
                  <a:lnTo>
                    <a:pt x="266700" y="272073"/>
                  </a:lnTo>
                  <a:cubicBezTo>
                    <a:pt x="263858" y="272759"/>
                    <a:pt x="257274" y="274267"/>
                    <a:pt x="247055" y="276538"/>
                  </a:cubicBezTo>
                  <a:cubicBezTo>
                    <a:pt x="240938" y="277897"/>
                    <a:pt x="234635" y="279377"/>
                    <a:pt x="229195" y="280407"/>
                  </a:cubicBezTo>
                  <a:cubicBezTo>
                    <a:pt x="223756" y="281438"/>
                    <a:pt x="219521" y="281896"/>
                    <a:pt x="216396" y="281896"/>
                  </a:cubicBezTo>
                  <a:cubicBezTo>
                    <a:pt x="210145" y="281896"/>
                    <a:pt x="204342" y="278784"/>
                    <a:pt x="199132" y="275943"/>
                  </a:cubicBezTo>
                  <a:cubicBezTo>
                    <a:pt x="196875" y="274711"/>
                    <a:pt x="196560" y="274560"/>
                    <a:pt x="194965" y="273561"/>
                  </a:cubicBezTo>
                  <a:lnTo>
                    <a:pt x="182463" y="307792"/>
                  </a:lnTo>
                  <a:lnTo>
                    <a:pt x="182166" y="308685"/>
                  </a:lnTo>
                  <a:lnTo>
                    <a:pt x="181570" y="309280"/>
                  </a:lnTo>
                  <a:lnTo>
                    <a:pt x="160139" y="334581"/>
                  </a:lnTo>
                  <a:lnTo>
                    <a:pt x="159246" y="335176"/>
                  </a:lnTo>
                  <a:lnTo>
                    <a:pt x="158651" y="335772"/>
                  </a:lnTo>
                  <a:lnTo>
                    <a:pt x="125313" y="352143"/>
                  </a:lnTo>
                  <a:lnTo>
                    <a:pt x="125313" y="352440"/>
                  </a:lnTo>
                  <a:lnTo>
                    <a:pt x="94059" y="371490"/>
                  </a:lnTo>
                  <a:lnTo>
                    <a:pt x="93166" y="372086"/>
                  </a:lnTo>
                  <a:lnTo>
                    <a:pt x="92571" y="372086"/>
                  </a:lnTo>
                  <a:cubicBezTo>
                    <a:pt x="92571" y="372086"/>
                    <a:pt x="84070" y="373845"/>
                    <a:pt x="75009" y="375657"/>
                  </a:cubicBezTo>
                  <a:cubicBezTo>
                    <a:pt x="70479" y="376564"/>
                    <a:pt x="65809" y="377649"/>
                    <a:pt x="61913" y="378336"/>
                  </a:cubicBezTo>
                  <a:cubicBezTo>
                    <a:pt x="58016" y="379024"/>
                    <a:pt x="55376" y="379527"/>
                    <a:pt x="52983" y="379527"/>
                  </a:cubicBezTo>
                  <a:cubicBezTo>
                    <a:pt x="53963" y="379527"/>
                    <a:pt x="51685" y="379878"/>
                    <a:pt x="49411" y="381015"/>
                  </a:cubicBezTo>
                  <a:cubicBezTo>
                    <a:pt x="47137" y="382152"/>
                    <a:pt x="44311" y="383867"/>
                    <a:pt x="41672" y="385480"/>
                  </a:cubicBezTo>
                  <a:cubicBezTo>
                    <a:pt x="37051" y="388304"/>
                    <a:pt x="33717" y="390173"/>
                    <a:pt x="32742" y="390838"/>
                  </a:cubicBezTo>
                  <a:lnTo>
                    <a:pt x="32445" y="391136"/>
                  </a:lnTo>
                  <a:lnTo>
                    <a:pt x="14883" y="414353"/>
                  </a:lnTo>
                  <a:lnTo>
                    <a:pt x="14585" y="414948"/>
                  </a:lnTo>
                  <a:lnTo>
                    <a:pt x="0" y="440844"/>
                  </a:lnTo>
                  <a:lnTo>
                    <a:pt x="14288" y="481325"/>
                  </a:lnTo>
                  <a:lnTo>
                    <a:pt x="49411" y="516747"/>
                  </a:lnTo>
                  <a:lnTo>
                    <a:pt x="50006" y="517044"/>
                  </a:lnTo>
                  <a:lnTo>
                    <a:pt x="89595" y="533415"/>
                  </a:lnTo>
                  <a:lnTo>
                    <a:pt x="162520" y="533415"/>
                  </a:lnTo>
                  <a:lnTo>
                    <a:pt x="202406" y="520021"/>
                  </a:lnTo>
                  <a:lnTo>
                    <a:pt x="204788" y="519425"/>
                  </a:lnTo>
                  <a:lnTo>
                    <a:pt x="206573" y="520616"/>
                  </a:lnTo>
                  <a:lnTo>
                    <a:pt x="247352" y="547703"/>
                  </a:lnTo>
                  <a:lnTo>
                    <a:pt x="248543" y="548596"/>
                  </a:lnTo>
                  <a:lnTo>
                    <a:pt x="249138" y="549786"/>
                  </a:lnTo>
                  <a:lnTo>
                    <a:pt x="277713" y="614973"/>
                  </a:lnTo>
                  <a:lnTo>
                    <a:pt x="334268" y="613485"/>
                  </a:lnTo>
                  <a:lnTo>
                    <a:pt x="334863" y="613485"/>
                  </a:lnTo>
                  <a:lnTo>
                    <a:pt x="373559" y="608425"/>
                  </a:lnTo>
                  <a:lnTo>
                    <a:pt x="373856" y="608127"/>
                  </a:lnTo>
                  <a:lnTo>
                    <a:pt x="374154" y="608127"/>
                  </a:lnTo>
                  <a:lnTo>
                    <a:pt x="477738" y="606639"/>
                  </a:lnTo>
                  <a:lnTo>
                    <a:pt x="478631" y="606639"/>
                  </a:lnTo>
                  <a:lnTo>
                    <a:pt x="479227" y="606639"/>
                  </a:lnTo>
                  <a:cubicBezTo>
                    <a:pt x="479227" y="606639"/>
                    <a:pt x="484662" y="608541"/>
                    <a:pt x="491133" y="610211"/>
                  </a:cubicBezTo>
                  <a:cubicBezTo>
                    <a:pt x="497604" y="611881"/>
                    <a:pt x="505415" y="613485"/>
                    <a:pt x="508397" y="613485"/>
                  </a:cubicBezTo>
                  <a:cubicBezTo>
                    <a:pt x="511697" y="613485"/>
                    <a:pt x="524081" y="612077"/>
                    <a:pt x="534888" y="610806"/>
                  </a:cubicBezTo>
                  <a:cubicBezTo>
                    <a:pt x="544905" y="609628"/>
                    <a:pt x="552658" y="608889"/>
                    <a:pt x="553938" y="608722"/>
                  </a:cubicBezTo>
                  <a:lnTo>
                    <a:pt x="582216" y="589970"/>
                  </a:lnTo>
                  <a:lnTo>
                    <a:pt x="595610" y="517044"/>
                  </a:lnTo>
                  <a:lnTo>
                    <a:pt x="595908" y="516151"/>
                  </a:lnTo>
                  <a:lnTo>
                    <a:pt x="596206" y="515258"/>
                  </a:lnTo>
                  <a:lnTo>
                    <a:pt x="636984" y="450667"/>
                  </a:lnTo>
                  <a:lnTo>
                    <a:pt x="638473" y="448583"/>
                  </a:lnTo>
                  <a:lnTo>
                    <a:pt x="640556" y="448286"/>
                  </a:lnTo>
                  <a:lnTo>
                    <a:pt x="676275" y="445011"/>
                  </a:lnTo>
                  <a:lnTo>
                    <a:pt x="677466" y="445011"/>
                  </a:lnTo>
                  <a:lnTo>
                    <a:pt x="678359" y="445309"/>
                  </a:lnTo>
                  <a:lnTo>
                    <a:pt x="712887" y="456918"/>
                  </a:lnTo>
                  <a:lnTo>
                    <a:pt x="768548" y="451857"/>
                  </a:lnTo>
                  <a:lnTo>
                    <a:pt x="803374" y="425664"/>
                  </a:lnTo>
                  <a:lnTo>
                    <a:pt x="805458" y="423878"/>
                  </a:lnTo>
                  <a:lnTo>
                    <a:pt x="807839" y="424771"/>
                  </a:lnTo>
                  <a:lnTo>
                    <a:pt x="826591" y="431617"/>
                  </a:lnTo>
                  <a:lnTo>
                    <a:pt x="827187" y="431914"/>
                  </a:lnTo>
                  <a:lnTo>
                    <a:pt x="827782" y="432212"/>
                  </a:lnTo>
                  <a:lnTo>
                    <a:pt x="863798" y="460192"/>
                  </a:lnTo>
                  <a:lnTo>
                    <a:pt x="930473" y="463764"/>
                  </a:lnTo>
                  <a:lnTo>
                    <a:pt x="931069" y="463764"/>
                  </a:lnTo>
                  <a:lnTo>
                    <a:pt x="931366" y="463764"/>
                  </a:lnTo>
                  <a:lnTo>
                    <a:pt x="979884" y="476265"/>
                  </a:lnTo>
                  <a:lnTo>
                    <a:pt x="995363" y="427747"/>
                  </a:lnTo>
                  <a:lnTo>
                    <a:pt x="995958" y="426854"/>
                  </a:lnTo>
                  <a:lnTo>
                    <a:pt x="996851" y="425961"/>
                  </a:lnTo>
                  <a:lnTo>
                    <a:pt x="1037630" y="386671"/>
                  </a:lnTo>
                  <a:lnTo>
                    <a:pt x="1069777" y="339046"/>
                  </a:lnTo>
                  <a:lnTo>
                    <a:pt x="1069479" y="338748"/>
                  </a:lnTo>
                  <a:lnTo>
                    <a:pt x="1047155" y="309875"/>
                  </a:lnTo>
                  <a:lnTo>
                    <a:pt x="1045666" y="307494"/>
                  </a:lnTo>
                  <a:lnTo>
                    <a:pt x="1046857" y="304815"/>
                  </a:lnTo>
                  <a:lnTo>
                    <a:pt x="1060252" y="274454"/>
                  </a:lnTo>
                  <a:lnTo>
                    <a:pt x="1060252" y="274157"/>
                  </a:lnTo>
                  <a:lnTo>
                    <a:pt x="1072753" y="247070"/>
                  </a:lnTo>
                  <a:lnTo>
                    <a:pt x="974527" y="245284"/>
                  </a:lnTo>
                  <a:lnTo>
                    <a:pt x="973634" y="245284"/>
                  </a:lnTo>
                  <a:lnTo>
                    <a:pt x="972741" y="244986"/>
                  </a:lnTo>
                  <a:cubicBezTo>
                    <a:pt x="972741" y="244986"/>
                    <a:pt x="963252" y="241030"/>
                    <a:pt x="951905" y="237247"/>
                  </a:cubicBezTo>
                  <a:cubicBezTo>
                    <a:pt x="940558" y="233465"/>
                    <a:pt x="926859" y="230104"/>
                    <a:pt x="921841" y="230104"/>
                  </a:cubicBezTo>
                  <a:cubicBezTo>
                    <a:pt x="916852" y="230104"/>
                    <a:pt x="912777" y="227353"/>
                    <a:pt x="909638" y="224150"/>
                  </a:cubicBezTo>
                  <a:cubicBezTo>
                    <a:pt x="906498" y="220948"/>
                    <a:pt x="903783" y="217126"/>
                    <a:pt x="901303" y="213137"/>
                  </a:cubicBezTo>
                  <a:cubicBezTo>
                    <a:pt x="896344" y="205160"/>
                    <a:pt x="891492" y="197103"/>
                    <a:pt x="885527" y="193789"/>
                  </a:cubicBezTo>
                  <a:cubicBezTo>
                    <a:pt x="875766" y="188366"/>
                    <a:pt x="871174" y="176925"/>
                    <a:pt x="868263" y="167298"/>
                  </a:cubicBezTo>
                  <a:cubicBezTo>
                    <a:pt x="865829" y="159245"/>
                    <a:pt x="865256" y="154272"/>
                    <a:pt x="864989" y="152118"/>
                  </a:cubicBezTo>
                  <a:lnTo>
                    <a:pt x="843558" y="142890"/>
                  </a:lnTo>
                  <a:lnTo>
                    <a:pt x="813792" y="131282"/>
                  </a:lnTo>
                  <a:lnTo>
                    <a:pt x="762000" y="133068"/>
                  </a:lnTo>
                  <a:lnTo>
                    <a:pt x="761702" y="133068"/>
                  </a:lnTo>
                  <a:lnTo>
                    <a:pt x="761107" y="133068"/>
                  </a:lnTo>
                  <a:lnTo>
                    <a:pt x="703362" y="124436"/>
                  </a:lnTo>
                  <a:lnTo>
                    <a:pt x="701278" y="124138"/>
                  </a:lnTo>
                  <a:lnTo>
                    <a:pt x="700088" y="122352"/>
                  </a:lnTo>
                  <a:lnTo>
                    <a:pt x="686991" y="100921"/>
                  </a:lnTo>
                  <a:lnTo>
                    <a:pt x="686395" y="100028"/>
                  </a:lnTo>
                  <a:lnTo>
                    <a:pt x="658713" y="70857"/>
                  </a:lnTo>
                  <a:lnTo>
                    <a:pt x="658118" y="70262"/>
                  </a:lnTo>
                  <a:lnTo>
                    <a:pt x="612874" y="38711"/>
                  </a:lnTo>
                  <a:lnTo>
                    <a:pt x="611386" y="37520"/>
                  </a:lnTo>
                  <a:lnTo>
                    <a:pt x="610791" y="35436"/>
                  </a:lnTo>
                  <a:lnTo>
                    <a:pt x="608707" y="21447"/>
                  </a:lnTo>
                  <a:lnTo>
                    <a:pt x="607516" y="21149"/>
                  </a:lnTo>
                  <a:cubicBezTo>
                    <a:pt x="607516" y="21149"/>
                    <a:pt x="607516" y="15166"/>
                    <a:pt x="607516" y="13410"/>
                  </a:cubicBezTo>
                  <a:cubicBezTo>
                    <a:pt x="607516" y="10910"/>
                    <a:pt x="607516" y="11387"/>
                    <a:pt x="607516" y="2397"/>
                  </a:cubicBezTo>
                  <a:cubicBezTo>
                    <a:pt x="607516" y="1365"/>
                    <a:pt x="607371" y="1087"/>
                    <a:pt x="607219" y="908"/>
                  </a:cubicBezTo>
                  <a:cubicBezTo>
                    <a:pt x="607066" y="729"/>
                    <a:pt x="606685" y="575"/>
                    <a:pt x="605731" y="313"/>
                  </a:cubicBezTo>
                  <a:cubicBezTo>
                    <a:pt x="604776" y="50"/>
                    <a:pt x="603292" y="-39"/>
                    <a:pt x="601563" y="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31" name="Serbest Form: Şekil 580">
              <a:extLst>
                <a:ext uri="{FF2B5EF4-FFF2-40B4-BE49-F238E27FC236}">
                  <a16:creationId xmlns:a16="http://schemas.microsoft.com/office/drawing/2014/main" id="{87786177-C81C-8037-432E-C7355430E3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91730" y="2350889"/>
              <a:ext cx="355996" cy="118169"/>
            </a:xfrm>
            <a:custGeom>
              <a:avLst/>
              <a:gdLst>
                <a:gd name="connsiteX0" fmla="*/ 339328 w 355996"/>
                <a:gd name="connsiteY0" fmla="*/ 0 h 118169"/>
                <a:gd name="connsiteX1" fmla="*/ 330696 w 355996"/>
                <a:gd name="connsiteY1" fmla="*/ 7441 h 118169"/>
                <a:gd name="connsiteX2" fmla="*/ 322362 w 355996"/>
                <a:gd name="connsiteY2" fmla="*/ 14883 h 118169"/>
                <a:gd name="connsiteX3" fmla="*/ 320873 w 355996"/>
                <a:gd name="connsiteY3" fmla="*/ 16073 h 118169"/>
                <a:gd name="connsiteX4" fmla="*/ 318790 w 355996"/>
                <a:gd name="connsiteY4" fmla="*/ 16073 h 118169"/>
                <a:gd name="connsiteX5" fmla="*/ 297359 w 355996"/>
                <a:gd name="connsiteY5" fmla="*/ 14883 h 118169"/>
                <a:gd name="connsiteX6" fmla="*/ 295870 w 355996"/>
                <a:gd name="connsiteY6" fmla="*/ 14585 h 118169"/>
                <a:gd name="connsiteX7" fmla="*/ 294680 w 355996"/>
                <a:gd name="connsiteY7" fmla="*/ 13990 h 118169"/>
                <a:gd name="connsiteX8" fmla="*/ 286048 w 355996"/>
                <a:gd name="connsiteY8" fmla="*/ 7739 h 118169"/>
                <a:gd name="connsiteX9" fmla="*/ 273248 w 355996"/>
                <a:gd name="connsiteY9" fmla="*/ 21729 h 118169"/>
                <a:gd name="connsiteX10" fmla="*/ 272058 w 355996"/>
                <a:gd name="connsiteY10" fmla="*/ 23217 h 118169"/>
                <a:gd name="connsiteX11" fmla="*/ 269974 w 355996"/>
                <a:gd name="connsiteY11" fmla="*/ 23217 h 118169"/>
                <a:gd name="connsiteX12" fmla="*/ 121444 w 355996"/>
                <a:gd name="connsiteY12" fmla="*/ 24408 h 118169"/>
                <a:gd name="connsiteX13" fmla="*/ 120848 w 355996"/>
                <a:gd name="connsiteY13" fmla="*/ 24408 h 118169"/>
                <a:gd name="connsiteX14" fmla="*/ 85725 w 355996"/>
                <a:gd name="connsiteY14" fmla="*/ 28873 h 118169"/>
                <a:gd name="connsiteX15" fmla="*/ 77093 w 355996"/>
                <a:gd name="connsiteY15" fmla="*/ 47923 h 118169"/>
                <a:gd name="connsiteX16" fmla="*/ 76200 w 355996"/>
                <a:gd name="connsiteY16" fmla="*/ 49709 h 118169"/>
                <a:gd name="connsiteX17" fmla="*/ 74116 w 355996"/>
                <a:gd name="connsiteY17" fmla="*/ 50602 h 118169"/>
                <a:gd name="connsiteX18" fmla="*/ 47923 w 355996"/>
                <a:gd name="connsiteY18" fmla="*/ 60127 h 118169"/>
                <a:gd name="connsiteX19" fmla="*/ 27384 w 355996"/>
                <a:gd name="connsiteY19" fmla="*/ 68461 h 118169"/>
                <a:gd name="connsiteX20" fmla="*/ 27087 w 355996"/>
                <a:gd name="connsiteY20" fmla="*/ 68759 h 118169"/>
                <a:gd name="connsiteX21" fmla="*/ 26491 w 355996"/>
                <a:gd name="connsiteY21" fmla="*/ 68759 h 118169"/>
                <a:gd name="connsiteX22" fmla="*/ 0 w 355996"/>
                <a:gd name="connsiteY22" fmla="*/ 73819 h 118169"/>
                <a:gd name="connsiteX23" fmla="*/ 1191 w 355996"/>
                <a:gd name="connsiteY23" fmla="*/ 79474 h 118169"/>
                <a:gd name="connsiteX24" fmla="*/ 22622 w 355996"/>
                <a:gd name="connsiteY24" fmla="*/ 97631 h 118169"/>
                <a:gd name="connsiteX25" fmla="*/ 22920 w 355996"/>
                <a:gd name="connsiteY25" fmla="*/ 97929 h 118169"/>
                <a:gd name="connsiteX26" fmla="*/ 41970 w 355996"/>
                <a:gd name="connsiteY26" fmla="*/ 116979 h 118169"/>
                <a:gd name="connsiteX27" fmla="*/ 78879 w 355996"/>
                <a:gd name="connsiteY27" fmla="*/ 118170 h 118169"/>
                <a:gd name="connsiteX28" fmla="*/ 96738 w 355996"/>
                <a:gd name="connsiteY28" fmla="*/ 107454 h 118169"/>
                <a:gd name="connsiteX29" fmla="*/ 110430 w 355996"/>
                <a:gd name="connsiteY29" fmla="*/ 83344 h 118169"/>
                <a:gd name="connsiteX30" fmla="*/ 111919 w 355996"/>
                <a:gd name="connsiteY30" fmla="*/ 81260 h 118169"/>
                <a:gd name="connsiteX31" fmla="*/ 114300 w 355996"/>
                <a:gd name="connsiteY31" fmla="*/ 80963 h 118169"/>
                <a:gd name="connsiteX32" fmla="*/ 131266 w 355996"/>
                <a:gd name="connsiteY32" fmla="*/ 79772 h 118169"/>
                <a:gd name="connsiteX33" fmla="*/ 132457 w 355996"/>
                <a:gd name="connsiteY33" fmla="*/ 79772 h 118169"/>
                <a:gd name="connsiteX34" fmla="*/ 133945 w 355996"/>
                <a:gd name="connsiteY34" fmla="*/ 80367 h 118169"/>
                <a:gd name="connsiteX35" fmla="*/ 164009 w 355996"/>
                <a:gd name="connsiteY35" fmla="*/ 96738 h 118169"/>
                <a:gd name="connsiteX36" fmla="*/ 190202 w 355996"/>
                <a:gd name="connsiteY36" fmla="*/ 95548 h 118169"/>
                <a:gd name="connsiteX37" fmla="*/ 231279 w 355996"/>
                <a:gd name="connsiteY37" fmla="*/ 94357 h 118169"/>
                <a:gd name="connsiteX38" fmla="*/ 251222 w 355996"/>
                <a:gd name="connsiteY38" fmla="*/ 86023 h 118169"/>
                <a:gd name="connsiteX39" fmla="*/ 252115 w 355996"/>
                <a:gd name="connsiteY39" fmla="*/ 85725 h 118169"/>
                <a:gd name="connsiteX40" fmla="*/ 253008 w 355996"/>
                <a:gd name="connsiteY40" fmla="*/ 85725 h 118169"/>
                <a:gd name="connsiteX41" fmla="*/ 294977 w 355996"/>
                <a:gd name="connsiteY41" fmla="*/ 85725 h 118169"/>
                <a:gd name="connsiteX42" fmla="*/ 315813 w 355996"/>
                <a:gd name="connsiteY42" fmla="*/ 50899 h 118169"/>
                <a:gd name="connsiteX43" fmla="*/ 315813 w 355996"/>
                <a:gd name="connsiteY43" fmla="*/ 50602 h 118169"/>
                <a:gd name="connsiteX44" fmla="*/ 322957 w 355996"/>
                <a:gd name="connsiteY44" fmla="*/ 23217 h 118169"/>
                <a:gd name="connsiteX45" fmla="*/ 323552 w 355996"/>
                <a:gd name="connsiteY45" fmla="*/ 20836 h 118169"/>
                <a:gd name="connsiteX46" fmla="*/ 325934 w 355996"/>
                <a:gd name="connsiteY46" fmla="*/ 19943 h 118169"/>
                <a:gd name="connsiteX47" fmla="*/ 353913 w 355996"/>
                <a:gd name="connsiteY47" fmla="*/ 10418 h 118169"/>
                <a:gd name="connsiteX48" fmla="*/ 353913 w 355996"/>
                <a:gd name="connsiteY48" fmla="*/ 10716 h 118169"/>
                <a:gd name="connsiteX49" fmla="*/ 355997 w 355996"/>
                <a:gd name="connsiteY49" fmla="*/ 9823 h 118169"/>
                <a:gd name="connsiteX50" fmla="*/ 348258 w 355996"/>
                <a:gd name="connsiteY50" fmla="*/ 4763 h 118169"/>
                <a:gd name="connsiteX51" fmla="*/ 339328 w 355996"/>
                <a:gd name="connsiteY51" fmla="*/ 0 h 11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55996" h="118169">
                  <a:moveTo>
                    <a:pt x="339328" y="0"/>
                  </a:moveTo>
                  <a:lnTo>
                    <a:pt x="330696" y="7441"/>
                  </a:lnTo>
                  <a:lnTo>
                    <a:pt x="322362" y="14883"/>
                  </a:lnTo>
                  <a:lnTo>
                    <a:pt x="320873" y="16073"/>
                  </a:lnTo>
                  <a:lnTo>
                    <a:pt x="318790" y="16073"/>
                  </a:lnTo>
                  <a:lnTo>
                    <a:pt x="297359" y="14883"/>
                  </a:lnTo>
                  <a:lnTo>
                    <a:pt x="295870" y="14585"/>
                  </a:lnTo>
                  <a:lnTo>
                    <a:pt x="294680" y="13990"/>
                  </a:lnTo>
                  <a:lnTo>
                    <a:pt x="286048" y="7739"/>
                  </a:lnTo>
                  <a:lnTo>
                    <a:pt x="273248" y="21729"/>
                  </a:lnTo>
                  <a:lnTo>
                    <a:pt x="272058" y="23217"/>
                  </a:lnTo>
                  <a:lnTo>
                    <a:pt x="269974" y="23217"/>
                  </a:lnTo>
                  <a:lnTo>
                    <a:pt x="121444" y="24408"/>
                  </a:lnTo>
                  <a:lnTo>
                    <a:pt x="120848" y="24408"/>
                  </a:lnTo>
                  <a:lnTo>
                    <a:pt x="85725" y="28873"/>
                  </a:lnTo>
                  <a:lnTo>
                    <a:pt x="77093" y="47923"/>
                  </a:lnTo>
                  <a:lnTo>
                    <a:pt x="76200" y="49709"/>
                  </a:lnTo>
                  <a:lnTo>
                    <a:pt x="74116" y="50602"/>
                  </a:lnTo>
                  <a:lnTo>
                    <a:pt x="47923" y="60127"/>
                  </a:lnTo>
                  <a:lnTo>
                    <a:pt x="27384" y="68461"/>
                  </a:lnTo>
                  <a:lnTo>
                    <a:pt x="27087" y="68759"/>
                  </a:lnTo>
                  <a:lnTo>
                    <a:pt x="26491" y="68759"/>
                  </a:lnTo>
                  <a:lnTo>
                    <a:pt x="0" y="73819"/>
                  </a:lnTo>
                  <a:lnTo>
                    <a:pt x="1191" y="79474"/>
                  </a:lnTo>
                  <a:lnTo>
                    <a:pt x="22622" y="97631"/>
                  </a:lnTo>
                  <a:lnTo>
                    <a:pt x="22920" y="97929"/>
                  </a:lnTo>
                  <a:lnTo>
                    <a:pt x="41970" y="116979"/>
                  </a:lnTo>
                  <a:lnTo>
                    <a:pt x="78879" y="118170"/>
                  </a:lnTo>
                  <a:lnTo>
                    <a:pt x="96738" y="107454"/>
                  </a:lnTo>
                  <a:lnTo>
                    <a:pt x="110430" y="83344"/>
                  </a:lnTo>
                  <a:lnTo>
                    <a:pt x="111919" y="81260"/>
                  </a:lnTo>
                  <a:lnTo>
                    <a:pt x="114300" y="80963"/>
                  </a:lnTo>
                  <a:lnTo>
                    <a:pt x="131266" y="79772"/>
                  </a:lnTo>
                  <a:lnTo>
                    <a:pt x="132457" y="79772"/>
                  </a:lnTo>
                  <a:lnTo>
                    <a:pt x="133945" y="80367"/>
                  </a:lnTo>
                  <a:lnTo>
                    <a:pt x="164009" y="96738"/>
                  </a:lnTo>
                  <a:lnTo>
                    <a:pt x="190202" y="95548"/>
                  </a:lnTo>
                  <a:lnTo>
                    <a:pt x="231279" y="94357"/>
                  </a:lnTo>
                  <a:lnTo>
                    <a:pt x="251222" y="86023"/>
                  </a:lnTo>
                  <a:lnTo>
                    <a:pt x="252115" y="85725"/>
                  </a:lnTo>
                  <a:lnTo>
                    <a:pt x="253008" y="85725"/>
                  </a:lnTo>
                  <a:lnTo>
                    <a:pt x="294977" y="85725"/>
                  </a:lnTo>
                  <a:lnTo>
                    <a:pt x="315813" y="50899"/>
                  </a:lnTo>
                  <a:lnTo>
                    <a:pt x="315813" y="50602"/>
                  </a:lnTo>
                  <a:lnTo>
                    <a:pt x="322957" y="23217"/>
                  </a:lnTo>
                  <a:lnTo>
                    <a:pt x="323552" y="20836"/>
                  </a:lnTo>
                  <a:lnTo>
                    <a:pt x="325934" y="19943"/>
                  </a:lnTo>
                  <a:lnTo>
                    <a:pt x="353913" y="10418"/>
                  </a:lnTo>
                  <a:lnTo>
                    <a:pt x="353913" y="10716"/>
                  </a:lnTo>
                  <a:lnTo>
                    <a:pt x="355997" y="9823"/>
                  </a:lnTo>
                  <a:lnTo>
                    <a:pt x="348258" y="4763"/>
                  </a:lnTo>
                  <a:lnTo>
                    <a:pt x="3393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32" name="Serbest Form: Şekil 581">
              <a:extLst>
                <a:ext uri="{FF2B5EF4-FFF2-40B4-BE49-F238E27FC236}">
                  <a16:creationId xmlns:a16="http://schemas.microsoft.com/office/drawing/2014/main" id="{9703E609-5983-0AB9-DF14-12FE4C972B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7162" y="2371129"/>
              <a:ext cx="637579" cy="592335"/>
            </a:xfrm>
            <a:custGeom>
              <a:avLst/>
              <a:gdLst>
                <a:gd name="connsiteX0" fmla="*/ 183356 w 637579"/>
                <a:gd name="connsiteY0" fmla="*/ 0 h 592335"/>
                <a:gd name="connsiteX1" fmla="*/ 178594 w 637579"/>
                <a:gd name="connsiteY1" fmla="*/ 10418 h 592335"/>
                <a:gd name="connsiteX2" fmla="*/ 177701 w 637579"/>
                <a:gd name="connsiteY2" fmla="*/ 11906 h 592335"/>
                <a:gd name="connsiteX3" fmla="*/ 176510 w 637579"/>
                <a:gd name="connsiteY3" fmla="*/ 12502 h 592335"/>
                <a:gd name="connsiteX4" fmla="*/ 138113 w 637579"/>
                <a:gd name="connsiteY4" fmla="*/ 32445 h 592335"/>
                <a:gd name="connsiteX5" fmla="*/ 137815 w 637579"/>
                <a:gd name="connsiteY5" fmla="*/ 32742 h 592335"/>
                <a:gd name="connsiteX6" fmla="*/ 137220 w 637579"/>
                <a:gd name="connsiteY6" fmla="*/ 33040 h 592335"/>
                <a:gd name="connsiteX7" fmla="*/ 108049 w 637579"/>
                <a:gd name="connsiteY7" fmla="*/ 59234 h 592335"/>
                <a:gd name="connsiteX8" fmla="*/ 63698 w 637579"/>
                <a:gd name="connsiteY8" fmla="*/ 106859 h 592335"/>
                <a:gd name="connsiteX9" fmla="*/ 63401 w 637579"/>
                <a:gd name="connsiteY9" fmla="*/ 107454 h 592335"/>
                <a:gd name="connsiteX10" fmla="*/ 62805 w 637579"/>
                <a:gd name="connsiteY10" fmla="*/ 107752 h 592335"/>
                <a:gd name="connsiteX11" fmla="*/ 25003 w 637579"/>
                <a:gd name="connsiteY11" fmla="*/ 132159 h 592335"/>
                <a:gd name="connsiteX12" fmla="*/ 0 w 637579"/>
                <a:gd name="connsiteY12" fmla="*/ 190202 h 592335"/>
                <a:gd name="connsiteX13" fmla="*/ 25896 w 637579"/>
                <a:gd name="connsiteY13" fmla="*/ 206276 h 592335"/>
                <a:gd name="connsiteX14" fmla="*/ 26194 w 637579"/>
                <a:gd name="connsiteY14" fmla="*/ 206276 h 592335"/>
                <a:gd name="connsiteX15" fmla="*/ 95548 w 637579"/>
                <a:gd name="connsiteY15" fmla="*/ 226814 h 592335"/>
                <a:gd name="connsiteX16" fmla="*/ 97036 w 637579"/>
                <a:gd name="connsiteY16" fmla="*/ 227112 h 592335"/>
                <a:gd name="connsiteX17" fmla="*/ 97929 w 637579"/>
                <a:gd name="connsiteY17" fmla="*/ 228302 h 592335"/>
                <a:gd name="connsiteX18" fmla="*/ 115788 w 637579"/>
                <a:gd name="connsiteY18" fmla="*/ 253008 h 592335"/>
                <a:gd name="connsiteX19" fmla="*/ 116384 w 637579"/>
                <a:gd name="connsiteY19" fmla="*/ 253305 h 592335"/>
                <a:gd name="connsiteX20" fmla="*/ 116681 w 637579"/>
                <a:gd name="connsiteY20" fmla="*/ 253901 h 592335"/>
                <a:gd name="connsiteX21" fmla="*/ 149721 w 637579"/>
                <a:gd name="connsiteY21" fmla="*/ 278309 h 592335"/>
                <a:gd name="connsiteX22" fmla="*/ 155079 w 637579"/>
                <a:gd name="connsiteY22" fmla="*/ 282178 h 592335"/>
                <a:gd name="connsiteX23" fmla="*/ 149721 w 637579"/>
                <a:gd name="connsiteY23" fmla="*/ 286048 h 592335"/>
                <a:gd name="connsiteX24" fmla="*/ 117872 w 637579"/>
                <a:gd name="connsiteY24" fmla="*/ 309563 h 592335"/>
                <a:gd name="connsiteX25" fmla="*/ 117574 w 637579"/>
                <a:gd name="connsiteY25" fmla="*/ 309860 h 592335"/>
                <a:gd name="connsiteX26" fmla="*/ 84534 w 637579"/>
                <a:gd name="connsiteY26" fmla="*/ 337840 h 592335"/>
                <a:gd name="connsiteX27" fmla="*/ 63401 w 637579"/>
                <a:gd name="connsiteY27" fmla="*/ 391418 h 592335"/>
                <a:gd name="connsiteX28" fmla="*/ 64889 w 637579"/>
                <a:gd name="connsiteY28" fmla="*/ 432792 h 592335"/>
                <a:gd name="connsiteX29" fmla="*/ 110728 w 637579"/>
                <a:gd name="connsiteY29" fmla="*/ 465534 h 592335"/>
                <a:gd name="connsiteX30" fmla="*/ 114895 w 637579"/>
                <a:gd name="connsiteY30" fmla="*/ 468511 h 592335"/>
                <a:gd name="connsiteX31" fmla="*/ 111323 w 637579"/>
                <a:gd name="connsiteY31" fmla="*/ 472678 h 592335"/>
                <a:gd name="connsiteX32" fmla="*/ 108942 w 637579"/>
                <a:gd name="connsiteY32" fmla="*/ 475357 h 592335"/>
                <a:gd name="connsiteX33" fmla="*/ 149126 w 637579"/>
                <a:gd name="connsiteY33" fmla="*/ 492919 h 592335"/>
                <a:gd name="connsiteX34" fmla="*/ 170259 w 637579"/>
                <a:gd name="connsiteY34" fmla="*/ 503634 h 592335"/>
                <a:gd name="connsiteX35" fmla="*/ 188714 w 637579"/>
                <a:gd name="connsiteY35" fmla="*/ 513457 h 592335"/>
                <a:gd name="connsiteX36" fmla="*/ 201811 w 637579"/>
                <a:gd name="connsiteY36" fmla="*/ 518815 h 592335"/>
                <a:gd name="connsiteX37" fmla="*/ 214908 w 637579"/>
                <a:gd name="connsiteY37" fmla="*/ 525959 h 592335"/>
                <a:gd name="connsiteX38" fmla="*/ 238423 w 637579"/>
                <a:gd name="connsiteY38" fmla="*/ 536377 h 592335"/>
                <a:gd name="connsiteX39" fmla="*/ 273546 w 637579"/>
                <a:gd name="connsiteY39" fmla="*/ 554534 h 592335"/>
                <a:gd name="connsiteX40" fmla="*/ 307181 w 637579"/>
                <a:gd name="connsiteY40" fmla="*/ 570607 h 592335"/>
                <a:gd name="connsiteX41" fmla="*/ 332482 w 637579"/>
                <a:gd name="connsiteY41" fmla="*/ 577751 h 592335"/>
                <a:gd name="connsiteX42" fmla="*/ 342900 w 637579"/>
                <a:gd name="connsiteY42" fmla="*/ 582216 h 592335"/>
                <a:gd name="connsiteX43" fmla="*/ 347960 w 637579"/>
                <a:gd name="connsiteY43" fmla="*/ 584002 h 592335"/>
                <a:gd name="connsiteX44" fmla="*/ 354211 w 637579"/>
                <a:gd name="connsiteY44" fmla="*/ 580727 h 592335"/>
                <a:gd name="connsiteX45" fmla="*/ 363736 w 637579"/>
                <a:gd name="connsiteY45" fmla="*/ 573881 h 592335"/>
                <a:gd name="connsiteX46" fmla="*/ 373261 w 637579"/>
                <a:gd name="connsiteY46" fmla="*/ 572691 h 592335"/>
                <a:gd name="connsiteX47" fmla="*/ 382488 w 637579"/>
                <a:gd name="connsiteY47" fmla="*/ 575370 h 592335"/>
                <a:gd name="connsiteX48" fmla="*/ 399157 w 637579"/>
                <a:gd name="connsiteY48" fmla="*/ 579239 h 592335"/>
                <a:gd name="connsiteX49" fmla="*/ 416421 w 637579"/>
                <a:gd name="connsiteY49" fmla="*/ 586085 h 592335"/>
                <a:gd name="connsiteX50" fmla="*/ 421779 w 637579"/>
                <a:gd name="connsiteY50" fmla="*/ 590848 h 592335"/>
                <a:gd name="connsiteX51" fmla="*/ 423565 w 637579"/>
                <a:gd name="connsiteY51" fmla="*/ 592336 h 592335"/>
                <a:gd name="connsiteX52" fmla="*/ 425946 w 637579"/>
                <a:gd name="connsiteY52" fmla="*/ 591145 h 592335"/>
                <a:gd name="connsiteX53" fmla="*/ 433685 w 637579"/>
                <a:gd name="connsiteY53" fmla="*/ 585788 h 592335"/>
                <a:gd name="connsiteX54" fmla="*/ 447973 w 637579"/>
                <a:gd name="connsiteY54" fmla="*/ 573286 h 592335"/>
                <a:gd name="connsiteX55" fmla="*/ 457200 w 637579"/>
                <a:gd name="connsiteY55" fmla="*/ 567631 h 592335"/>
                <a:gd name="connsiteX56" fmla="*/ 469404 w 637579"/>
                <a:gd name="connsiteY56" fmla="*/ 562570 h 592335"/>
                <a:gd name="connsiteX57" fmla="*/ 488752 w 637579"/>
                <a:gd name="connsiteY57" fmla="*/ 556320 h 592335"/>
                <a:gd name="connsiteX58" fmla="*/ 489347 w 637579"/>
                <a:gd name="connsiteY58" fmla="*/ 556022 h 592335"/>
                <a:gd name="connsiteX59" fmla="*/ 492026 w 637579"/>
                <a:gd name="connsiteY59" fmla="*/ 553641 h 592335"/>
                <a:gd name="connsiteX60" fmla="*/ 498872 w 637579"/>
                <a:gd name="connsiteY60" fmla="*/ 545902 h 592335"/>
                <a:gd name="connsiteX61" fmla="*/ 505123 w 637579"/>
                <a:gd name="connsiteY61" fmla="*/ 538460 h 592335"/>
                <a:gd name="connsiteX62" fmla="*/ 462855 w 637579"/>
                <a:gd name="connsiteY62" fmla="*/ 514945 h 592335"/>
                <a:gd name="connsiteX63" fmla="*/ 462260 w 637579"/>
                <a:gd name="connsiteY63" fmla="*/ 514648 h 592335"/>
                <a:gd name="connsiteX64" fmla="*/ 451247 w 637579"/>
                <a:gd name="connsiteY64" fmla="*/ 512266 h 592335"/>
                <a:gd name="connsiteX65" fmla="*/ 442020 w 637579"/>
                <a:gd name="connsiteY65" fmla="*/ 508397 h 592335"/>
                <a:gd name="connsiteX66" fmla="*/ 435769 w 637579"/>
                <a:gd name="connsiteY66" fmla="*/ 499765 h 592335"/>
                <a:gd name="connsiteX67" fmla="*/ 434578 w 637579"/>
                <a:gd name="connsiteY67" fmla="*/ 450652 h 592335"/>
                <a:gd name="connsiteX68" fmla="*/ 434578 w 637579"/>
                <a:gd name="connsiteY68" fmla="*/ 449163 h 592335"/>
                <a:gd name="connsiteX69" fmla="*/ 435471 w 637579"/>
                <a:gd name="connsiteY69" fmla="*/ 447675 h 592335"/>
                <a:gd name="connsiteX70" fmla="*/ 445889 w 637579"/>
                <a:gd name="connsiteY70" fmla="*/ 432495 h 592335"/>
                <a:gd name="connsiteX71" fmla="*/ 465237 w 637579"/>
                <a:gd name="connsiteY71" fmla="*/ 409575 h 592335"/>
                <a:gd name="connsiteX72" fmla="*/ 519708 w 637579"/>
                <a:gd name="connsiteY72" fmla="*/ 360759 h 592335"/>
                <a:gd name="connsiteX73" fmla="*/ 522387 w 637579"/>
                <a:gd name="connsiteY73" fmla="*/ 354806 h 592335"/>
                <a:gd name="connsiteX74" fmla="*/ 523875 w 637579"/>
                <a:gd name="connsiteY74" fmla="*/ 344984 h 592335"/>
                <a:gd name="connsiteX75" fmla="*/ 511969 w 637579"/>
                <a:gd name="connsiteY75" fmla="*/ 317599 h 592335"/>
                <a:gd name="connsiteX76" fmla="*/ 511671 w 637579"/>
                <a:gd name="connsiteY76" fmla="*/ 317004 h 592335"/>
                <a:gd name="connsiteX77" fmla="*/ 511671 w 637579"/>
                <a:gd name="connsiteY77" fmla="*/ 316111 h 592335"/>
                <a:gd name="connsiteX78" fmla="*/ 510480 w 637579"/>
                <a:gd name="connsiteY78" fmla="*/ 299740 h 592335"/>
                <a:gd name="connsiteX79" fmla="*/ 509290 w 637579"/>
                <a:gd name="connsiteY79" fmla="*/ 279499 h 592335"/>
                <a:gd name="connsiteX80" fmla="*/ 508695 w 637579"/>
                <a:gd name="connsiteY80" fmla="*/ 273248 h 592335"/>
                <a:gd name="connsiteX81" fmla="*/ 508397 w 637579"/>
                <a:gd name="connsiteY81" fmla="*/ 262830 h 592335"/>
                <a:gd name="connsiteX82" fmla="*/ 509290 w 637579"/>
                <a:gd name="connsiteY82" fmla="*/ 251520 h 592335"/>
                <a:gd name="connsiteX83" fmla="*/ 514945 w 637579"/>
                <a:gd name="connsiteY83" fmla="*/ 241995 h 592335"/>
                <a:gd name="connsiteX84" fmla="*/ 522387 w 637579"/>
                <a:gd name="connsiteY84" fmla="*/ 233363 h 592335"/>
                <a:gd name="connsiteX85" fmla="*/ 533698 w 637579"/>
                <a:gd name="connsiteY85" fmla="*/ 217289 h 592335"/>
                <a:gd name="connsiteX86" fmla="*/ 548581 w 637579"/>
                <a:gd name="connsiteY86" fmla="*/ 195263 h 592335"/>
                <a:gd name="connsiteX87" fmla="*/ 548878 w 637579"/>
                <a:gd name="connsiteY87" fmla="*/ 194667 h 592335"/>
                <a:gd name="connsiteX88" fmla="*/ 549473 w 637579"/>
                <a:gd name="connsiteY88" fmla="*/ 194072 h 592335"/>
                <a:gd name="connsiteX89" fmla="*/ 571202 w 637579"/>
                <a:gd name="connsiteY89" fmla="*/ 176213 h 592335"/>
                <a:gd name="connsiteX90" fmla="*/ 571500 w 637579"/>
                <a:gd name="connsiteY90" fmla="*/ 175617 h 592335"/>
                <a:gd name="connsiteX91" fmla="*/ 572095 w 637579"/>
                <a:gd name="connsiteY91" fmla="*/ 175320 h 592335"/>
                <a:gd name="connsiteX92" fmla="*/ 596206 w 637579"/>
                <a:gd name="connsiteY92" fmla="*/ 164604 h 592335"/>
                <a:gd name="connsiteX93" fmla="*/ 597694 w 637579"/>
                <a:gd name="connsiteY93" fmla="*/ 164009 h 592335"/>
                <a:gd name="connsiteX94" fmla="*/ 599182 w 637579"/>
                <a:gd name="connsiteY94" fmla="*/ 164306 h 592335"/>
                <a:gd name="connsiteX95" fmla="*/ 625673 w 637579"/>
                <a:gd name="connsiteY95" fmla="*/ 170259 h 592335"/>
                <a:gd name="connsiteX96" fmla="*/ 634603 w 637579"/>
                <a:gd name="connsiteY96" fmla="*/ 171152 h 592335"/>
                <a:gd name="connsiteX97" fmla="*/ 637580 w 637579"/>
                <a:gd name="connsiteY97" fmla="*/ 136029 h 592335"/>
                <a:gd name="connsiteX98" fmla="*/ 628055 w 637579"/>
                <a:gd name="connsiteY98" fmla="*/ 131862 h 592335"/>
                <a:gd name="connsiteX99" fmla="*/ 626269 w 637579"/>
                <a:gd name="connsiteY99" fmla="*/ 130969 h 592335"/>
                <a:gd name="connsiteX100" fmla="*/ 625673 w 637579"/>
                <a:gd name="connsiteY100" fmla="*/ 129183 h 592335"/>
                <a:gd name="connsiteX101" fmla="*/ 614363 w 637579"/>
                <a:gd name="connsiteY101" fmla="*/ 98822 h 592335"/>
                <a:gd name="connsiteX102" fmla="*/ 597396 w 637579"/>
                <a:gd name="connsiteY102" fmla="*/ 90190 h 592335"/>
                <a:gd name="connsiteX103" fmla="*/ 588764 w 637579"/>
                <a:gd name="connsiteY103" fmla="*/ 125313 h 592335"/>
                <a:gd name="connsiteX104" fmla="*/ 587871 w 637579"/>
                <a:gd name="connsiteY104" fmla="*/ 128290 h 592335"/>
                <a:gd name="connsiteX105" fmla="*/ 584597 w 637579"/>
                <a:gd name="connsiteY105" fmla="*/ 128885 h 592335"/>
                <a:gd name="connsiteX106" fmla="*/ 557510 w 637579"/>
                <a:gd name="connsiteY106" fmla="*/ 132159 h 592335"/>
                <a:gd name="connsiteX107" fmla="*/ 554831 w 637579"/>
                <a:gd name="connsiteY107" fmla="*/ 132457 h 592335"/>
                <a:gd name="connsiteX108" fmla="*/ 553045 w 637579"/>
                <a:gd name="connsiteY108" fmla="*/ 130373 h 592335"/>
                <a:gd name="connsiteX109" fmla="*/ 539056 w 637579"/>
                <a:gd name="connsiteY109" fmla="*/ 111323 h 592335"/>
                <a:gd name="connsiteX110" fmla="*/ 500955 w 637579"/>
                <a:gd name="connsiteY110" fmla="*/ 97929 h 592335"/>
                <a:gd name="connsiteX111" fmla="*/ 494407 w 637579"/>
                <a:gd name="connsiteY111" fmla="*/ 95845 h 592335"/>
                <a:gd name="connsiteX112" fmla="*/ 498872 w 637579"/>
                <a:gd name="connsiteY112" fmla="*/ 90488 h 592335"/>
                <a:gd name="connsiteX113" fmla="*/ 511373 w 637579"/>
                <a:gd name="connsiteY113" fmla="*/ 74712 h 592335"/>
                <a:gd name="connsiteX114" fmla="*/ 511373 w 637579"/>
                <a:gd name="connsiteY114" fmla="*/ 49411 h 592335"/>
                <a:gd name="connsiteX115" fmla="*/ 487859 w 637579"/>
                <a:gd name="connsiteY115" fmla="*/ 52090 h 592335"/>
                <a:gd name="connsiteX116" fmla="*/ 481608 w 637579"/>
                <a:gd name="connsiteY116" fmla="*/ 80963 h 592335"/>
                <a:gd name="connsiteX117" fmla="*/ 472976 w 637579"/>
                <a:gd name="connsiteY117" fmla="*/ 119955 h 592335"/>
                <a:gd name="connsiteX118" fmla="*/ 472678 w 637579"/>
                <a:gd name="connsiteY118" fmla="*/ 121444 h 592335"/>
                <a:gd name="connsiteX119" fmla="*/ 471785 w 637579"/>
                <a:gd name="connsiteY119" fmla="*/ 122337 h 592335"/>
                <a:gd name="connsiteX120" fmla="*/ 439341 w 637579"/>
                <a:gd name="connsiteY120" fmla="*/ 154781 h 592335"/>
                <a:gd name="connsiteX121" fmla="*/ 436662 w 637579"/>
                <a:gd name="connsiteY121" fmla="*/ 157460 h 592335"/>
                <a:gd name="connsiteX122" fmla="*/ 433388 w 637579"/>
                <a:gd name="connsiteY122" fmla="*/ 155079 h 592335"/>
                <a:gd name="connsiteX123" fmla="*/ 409873 w 637579"/>
                <a:gd name="connsiteY123" fmla="*/ 138410 h 592335"/>
                <a:gd name="connsiteX124" fmla="*/ 409575 w 637579"/>
                <a:gd name="connsiteY124" fmla="*/ 138113 h 592335"/>
                <a:gd name="connsiteX125" fmla="*/ 361057 w 637579"/>
                <a:gd name="connsiteY125" fmla="*/ 111323 h 592335"/>
                <a:gd name="connsiteX126" fmla="*/ 360759 w 637579"/>
                <a:gd name="connsiteY126" fmla="*/ 111323 h 592335"/>
                <a:gd name="connsiteX127" fmla="*/ 299740 w 637579"/>
                <a:gd name="connsiteY127" fmla="*/ 82451 h 592335"/>
                <a:gd name="connsiteX128" fmla="*/ 299442 w 637579"/>
                <a:gd name="connsiteY128" fmla="*/ 82451 h 592335"/>
                <a:gd name="connsiteX129" fmla="*/ 299145 w 637579"/>
                <a:gd name="connsiteY129" fmla="*/ 82153 h 592335"/>
                <a:gd name="connsiteX130" fmla="*/ 250031 w 637579"/>
                <a:gd name="connsiteY130" fmla="*/ 51495 h 592335"/>
                <a:gd name="connsiteX131" fmla="*/ 249734 w 637579"/>
                <a:gd name="connsiteY131" fmla="*/ 51495 h 592335"/>
                <a:gd name="connsiteX132" fmla="*/ 249436 w 637579"/>
                <a:gd name="connsiteY132" fmla="*/ 51197 h 592335"/>
                <a:gd name="connsiteX133" fmla="*/ 217289 w 637579"/>
                <a:gd name="connsiteY133" fmla="*/ 24110 h 592335"/>
                <a:gd name="connsiteX134" fmla="*/ 216991 w 637579"/>
                <a:gd name="connsiteY134" fmla="*/ 24110 h 592335"/>
                <a:gd name="connsiteX135" fmla="*/ 183356 w 637579"/>
                <a:gd name="connsiteY135" fmla="*/ 0 h 59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37579" h="592335">
                  <a:moveTo>
                    <a:pt x="183356" y="0"/>
                  </a:moveTo>
                  <a:lnTo>
                    <a:pt x="178594" y="10418"/>
                  </a:lnTo>
                  <a:lnTo>
                    <a:pt x="177701" y="11906"/>
                  </a:lnTo>
                  <a:lnTo>
                    <a:pt x="176510" y="12502"/>
                  </a:lnTo>
                  <a:lnTo>
                    <a:pt x="138113" y="32445"/>
                  </a:lnTo>
                  <a:lnTo>
                    <a:pt x="137815" y="32742"/>
                  </a:lnTo>
                  <a:lnTo>
                    <a:pt x="137220" y="33040"/>
                  </a:lnTo>
                  <a:lnTo>
                    <a:pt x="108049" y="59234"/>
                  </a:lnTo>
                  <a:lnTo>
                    <a:pt x="63698" y="106859"/>
                  </a:lnTo>
                  <a:lnTo>
                    <a:pt x="63401" y="107454"/>
                  </a:lnTo>
                  <a:lnTo>
                    <a:pt x="62805" y="107752"/>
                  </a:lnTo>
                  <a:lnTo>
                    <a:pt x="25003" y="132159"/>
                  </a:lnTo>
                  <a:lnTo>
                    <a:pt x="0" y="190202"/>
                  </a:lnTo>
                  <a:lnTo>
                    <a:pt x="25896" y="206276"/>
                  </a:lnTo>
                  <a:lnTo>
                    <a:pt x="26194" y="206276"/>
                  </a:lnTo>
                  <a:lnTo>
                    <a:pt x="95548" y="226814"/>
                  </a:lnTo>
                  <a:lnTo>
                    <a:pt x="97036" y="227112"/>
                  </a:lnTo>
                  <a:lnTo>
                    <a:pt x="97929" y="228302"/>
                  </a:lnTo>
                  <a:lnTo>
                    <a:pt x="115788" y="253008"/>
                  </a:lnTo>
                  <a:lnTo>
                    <a:pt x="116384" y="253305"/>
                  </a:lnTo>
                  <a:lnTo>
                    <a:pt x="116681" y="253901"/>
                  </a:lnTo>
                  <a:lnTo>
                    <a:pt x="149721" y="278309"/>
                  </a:lnTo>
                  <a:lnTo>
                    <a:pt x="155079" y="282178"/>
                  </a:lnTo>
                  <a:lnTo>
                    <a:pt x="149721" y="286048"/>
                  </a:lnTo>
                  <a:lnTo>
                    <a:pt x="117872" y="309563"/>
                  </a:lnTo>
                  <a:lnTo>
                    <a:pt x="117574" y="309860"/>
                  </a:lnTo>
                  <a:lnTo>
                    <a:pt x="84534" y="337840"/>
                  </a:lnTo>
                  <a:lnTo>
                    <a:pt x="63401" y="391418"/>
                  </a:lnTo>
                  <a:lnTo>
                    <a:pt x="64889" y="432792"/>
                  </a:lnTo>
                  <a:lnTo>
                    <a:pt x="110728" y="465534"/>
                  </a:lnTo>
                  <a:lnTo>
                    <a:pt x="114895" y="468511"/>
                  </a:lnTo>
                  <a:lnTo>
                    <a:pt x="111323" y="472678"/>
                  </a:lnTo>
                  <a:cubicBezTo>
                    <a:pt x="111323" y="472678"/>
                    <a:pt x="109518" y="474730"/>
                    <a:pt x="108942" y="475357"/>
                  </a:cubicBezTo>
                  <a:cubicBezTo>
                    <a:pt x="119329" y="479936"/>
                    <a:pt x="142409" y="490040"/>
                    <a:pt x="149126" y="492919"/>
                  </a:cubicBezTo>
                  <a:cubicBezTo>
                    <a:pt x="153863" y="494949"/>
                    <a:pt x="162138" y="499273"/>
                    <a:pt x="170259" y="503634"/>
                  </a:cubicBezTo>
                  <a:cubicBezTo>
                    <a:pt x="178380" y="507996"/>
                    <a:pt x="186622" y="512620"/>
                    <a:pt x="188714" y="513457"/>
                  </a:cubicBezTo>
                  <a:cubicBezTo>
                    <a:pt x="191771" y="514680"/>
                    <a:pt x="196744" y="516512"/>
                    <a:pt x="201811" y="518815"/>
                  </a:cubicBezTo>
                  <a:cubicBezTo>
                    <a:pt x="206877" y="521118"/>
                    <a:pt x="211689" y="523545"/>
                    <a:pt x="214908" y="525959"/>
                  </a:cubicBezTo>
                  <a:cubicBezTo>
                    <a:pt x="218093" y="528347"/>
                    <a:pt x="228233" y="531282"/>
                    <a:pt x="238423" y="536377"/>
                  </a:cubicBezTo>
                  <a:cubicBezTo>
                    <a:pt x="247902" y="541116"/>
                    <a:pt x="265415" y="549113"/>
                    <a:pt x="273546" y="554534"/>
                  </a:cubicBezTo>
                  <a:cubicBezTo>
                    <a:pt x="281372" y="559751"/>
                    <a:pt x="295395" y="570607"/>
                    <a:pt x="307181" y="570607"/>
                  </a:cubicBezTo>
                  <a:cubicBezTo>
                    <a:pt x="315853" y="570607"/>
                    <a:pt x="324669" y="574381"/>
                    <a:pt x="332482" y="577751"/>
                  </a:cubicBezTo>
                  <a:cubicBezTo>
                    <a:pt x="336388" y="579436"/>
                    <a:pt x="340055" y="581035"/>
                    <a:pt x="342900" y="582216"/>
                  </a:cubicBezTo>
                  <a:cubicBezTo>
                    <a:pt x="345745" y="583396"/>
                    <a:pt x="348203" y="584002"/>
                    <a:pt x="347960" y="584002"/>
                  </a:cubicBezTo>
                  <a:cubicBezTo>
                    <a:pt x="349062" y="584002"/>
                    <a:pt x="351448" y="582800"/>
                    <a:pt x="354211" y="580727"/>
                  </a:cubicBezTo>
                  <a:cubicBezTo>
                    <a:pt x="356974" y="578655"/>
                    <a:pt x="360129" y="576046"/>
                    <a:pt x="363736" y="573881"/>
                  </a:cubicBezTo>
                  <a:cubicBezTo>
                    <a:pt x="366981" y="571934"/>
                    <a:pt x="370190" y="572112"/>
                    <a:pt x="373261" y="572691"/>
                  </a:cubicBezTo>
                  <a:cubicBezTo>
                    <a:pt x="376332" y="573269"/>
                    <a:pt x="379309" y="574310"/>
                    <a:pt x="382488" y="575370"/>
                  </a:cubicBezTo>
                  <a:cubicBezTo>
                    <a:pt x="388845" y="577489"/>
                    <a:pt x="395573" y="579637"/>
                    <a:pt x="399157" y="579239"/>
                  </a:cubicBezTo>
                  <a:cubicBezTo>
                    <a:pt x="406590" y="578413"/>
                    <a:pt x="412318" y="582475"/>
                    <a:pt x="416421" y="586085"/>
                  </a:cubicBezTo>
                  <a:cubicBezTo>
                    <a:pt x="418472" y="587890"/>
                    <a:pt x="420411" y="589598"/>
                    <a:pt x="421779" y="590848"/>
                  </a:cubicBezTo>
                  <a:cubicBezTo>
                    <a:pt x="422938" y="591906"/>
                    <a:pt x="423596" y="592276"/>
                    <a:pt x="423565" y="592336"/>
                  </a:cubicBezTo>
                  <a:cubicBezTo>
                    <a:pt x="424086" y="592161"/>
                    <a:pt x="424883" y="591746"/>
                    <a:pt x="425946" y="591145"/>
                  </a:cubicBezTo>
                  <a:cubicBezTo>
                    <a:pt x="428072" y="589945"/>
                    <a:pt x="430860" y="587961"/>
                    <a:pt x="433685" y="585788"/>
                  </a:cubicBezTo>
                  <a:cubicBezTo>
                    <a:pt x="439337" y="581441"/>
                    <a:pt x="445190" y="576068"/>
                    <a:pt x="447973" y="573286"/>
                  </a:cubicBezTo>
                  <a:cubicBezTo>
                    <a:pt x="450374" y="570885"/>
                    <a:pt x="453479" y="569382"/>
                    <a:pt x="457200" y="567631"/>
                  </a:cubicBezTo>
                  <a:cubicBezTo>
                    <a:pt x="460921" y="565879"/>
                    <a:pt x="465183" y="564105"/>
                    <a:pt x="469404" y="562570"/>
                  </a:cubicBezTo>
                  <a:cubicBezTo>
                    <a:pt x="477847" y="559500"/>
                    <a:pt x="485893" y="557034"/>
                    <a:pt x="488752" y="556320"/>
                  </a:cubicBezTo>
                  <a:cubicBezTo>
                    <a:pt x="488039" y="556498"/>
                    <a:pt x="488660" y="556549"/>
                    <a:pt x="489347" y="556022"/>
                  </a:cubicBezTo>
                  <a:cubicBezTo>
                    <a:pt x="490033" y="555495"/>
                    <a:pt x="490983" y="554658"/>
                    <a:pt x="492026" y="553641"/>
                  </a:cubicBezTo>
                  <a:cubicBezTo>
                    <a:pt x="494112" y="551607"/>
                    <a:pt x="496517" y="548625"/>
                    <a:pt x="498872" y="545902"/>
                  </a:cubicBezTo>
                  <a:cubicBezTo>
                    <a:pt x="502154" y="542107"/>
                    <a:pt x="503598" y="540381"/>
                    <a:pt x="505123" y="538460"/>
                  </a:cubicBezTo>
                  <a:lnTo>
                    <a:pt x="462855" y="514945"/>
                  </a:lnTo>
                  <a:cubicBezTo>
                    <a:pt x="462800" y="514937"/>
                    <a:pt x="462342" y="514661"/>
                    <a:pt x="462260" y="514648"/>
                  </a:cubicBezTo>
                  <a:cubicBezTo>
                    <a:pt x="460836" y="514420"/>
                    <a:pt x="456762" y="513921"/>
                    <a:pt x="451247" y="512266"/>
                  </a:cubicBezTo>
                  <a:cubicBezTo>
                    <a:pt x="448031" y="511302"/>
                    <a:pt x="444875" y="510110"/>
                    <a:pt x="442020" y="508397"/>
                  </a:cubicBezTo>
                  <a:cubicBezTo>
                    <a:pt x="439164" y="506683"/>
                    <a:pt x="435769" y="504215"/>
                    <a:pt x="435769" y="499765"/>
                  </a:cubicBezTo>
                  <a:cubicBezTo>
                    <a:pt x="435769" y="493078"/>
                    <a:pt x="434578" y="450652"/>
                    <a:pt x="434578" y="450652"/>
                  </a:cubicBezTo>
                  <a:lnTo>
                    <a:pt x="434578" y="449163"/>
                  </a:lnTo>
                  <a:lnTo>
                    <a:pt x="435471" y="447675"/>
                  </a:lnTo>
                  <a:cubicBezTo>
                    <a:pt x="435471" y="447675"/>
                    <a:pt x="439953" y="440714"/>
                    <a:pt x="445889" y="432495"/>
                  </a:cubicBezTo>
                  <a:cubicBezTo>
                    <a:pt x="451825" y="424275"/>
                    <a:pt x="459113" y="415019"/>
                    <a:pt x="465237" y="409575"/>
                  </a:cubicBezTo>
                  <a:cubicBezTo>
                    <a:pt x="475922" y="400077"/>
                    <a:pt x="518718" y="361642"/>
                    <a:pt x="519708" y="360759"/>
                  </a:cubicBezTo>
                  <a:cubicBezTo>
                    <a:pt x="519968" y="360270"/>
                    <a:pt x="521150" y="358270"/>
                    <a:pt x="522387" y="354806"/>
                  </a:cubicBezTo>
                  <a:cubicBezTo>
                    <a:pt x="523750" y="350989"/>
                    <a:pt x="524350" y="346408"/>
                    <a:pt x="523875" y="344984"/>
                  </a:cubicBezTo>
                  <a:cubicBezTo>
                    <a:pt x="521821" y="338821"/>
                    <a:pt x="511969" y="317599"/>
                    <a:pt x="511969" y="317599"/>
                  </a:cubicBezTo>
                  <a:lnTo>
                    <a:pt x="511671" y="317004"/>
                  </a:lnTo>
                  <a:lnTo>
                    <a:pt x="511671" y="316111"/>
                  </a:lnTo>
                  <a:cubicBezTo>
                    <a:pt x="511671" y="316111"/>
                    <a:pt x="511083" y="308175"/>
                    <a:pt x="510480" y="299740"/>
                  </a:cubicBezTo>
                  <a:cubicBezTo>
                    <a:pt x="509878" y="291305"/>
                    <a:pt x="509290" y="282698"/>
                    <a:pt x="509290" y="279499"/>
                  </a:cubicBezTo>
                  <a:cubicBezTo>
                    <a:pt x="509290" y="278892"/>
                    <a:pt x="508924" y="276302"/>
                    <a:pt x="508695" y="273248"/>
                  </a:cubicBezTo>
                  <a:cubicBezTo>
                    <a:pt x="508465" y="270194"/>
                    <a:pt x="508397" y="266637"/>
                    <a:pt x="508397" y="262830"/>
                  </a:cubicBezTo>
                  <a:cubicBezTo>
                    <a:pt x="508397" y="259024"/>
                    <a:pt x="508484" y="255101"/>
                    <a:pt x="509290" y="251520"/>
                  </a:cubicBezTo>
                  <a:cubicBezTo>
                    <a:pt x="510096" y="247938"/>
                    <a:pt x="511465" y="244315"/>
                    <a:pt x="514945" y="241995"/>
                  </a:cubicBezTo>
                  <a:cubicBezTo>
                    <a:pt x="515174" y="241842"/>
                    <a:pt x="518864" y="237986"/>
                    <a:pt x="522387" y="233363"/>
                  </a:cubicBezTo>
                  <a:cubicBezTo>
                    <a:pt x="525909" y="228739"/>
                    <a:pt x="529815" y="222964"/>
                    <a:pt x="533698" y="217289"/>
                  </a:cubicBezTo>
                  <a:cubicBezTo>
                    <a:pt x="541463" y="205940"/>
                    <a:pt x="548581" y="195263"/>
                    <a:pt x="548581" y="195263"/>
                  </a:cubicBezTo>
                  <a:lnTo>
                    <a:pt x="548878" y="194667"/>
                  </a:lnTo>
                  <a:lnTo>
                    <a:pt x="549473" y="194072"/>
                  </a:lnTo>
                  <a:lnTo>
                    <a:pt x="571202" y="176213"/>
                  </a:lnTo>
                  <a:lnTo>
                    <a:pt x="571500" y="175617"/>
                  </a:lnTo>
                  <a:lnTo>
                    <a:pt x="572095" y="175320"/>
                  </a:lnTo>
                  <a:lnTo>
                    <a:pt x="596206" y="164604"/>
                  </a:lnTo>
                  <a:lnTo>
                    <a:pt x="597694" y="164009"/>
                  </a:lnTo>
                  <a:lnTo>
                    <a:pt x="599182" y="164306"/>
                  </a:lnTo>
                  <a:cubicBezTo>
                    <a:pt x="599182" y="164306"/>
                    <a:pt x="620501" y="168966"/>
                    <a:pt x="625673" y="170259"/>
                  </a:cubicBezTo>
                  <a:cubicBezTo>
                    <a:pt x="627917" y="170820"/>
                    <a:pt x="631417" y="171025"/>
                    <a:pt x="634603" y="171152"/>
                  </a:cubicBezTo>
                  <a:lnTo>
                    <a:pt x="637580" y="136029"/>
                  </a:lnTo>
                  <a:lnTo>
                    <a:pt x="628055" y="131862"/>
                  </a:lnTo>
                  <a:lnTo>
                    <a:pt x="626269" y="130969"/>
                  </a:lnTo>
                  <a:lnTo>
                    <a:pt x="625673" y="129183"/>
                  </a:lnTo>
                  <a:lnTo>
                    <a:pt x="614363" y="98822"/>
                  </a:lnTo>
                  <a:lnTo>
                    <a:pt x="597396" y="90190"/>
                  </a:lnTo>
                  <a:lnTo>
                    <a:pt x="588764" y="125313"/>
                  </a:lnTo>
                  <a:lnTo>
                    <a:pt x="587871" y="128290"/>
                  </a:lnTo>
                  <a:lnTo>
                    <a:pt x="584597" y="128885"/>
                  </a:lnTo>
                  <a:lnTo>
                    <a:pt x="557510" y="132159"/>
                  </a:lnTo>
                  <a:lnTo>
                    <a:pt x="554831" y="132457"/>
                  </a:lnTo>
                  <a:lnTo>
                    <a:pt x="553045" y="130373"/>
                  </a:lnTo>
                  <a:lnTo>
                    <a:pt x="539056" y="111323"/>
                  </a:lnTo>
                  <a:lnTo>
                    <a:pt x="500955" y="97929"/>
                  </a:lnTo>
                  <a:lnTo>
                    <a:pt x="494407" y="95845"/>
                  </a:lnTo>
                  <a:lnTo>
                    <a:pt x="498872" y="90488"/>
                  </a:lnTo>
                  <a:lnTo>
                    <a:pt x="511373" y="74712"/>
                  </a:lnTo>
                  <a:lnTo>
                    <a:pt x="511373" y="49411"/>
                  </a:lnTo>
                  <a:lnTo>
                    <a:pt x="487859" y="52090"/>
                  </a:lnTo>
                  <a:lnTo>
                    <a:pt x="481608" y="80963"/>
                  </a:lnTo>
                  <a:lnTo>
                    <a:pt x="472976" y="119955"/>
                  </a:lnTo>
                  <a:lnTo>
                    <a:pt x="472678" y="121444"/>
                  </a:lnTo>
                  <a:lnTo>
                    <a:pt x="471785" y="122337"/>
                  </a:lnTo>
                  <a:lnTo>
                    <a:pt x="439341" y="154781"/>
                  </a:lnTo>
                  <a:lnTo>
                    <a:pt x="436662" y="157460"/>
                  </a:lnTo>
                  <a:lnTo>
                    <a:pt x="433388" y="155079"/>
                  </a:lnTo>
                  <a:lnTo>
                    <a:pt x="409873" y="138410"/>
                  </a:lnTo>
                  <a:lnTo>
                    <a:pt x="409575" y="138113"/>
                  </a:lnTo>
                  <a:lnTo>
                    <a:pt x="361057" y="111323"/>
                  </a:lnTo>
                  <a:lnTo>
                    <a:pt x="360759" y="111323"/>
                  </a:lnTo>
                  <a:lnTo>
                    <a:pt x="299740" y="82451"/>
                  </a:lnTo>
                  <a:lnTo>
                    <a:pt x="299442" y="82451"/>
                  </a:lnTo>
                  <a:lnTo>
                    <a:pt x="299145" y="82153"/>
                  </a:lnTo>
                  <a:lnTo>
                    <a:pt x="250031" y="51495"/>
                  </a:lnTo>
                  <a:lnTo>
                    <a:pt x="249734" y="51495"/>
                  </a:lnTo>
                  <a:lnTo>
                    <a:pt x="249436" y="51197"/>
                  </a:lnTo>
                  <a:lnTo>
                    <a:pt x="217289" y="24110"/>
                  </a:lnTo>
                  <a:lnTo>
                    <a:pt x="216991" y="24110"/>
                  </a:lnTo>
                  <a:lnTo>
                    <a:pt x="1833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42" name="Serbest Form: Şekil 582">
              <a:extLst>
                <a:ext uri="{FF2B5EF4-FFF2-40B4-BE49-F238E27FC236}">
                  <a16:creationId xmlns:a16="http://schemas.microsoft.com/office/drawing/2014/main" id="{BD8C6648-1F88-B801-7F40-F6CEC84FDF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3790" y="2302371"/>
              <a:ext cx="1165621" cy="1038820"/>
            </a:xfrm>
            <a:custGeom>
              <a:avLst/>
              <a:gdLst>
                <a:gd name="connsiteX0" fmla="*/ 566440 w 1165621"/>
                <a:gd name="connsiteY0" fmla="*/ 0 h 1038820"/>
                <a:gd name="connsiteX1" fmla="*/ 569416 w 1165621"/>
                <a:gd name="connsiteY1" fmla="*/ 1488 h 1038820"/>
                <a:gd name="connsiteX2" fmla="*/ 595015 w 1165621"/>
                <a:gd name="connsiteY2" fmla="*/ 9227 h 1038820"/>
                <a:gd name="connsiteX3" fmla="*/ 612577 w 1165621"/>
                <a:gd name="connsiteY3" fmla="*/ 19050 h 1038820"/>
                <a:gd name="connsiteX4" fmla="*/ 616148 w 1165621"/>
                <a:gd name="connsiteY4" fmla="*/ 27682 h 1038820"/>
                <a:gd name="connsiteX5" fmla="*/ 617041 w 1165621"/>
                <a:gd name="connsiteY5" fmla="*/ 32445 h 1038820"/>
                <a:gd name="connsiteX6" fmla="*/ 612279 w 1165621"/>
                <a:gd name="connsiteY6" fmla="*/ 33040 h 1038820"/>
                <a:gd name="connsiteX7" fmla="*/ 578941 w 1165621"/>
                <a:gd name="connsiteY7" fmla="*/ 38100 h 1038820"/>
                <a:gd name="connsiteX8" fmla="*/ 578644 w 1165621"/>
                <a:gd name="connsiteY8" fmla="*/ 38100 h 1038820"/>
                <a:gd name="connsiteX9" fmla="*/ 565845 w 1165621"/>
                <a:gd name="connsiteY9" fmla="*/ 46137 h 1038820"/>
                <a:gd name="connsiteX10" fmla="*/ 547688 w 1165621"/>
                <a:gd name="connsiteY10" fmla="*/ 56852 h 1038820"/>
                <a:gd name="connsiteX11" fmla="*/ 542032 w 1165621"/>
                <a:gd name="connsiteY11" fmla="*/ 57150 h 1038820"/>
                <a:gd name="connsiteX12" fmla="*/ 537865 w 1165621"/>
                <a:gd name="connsiteY12" fmla="*/ 55364 h 1038820"/>
                <a:gd name="connsiteX13" fmla="*/ 529828 w 1165621"/>
                <a:gd name="connsiteY13" fmla="*/ 50006 h 1038820"/>
                <a:gd name="connsiteX14" fmla="*/ 520303 w 1165621"/>
                <a:gd name="connsiteY14" fmla="*/ 41374 h 1038820"/>
                <a:gd name="connsiteX15" fmla="*/ 519113 w 1165621"/>
                <a:gd name="connsiteY15" fmla="*/ 40184 h 1038820"/>
                <a:gd name="connsiteX16" fmla="*/ 519113 w 1165621"/>
                <a:gd name="connsiteY16" fmla="*/ 38398 h 1038820"/>
                <a:gd name="connsiteX17" fmla="*/ 517922 w 1165621"/>
                <a:gd name="connsiteY17" fmla="*/ 11906 h 1038820"/>
                <a:gd name="connsiteX18" fmla="*/ 517624 w 1165621"/>
                <a:gd name="connsiteY18" fmla="*/ 5953 h 1038820"/>
                <a:gd name="connsiteX19" fmla="*/ 523280 w 1165621"/>
                <a:gd name="connsiteY19" fmla="*/ 6846 h 1038820"/>
                <a:gd name="connsiteX20" fmla="*/ 552748 w 1165621"/>
                <a:gd name="connsiteY20" fmla="*/ 11311 h 1038820"/>
                <a:gd name="connsiteX21" fmla="*/ 564059 w 1165621"/>
                <a:gd name="connsiteY21" fmla="*/ 1786 h 1038820"/>
                <a:gd name="connsiteX22" fmla="*/ 566440 w 1165621"/>
                <a:gd name="connsiteY22" fmla="*/ 0 h 1038820"/>
                <a:gd name="connsiteX23" fmla="*/ 602754 w 1165621"/>
                <a:gd name="connsiteY23" fmla="*/ 103287 h 1038820"/>
                <a:gd name="connsiteX24" fmla="*/ 595313 w 1165621"/>
                <a:gd name="connsiteY24" fmla="*/ 111621 h 1038820"/>
                <a:gd name="connsiteX25" fmla="*/ 594420 w 1165621"/>
                <a:gd name="connsiteY25" fmla="*/ 113407 h 1038820"/>
                <a:gd name="connsiteX26" fmla="*/ 594122 w 1165621"/>
                <a:gd name="connsiteY26" fmla="*/ 114002 h 1038820"/>
                <a:gd name="connsiteX27" fmla="*/ 603945 w 1165621"/>
                <a:gd name="connsiteY27" fmla="*/ 120848 h 1038820"/>
                <a:gd name="connsiteX28" fmla="*/ 609302 w 1165621"/>
                <a:gd name="connsiteY28" fmla="*/ 124718 h 1038820"/>
                <a:gd name="connsiteX29" fmla="*/ 611088 w 1165621"/>
                <a:gd name="connsiteY29" fmla="*/ 126504 h 1038820"/>
                <a:gd name="connsiteX30" fmla="*/ 612279 w 1165621"/>
                <a:gd name="connsiteY30" fmla="*/ 127695 h 1038820"/>
                <a:gd name="connsiteX31" fmla="*/ 612874 w 1165621"/>
                <a:gd name="connsiteY31" fmla="*/ 129183 h 1038820"/>
                <a:gd name="connsiteX32" fmla="*/ 613470 w 1165621"/>
                <a:gd name="connsiteY32" fmla="*/ 129778 h 1038820"/>
                <a:gd name="connsiteX33" fmla="*/ 616446 w 1165621"/>
                <a:gd name="connsiteY33" fmla="*/ 133052 h 1038820"/>
                <a:gd name="connsiteX34" fmla="*/ 620018 w 1165621"/>
                <a:gd name="connsiteY34" fmla="*/ 137220 h 1038820"/>
                <a:gd name="connsiteX35" fmla="*/ 622697 w 1165621"/>
                <a:gd name="connsiteY35" fmla="*/ 141684 h 1038820"/>
                <a:gd name="connsiteX36" fmla="*/ 626269 w 1165621"/>
                <a:gd name="connsiteY36" fmla="*/ 150912 h 1038820"/>
                <a:gd name="connsiteX37" fmla="*/ 628948 w 1165621"/>
                <a:gd name="connsiteY37" fmla="*/ 158353 h 1038820"/>
                <a:gd name="connsiteX38" fmla="*/ 629841 w 1165621"/>
                <a:gd name="connsiteY38" fmla="*/ 160437 h 1038820"/>
                <a:gd name="connsiteX39" fmla="*/ 628650 w 1165621"/>
                <a:gd name="connsiteY39" fmla="*/ 162223 h 1038820"/>
                <a:gd name="connsiteX40" fmla="*/ 628650 w 1165621"/>
                <a:gd name="connsiteY40" fmla="*/ 163413 h 1038820"/>
                <a:gd name="connsiteX41" fmla="*/ 630734 w 1165621"/>
                <a:gd name="connsiteY41" fmla="*/ 165497 h 1038820"/>
                <a:gd name="connsiteX42" fmla="*/ 659309 w 1165621"/>
                <a:gd name="connsiteY42" fmla="*/ 176808 h 1038820"/>
                <a:gd name="connsiteX43" fmla="*/ 661392 w 1165621"/>
                <a:gd name="connsiteY43" fmla="*/ 177701 h 1038820"/>
                <a:gd name="connsiteX44" fmla="*/ 662285 w 1165621"/>
                <a:gd name="connsiteY44" fmla="*/ 179784 h 1038820"/>
                <a:gd name="connsiteX45" fmla="*/ 670322 w 1165621"/>
                <a:gd name="connsiteY45" fmla="*/ 204192 h 1038820"/>
                <a:gd name="connsiteX46" fmla="*/ 671215 w 1165621"/>
                <a:gd name="connsiteY46" fmla="*/ 206871 h 1038820"/>
                <a:gd name="connsiteX47" fmla="*/ 669131 w 1165621"/>
                <a:gd name="connsiteY47" fmla="*/ 208955 h 1038820"/>
                <a:gd name="connsiteX48" fmla="*/ 660202 w 1165621"/>
                <a:gd name="connsiteY48" fmla="*/ 217587 h 1038820"/>
                <a:gd name="connsiteX49" fmla="*/ 657225 w 1165621"/>
                <a:gd name="connsiteY49" fmla="*/ 214313 h 1038820"/>
                <a:gd name="connsiteX50" fmla="*/ 658713 w 1165621"/>
                <a:gd name="connsiteY50" fmla="*/ 217884 h 1038820"/>
                <a:gd name="connsiteX51" fmla="*/ 634603 w 1165621"/>
                <a:gd name="connsiteY51" fmla="*/ 228600 h 1038820"/>
                <a:gd name="connsiteX52" fmla="*/ 612874 w 1165621"/>
                <a:gd name="connsiteY52" fmla="*/ 243185 h 1038820"/>
                <a:gd name="connsiteX53" fmla="*/ 611088 w 1165621"/>
                <a:gd name="connsiteY53" fmla="*/ 245566 h 1038820"/>
                <a:gd name="connsiteX54" fmla="*/ 608112 w 1165621"/>
                <a:gd name="connsiteY54" fmla="*/ 244673 h 1038820"/>
                <a:gd name="connsiteX55" fmla="*/ 537865 w 1165621"/>
                <a:gd name="connsiteY55" fmla="*/ 228005 h 1038820"/>
                <a:gd name="connsiteX56" fmla="*/ 484882 w 1165621"/>
                <a:gd name="connsiteY56" fmla="*/ 235148 h 1038820"/>
                <a:gd name="connsiteX57" fmla="*/ 484584 w 1165621"/>
                <a:gd name="connsiteY57" fmla="*/ 233065 h 1038820"/>
                <a:gd name="connsiteX58" fmla="*/ 471488 w 1165621"/>
                <a:gd name="connsiteY58" fmla="*/ 258961 h 1038820"/>
                <a:gd name="connsiteX59" fmla="*/ 470892 w 1165621"/>
                <a:gd name="connsiteY59" fmla="*/ 260152 h 1038820"/>
                <a:gd name="connsiteX60" fmla="*/ 469999 w 1165621"/>
                <a:gd name="connsiteY60" fmla="*/ 261045 h 1038820"/>
                <a:gd name="connsiteX61" fmla="*/ 432197 w 1165621"/>
                <a:gd name="connsiteY61" fmla="*/ 285452 h 1038820"/>
                <a:gd name="connsiteX62" fmla="*/ 431304 w 1165621"/>
                <a:gd name="connsiteY62" fmla="*/ 286048 h 1038820"/>
                <a:gd name="connsiteX63" fmla="*/ 407491 w 1165621"/>
                <a:gd name="connsiteY63" fmla="*/ 310158 h 1038820"/>
                <a:gd name="connsiteX64" fmla="*/ 413742 w 1165621"/>
                <a:gd name="connsiteY64" fmla="*/ 337840 h 1038820"/>
                <a:gd name="connsiteX65" fmla="*/ 433685 w 1165621"/>
                <a:gd name="connsiteY65" fmla="*/ 362248 h 1038820"/>
                <a:gd name="connsiteX66" fmla="*/ 434280 w 1165621"/>
                <a:gd name="connsiteY66" fmla="*/ 363141 h 1038820"/>
                <a:gd name="connsiteX67" fmla="*/ 434578 w 1165621"/>
                <a:gd name="connsiteY67" fmla="*/ 364034 h 1038820"/>
                <a:gd name="connsiteX68" fmla="*/ 445294 w 1165621"/>
                <a:gd name="connsiteY68" fmla="*/ 408682 h 1038820"/>
                <a:gd name="connsiteX69" fmla="*/ 445591 w 1165621"/>
                <a:gd name="connsiteY69" fmla="*/ 408980 h 1038820"/>
                <a:gd name="connsiteX70" fmla="*/ 445591 w 1165621"/>
                <a:gd name="connsiteY70" fmla="*/ 409575 h 1038820"/>
                <a:gd name="connsiteX71" fmla="*/ 446782 w 1165621"/>
                <a:gd name="connsiteY71" fmla="*/ 446782 h 1038820"/>
                <a:gd name="connsiteX72" fmla="*/ 447973 w 1165621"/>
                <a:gd name="connsiteY72" fmla="*/ 463153 h 1038820"/>
                <a:gd name="connsiteX73" fmla="*/ 447973 w 1165621"/>
                <a:gd name="connsiteY73" fmla="*/ 463451 h 1038820"/>
                <a:gd name="connsiteX74" fmla="*/ 454819 w 1165621"/>
                <a:gd name="connsiteY74" fmla="*/ 482798 h 1038820"/>
                <a:gd name="connsiteX75" fmla="*/ 455414 w 1165621"/>
                <a:gd name="connsiteY75" fmla="*/ 483989 h 1038820"/>
                <a:gd name="connsiteX76" fmla="*/ 455116 w 1165621"/>
                <a:gd name="connsiteY76" fmla="*/ 485477 h 1038820"/>
                <a:gd name="connsiteX77" fmla="*/ 446484 w 1165621"/>
                <a:gd name="connsiteY77" fmla="*/ 516731 h 1038820"/>
                <a:gd name="connsiteX78" fmla="*/ 446484 w 1165621"/>
                <a:gd name="connsiteY78" fmla="*/ 517029 h 1038820"/>
                <a:gd name="connsiteX79" fmla="*/ 446484 w 1165621"/>
                <a:gd name="connsiteY79" fmla="*/ 517327 h 1038820"/>
                <a:gd name="connsiteX80" fmla="*/ 434578 w 1165621"/>
                <a:gd name="connsiteY80" fmla="*/ 548581 h 1038820"/>
                <a:gd name="connsiteX81" fmla="*/ 433983 w 1165621"/>
                <a:gd name="connsiteY81" fmla="*/ 549771 h 1038820"/>
                <a:gd name="connsiteX82" fmla="*/ 433090 w 1165621"/>
                <a:gd name="connsiteY82" fmla="*/ 550664 h 1038820"/>
                <a:gd name="connsiteX83" fmla="*/ 404217 w 1165621"/>
                <a:gd name="connsiteY83" fmla="*/ 573286 h 1038820"/>
                <a:gd name="connsiteX84" fmla="*/ 403622 w 1165621"/>
                <a:gd name="connsiteY84" fmla="*/ 573584 h 1038820"/>
                <a:gd name="connsiteX85" fmla="*/ 403324 w 1165621"/>
                <a:gd name="connsiteY85" fmla="*/ 573881 h 1038820"/>
                <a:gd name="connsiteX86" fmla="*/ 363736 w 1165621"/>
                <a:gd name="connsiteY86" fmla="*/ 594420 h 1038820"/>
                <a:gd name="connsiteX87" fmla="*/ 363141 w 1165621"/>
                <a:gd name="connsiteY87" fmla="*/ 594420 h 1038820"/>
                <a:gd name="connsiteX88" fmla="*/ 362843 w 1165621"/>
                <a:gd name="connsiteY88" fmla="*/ 594717 h 1038820"/>
                <a:gd name="connsiteX89" fmla="*/ 330398 w 1165621"/>
                <a:gd name="connsiteY89" fmla="*/ 605433 h 1038820"/>
                <a:gd name="connsiteX90" fmla="*/ 329803 w 1165621"/>
                <a:gd name="connsiteY90" fmla="*/ 605731 h 1038820"/>
                <a:gd name="connsiteX91" fmla="*/ 329208 w 1165621"/>
                <a:gd name="connsiteY91" fmla="*/ 605731 h 1038820"/>
                <a:gd name="connsiteX92" fmla="*/ 300633 w 1165621"/>
                <a:gd name="connsiteY92" fmla="*/ 608112 h 1038820"/>
                <a:gd name="connsiteX93" fmla="*/ 298549 w 1165621"/>
                <a:gd name="connsiteY93" fmla="*/ 608112 h 1038820"/>
                <a:gd name="connsiteX94" fmla="*/ 297359 w 1165621"/>
                <a:gd name="connsiteY94" fmla="*/ 607219 h 1038820"/>
                <a:gd name="connsiteX95" fmla="*/ 273248 w 1165621"/>
                <a:gd name="connsiteY95" fmla="*/ 589062 h 1038820"/>
                <a:gd name="connsiteX96" fmla="*/ 250329 w 1165621"/>
                <a:gd name="connsiteY96" fmla="*/ 572393 h 1038820"/>
                <a:gd name="connsiteX97" fmla="*/ 217587 w 1165621"/>
                <a:gd name="connsiteY97" fmla="*/ 558403 h 1038820"/>
                <a:gd name="connsiteX98" fmla="*/ 217289 w 1165621"/>
                <a:gd name="connsiteY98" fmla="*/ 558403 h 1038820"/>
                <a:gd name="connsiteX99" fmla="*/ 199132 w 1165621"/>
                <a:gd name="connsiteY99" fmla="*/ 549176 h 1038820"/>
                <a:gd name="connsiteX100" fmla="*/ 183952 w 1165621"/>
                <a:gd name="connsiteY100" fmla="*/ 545604 h 1038820"/>
                <a:gd name="connsiteX101" fmla="*/ 163711 w 1165621"/>
                <a:gd name="connsiteY101" fmla="*/ 547688 h 1038820"/>
                <a:gd name="connsiteX102" fmla="*/ 140494 w 1165621"/>
                <a:gd name="connsiteY102" fmla="*/ 564952 h 1038820"/>
                <a:gd name="connsiteX103" fmla="*/ 140196 w 1165621"/>
                <a:gd name="connsiteY103" fmla="*/ 565249 h 1038820"/>
                <a:gd name="connsiteX104" fmla="*/ 139601 w 1165621"/>
                <a:gd name="connsiteY104" fmla="*/ 565547 h 1038820"/>
                <a:gd name="connsiteX105" fmla="*/ 122634 w 1165621"/>
                <a:gd name="connsiteY105" fmla="*/ 572691 h 1038820"/>
                <a:gd name="connsiteX106" fmla="*/ 121741 w 1165621"/>
                <a:gd name="connsiteY106" fmla="*/ 573286 h 1038820"/>
                <a:gd name="connsiteX107" fmla="*/ 120848 w 1165621"/>
                <a:gd name="connsiteY107" fmla="*/ 573286 h 1038820"/>
                <a:gd name="connsiteX108" fmla="*/ 87809 w 1165621"/>
                <a:gd name="connsiteY108" fmla="*/ 573286 h 1038820"/>
                <a:gd name="connsiteX109" fmla="*/ 87213 w 1165621"/>
                <a:gd name="connsiteY109" fmla="*/ 573286 h 1038820"/>
                <a:gd name="connsiteX110" fmla="*/ 43160 w 1165621"/>
                <a:gd name="connsiteY110" fmla="*/ 578941 h 1038820"/>
                <a:gd name="connsiteX111" fmla="*/ 36016 w 1165621"/>
                <a:gd name="connsiteY111" fmla="*/ 592336 h 1038820"/>
                <a:gd name="connsiteX112" fmla="*/ 36016 w 1165621"/>
                <a:gd name="connsiteY112" fmla="*/ 592634 h 1038820"/>
                <a:gd name="connsiteX113" fmla="*/ 20241 w 1165621"/>
                <a:gd name="connsiteY113" fmla="*/ 619125 h 1038820"/>
                <a:gd name="connsiteX114" fmla="*/ 9823 w 1165621"/>
                <a:gd name="connsiteY114" fmla="*/ 635496 h 1038820"/>
                <a:gd name="connsiteX115" fmla="*/ 8334 w 1165621"/>
                <a:gd name="connsiteY115" fmla="*/ 654546 h 1038820"/>
                <a:gd name="connsiteX116" fmla="*/ 32445 w 1165621"/>
                <a:gd name="connsiteY116" fmla="*/ 649188 h 1038820"/>
                <a:gd name="connsiteX117" fmla="*/ 33040 w 1165621"/>
                <a:gd name="connsiteY117" fmla="*/ 648891 h 1038820"/>
                <a:gd name="connsiteX118" fmla="*/ 33338 w 1165621"/>
                <a:gd name="connsiteY118" fmla="*/ 648891 h 1038820"/>
                <a:gd name="connsiteX119" fmla="*/ 82748 w 1165621"/>
                <a:gd name="connsiteY119" fmla="*/ 647402 h 1038820"/>
                <a:gd name="connsiteX120" fmla="*/ 84237 w 1165621"/>
                <a:gd name="connsiteY120" fmla="*/ 647402 h 1038820"/>
                <a:gd name="connsiteX121" fmla="*/ 85427 w 1165621"/>
                <a:gd name="connsiteY121" fmla="*/ 647998 h 1038820"/>
                <a:gd name="connsiteX122" fmla="*/ 98822 w 1165621"/>
                <a:gd name="connsiteY122" fmla="*/ 656927 h 1038820"/>
                <a:gd name="connsiteX123" fmla="*/ 130969 w 1165621"/>
                <a:gd name="connsiteY123" fmla="*/ 649188 h 1038820"/>
                <a:gd name="connsiteX124" fmla="*/ 131862 w 1165621"/>
                <a:gd name="connsiteY124" fmla="*/ 648891 h 1038820"/>
                <a:gd name="connsiteX125" fmla="*/ 132457 w 1165621"/>
                <a:gd name="connsiteY125" fmla="*/ 648891 h 1038820"/>
                <a:gd name="connsiteX126" fmla="*/ 154781 w 1165621"/>
                <a:gd name="connsiteY126" fmla="*/ 650677 h 1038820"/>
                <a:gd name="connsiteX127" fmla="*/ 157163 w 1165621"/>
                <a:gd name="connsiteY127" fmla="*/ 650974 h 1038820"/>
                <a:gd name="connsiteX128" fmla="*/ 158353 w 1165621"/>
                <a:gd name="connsiteY128" fmla="*/ 653058 h 1038820"/>
                <a:gd name="connsiteX129" fmla="*/ 172045 w 1165621"/>
                <a:gd name="connsiteY129" fmla="*/ 676870 h 1038820"/>
                <a:gd name="connsiteX130" fmla="*/ 173236 w 1165621"/>
                <a:gd name="connsiteY130" fmla="*/ 679252 h 1038820"/>
                <a:gd name="connsiteX131" fmla="*/ 172045 w 1165621"/>
                <a:gd name="connsiteY131" fmla="*/ 681633 h 1038820"/>
                <a:gd name="connsiteX132" fmla="*/ 155079 w 1165621"/>
                <a:gd name="connsiteY132" fmla="*/ 713780 h 1038820"/>
                <a:gd name="connsiteX133" fmla="*/ 154484 w 1165621"/>
                <a:gd name="connsiteY133" fmla="*/ 715268 h 1038820"/>
                <a:gd name="connsiteX134" fmla="*/ 152995 w 1165621"/>
                <a:gd name="connsiteY134" fmla="*/ 715863 h 1038820"/>
                <a:gd name="connsiteX135" fmla="*/ 126802 w 1165621"/>
                <a:gd name="connsiteY135" fmla="*/ 729853 h 1038820"/>
                <a:gd name="connsiteX136" fmla="*/ 125016 w 1165621"/>
                <a:gd name="connsiteY136" fmla="*/ 757833 h 1038820"/>
                <a:gd name="connsiteX137" fmla="*/ 124718 w 1165621"/>
                <a:gd name="connsiteY137" fmla="*/ 762000 h 1038820"/>
                <a:gd name="connsiteX138" fmla="*/ 120551 w 1165621"/>
                <a:gd name="connsiteY138" fmla="*/ 762298 h 1038820"/>
                <a:gd name="connsiteX139" fmla="*/ 86023 w 1165621"/>
                <a:gd name="connsiteY139" fmla="*/ 763786 h 1038820"/>
                <a:gd name="connsiteX140" fmla="*/ 86023 w 1165621"/>
                <a:gd name="connsiteY140" fmla="*/ 781348 h 1038820"/>
                <a:gd name="connsiteX141" fmla="*/ 86023 w 1165621"/>
                <a:gd name="connsiteY141" fmla="*/ 784027 h 1038820"/>
                <a:gd name="connsiteX142" fmla="*/ 83344 w 1165621"/>
                <a:gd name="connsiteY142" fmla="*/ 785515 h 1038820"/>
                <a:gd name="connsiteX143" fmla="*/ 64889 w 1165621"/>
                <a:gd name="connsiteY143" fmla="*/ 795635 h 1038820"/>
                <a:gd name="connsiteX144" fmla="*/ 41970 w 1165621"/>
                <a:gd name="connsiteY144" fmla="*/ 808732 h 1038820"/>
                <a:gd name="connsiteX145" fmla="*/ 41672 w 1165621"/>
                <a:gd name="connsiteY145" fmla="*/ 809030 h 1038820"/>
                <a:gd name="connsiteX146" fmla="*/ 41077 w 1165621"/>
                <a:gd name="connsiteY146" fmla="*/ 809327 h 1038820"/>
                <a:gd name="connsiteX147" fmla="*/ 21431 w 1165621"/>
                <a:gd name="connsiteY147" fmla="*/ 827484 h 1038820"/>
                <a:gd name="connsiteX148" fmla="*/ 19943 w 1165621"/>
                <a:gd name="connsiteY148" fmla="*/ 828675 h 1038820"/>
                <a:gd name="connsiteX149" fmla="*/ 18157 w 1165621"/>
                <a:gd name="connsiteY149" fmla="*/ 828675 h 1038820"/>
                <a:gd name="connsiteX150" fmla="*/ 5060 w 1165621"/>
                <a:gd name="connsiteY150" fmla="*/ 828675 h 1038820"/>
                <a:gd name="connsiteX151" fmla="*/ 0 w 1165621"/>
                <a:gd name="connsiteY151" fmla="*/ 834331 h 1038820"/>
                <a:gd name="connsiteX152" fmla="*/ 21729 w 1165621"/>
                <a:gd name="connsiteY152" fmla="*/ 834331 h 1038820"/>
                <a:gd name="connsiteX153" fmla="*/ 22920 w 1165621"/>
                <a:gd name="connsiteY153" fmla="*/ 834331 h 1038820"/>
                <a:gd name="connsiteX154" fmla="*/ 24110 w 1165621"/>
                <a:gd name="connsiteY154" fmla="*/ 835223 h 1038820"/>
                <a:gd name="connsiteX155" fmla="*/ 37802 w 1165621"/>
                <a:gd name="connsiteY155" fmla="*/ 843558 h 1038820"/>
                <a:gd name="connsiteX156" fmla="*/ 40184 w 1165621"/>
                <a:gd name="connsiteY156" fmla="*/ 845046 h 1038820"/>
                <a:gd name="connsiteX157" fmla="*/ 39886 w 1165621"/>
                <a:gd name="connsiteY157" fmla="*/ 848023 h 1038820"/>
                <a:gd name="connsiteX158" fmla="*/ 38695 w 1165621"/>
                <a:gd name="connsiteY158" fmla="*/ 878384 h 1038820"/>
                <a:gd name="connsiteX159" fmla="*/ 50899 w 1165621"/>
                <a:gd name="connsiteY159" fmla="*/ 881956 h 1038820"/>
                <a:gd name="connsiteX160" fmla="*/ 80367 w 1165621"/>
                <a:gd name="connsiteY160" fmla="*/ 867966 h 1038820"/>
                <a:gd name="connsiteX161" fmla="*/ 98524 w 1165621"/>
                <a:gd name="connsiteY161" fmla="*/ 851297 h 1038820"/>
                <a:gd name="connsiteX162" fmla="*/ 98822 w 1165621"/>
                <a:gd name="connsiteY162" fmla="*/ 850702 h 1038820"/>
                <a:gd name="connsiteX163" fmla="*/ 99715 w 1165621"/>
                <a:gd name="connsiteY163" fmla="*/ 850404 h 1038820"/>
                <a:gd name="connsiteX164" fmla="*/ 130969 w 1165621"/>
                <a:gd name="connsiteY164" fmla="*/ 835819 h 1038820"/>
                <a:gd name="connsiteX165" fmla="*/ 131862 w 1165621"/>
                <a:gd name="connsiteY165" fmla="*/ 835521 h 1038820"/>
                <a:gd name="connsiteX166" fmla="*/ 132755 w 1165621"/>
                <a:gd name="connsiteY166" fmla="*/ 835521 h 1038820"/>
                <a:gd name="connsiteX167" fmla="*/ 151805 w 1165621"/>
                <a:gd name="connsiteY167" fmla="*/ 834331 h 1038820"/>
                <a:gd name="connsiteX168" fmla="*/ 172343 w 1165621"/>
                <a:gd name="connsiteY168" fmla="*/ 820638 h 1038820"/>
                <a:gd name="connsiteX169" fmla="*/ 200025 w 1165621"/>
                <a:gd name="connsiteY169" fmla="*/ 801588 h 1038820"/>
                <a:gd name="connsiteX170" fmla="*/ 200620 w 1165621"/>
                <a:gd name="connsiteY170" fmla="*/ 800993 h 1038820"/>
                <a:gd name="connsiteX171" fmla="*/ 201513 w 1165621"/>
                <a:gd name="connsiteY171" fmla="*/ 800695 h 1038820"/>
                <a:gd name="connsiteX172" fmla="*/ 231874 w 1165621"/>
                <a:gd name="connsiteY172" fmla="*/ 792659 h 1038820"/>
                <a:gd name="connsiteX173" fmla="*/ 232767 w 1165621"/>
                <a:gd name="connsiteY173" fmla="*/ 792361 h 1038820"/>
                <a:gd name="connsiteX174" fmla="*/ 248543 w 1165621"/>
                <a:gd name="connsiteY174" fmla="*/ 784324 h 1038820"/>
                <a:gd name="connsiteX175" fmla="*/ 250627 w 1165621"/>
                <a:gd name="connsiteY175" fmla="*/ 783134 h 1038820"/>
                <a:gd name="connsiteX176" fmla="*/ 252710 w 1165621"/>
                <a:gd name="connsiteY176" fmla="*/ 784324 h 1038820"/>
                <a:gd name="connsiteX177" fmla="*/ 269974 w 1165621"/>
                <a:gd name="connsiteY177" fmla="*/ 792361 h 1038820"/>
                <a:gd name="connsiteX178" fmla="*/ 270867 w 1165621"/>
                <a:gd name="connsiteY178" fmla="*/ 792659 h 1038820"/>
                <a:gd name="connsiteX179" fmla="*/ 307181 w 1165621"/>
                <a:gd name="connsiteY179" fmla="*/ 800695 h 1038820"/>
                <a:gd name="connsiteX180" fmla="*/ 307479 w 1165621"/>
                <a:gd name="connsiteY180" fmla="*/ 800695 h 1038820"/>
                <a:gd name="connsiteX181" fmla="*/ 307479 w 1165621"/>
                <a:gd name="connsiteY181" fmla="*/ 800993 h 1038820"/>
                <a:gd name="connsiteX182" fmla="*/ 354509 w 1165621"/>
                <a:gd name="connsiteY182" fmla="*/ 816471 h 1038820"/>
                <a:gd name="connsiteX183" fmla="*/ 365820 w 1165621"/>
                <a:gd name="connsiteY183" fmla="*/ 798016 h 1038820"/>
                <a:gd name="connsiteX184" fmla="*/ 367308 w 1165621"/>
                <a:gd name="connsiteY184" fmla="*/ 795933 h 1038820"/>
                <a:gd name="connsiteX185" fmla="*/ 369987 w 1165621"/>
                <a:gd name="connsiteY185" fmla="*/ 795933 h 1038820"/>
                <a:gd name="connsiteX186" fmla="*/ 407194 w 1165621"/>
                <a:gd name="connsiteY186" fmla="*/ 795933 h 1038820"/>
                <a:gd name="connsiteX187" fmla="*/ 408384 w 1165621"/>
                <a:gd name="connsiteY187" fmla="*/ 795933 h 1038820"/>
                <a:gd name="connsiteX188" fmla="*/ 409277 w 1165621"/>
                <a:gd name="connsiteY188" fmla="*/ 796231 h 1038820"/>
                <a:gd name="connsiteX189" fmla="*/ 425053 w 1165621"/>
                <a:gd name="connsiteY189" fmla="*/ 804863 h 1038820"/>
                <a:gd name="connsiteX190" fmla="*/ 425648 w 1165621"/>
                <a:gd name="connsiteY190" fmla="*/ 805160 h 1038820"/>
                <a:gd name="connsiteX191" fmla="*/ 425946 w 1165621"/>
                <a:gd name="connsiteY191" fmla="*/ 805458 h 1038820"/>
                <a:gd name="connsiteX192" fmla="*/ 456009 w 1165621"/>
                <a:gd name="connsiteY192" fmla="*/ 834331 h 1038820"/>
                <a:gd name="connsiteX193" fmla="*/ 475357 w 1165621"/>
                <a:gd name="connsiteY193" fmla="*/ 843856 h 1038820"/>
                <a:gd name="connsiteX194" fmla="*/ 532209 w 1165621"/>
                <a:gd name="connsiteY194" fmla="*/ 843856 h 1038820"/>
                <a:gd name="connsiteX195" fmla="*/ 533698 w 1165621"/>
                <a:gd name="connsiteY195" fmla="*/ 843856 h 1038820"/>
                <a:gd name="connsiteX196" fmla="*/ 534888 w 1165621"/>
                <a:gd name="connsiteY196" fmla="*/ 844748 h 1038820"/>
                <a:gd name="connsiteX197" fmla="*/ 547092 w 1165621"/>
                <a:gd name="connsiteY197" fmla="*/ 853678 h 1038820"/>
                <a:gd name="connsiteX198" fmla="*/ 582216 w 1165621"/>
                <a:gd name="connsiteY198" fmla="*/ 856059 h 1038820"/>
                <a:gd name="connsiteX199" fmla="*/ 583109 w 1165621"/>
                <a:gd name="connsiteY199" fmla="*/ 856059 h 1038820"/>
                <a:gd name="connsiteX200" fmla="*/ 618232 w 1165621"/>
                <a:gd name="connsiteY200" fmla="*/ 851297 h 1038820"/>
                <a:gd name="connsiteX201" fmla="*/ 623292 w 1165621"/>
                <a:gd name="connsiteY201" fmla="*/ 850404 h 1038820"/>
                <a:gd name="connsiteX202" fmla="*/ 623590 w 1165621"/>
                <a:gd name="connsiteY202" fmla="*/ 855464 h 1038820"/>
                <a:gd name="connsiteX203" fmla="*/ 627162 w 1165621"/>
                <a:gd name="connsiteY203" fmla="*/ 901006 h 1038820"/>
                <a:gd name="connsiteX204" fmla="*/ 640854 w 1165621"/>
                <a:gd name="connsiteY204" fmla="*/ 923032 h 1038820"/>
                <a:gd name="connsiteX205" fmla="*/ 641152 w 1165621"/>
                <a:gd name="connsiteY205" fmla="*/ 923330 h 1038820"/>
                <a:gd name="connsiteX206" fmla="*/ 641152 w 1165621"/>
                <a:gd name="connsiteY206" fmla="*/ 923627 h 1038820"/>
                <a:gd name="connsiteX207" fmla="*/ 653653 w 1165621"/>
                <a:gd name="connsiteY207" fmla="*/ 950119 h 1038820"/>
                <a:gd name="connsiteX208" fmla="*/ 672406 w 1165621"/>
                <a:gd name="connsiteY208" fmla="*/ 965299 h 1038820"/>
                <a:gd name="connsiteX209" fmla="*/ 695027 w 1165621"/>
                <a:gd name="connsiteY209" fmla="*/ 983159 h 1038820"/>
                <a:gd name="connsiteX210" fmla="*/ 695623 w 1165621"/>
                <a:gd name="connsiteY210" fmla="*/ 983754 h 1038820"/>
                <a:gd name="connsiteX211" fmla="*/ 696218 w 1165621"/>
                <a:gd name="connsiteY211" fmla="*/ 984349 h 1038820"/>
                <a:gd name="connsiteX212" fmla="*/ 716161 w 1165621"/>
                <a:gd name="connsiteY212" fmla="*/ 1014115 h 1038820"/>
                <a:gd name="connsiteX213" fmla="*/ 716459 w 1165621"/>
                <a:gd name="connsiteY213" fmla="*/ 1014413 h 1038820"/>
                <a:gd name="connsiteX214" fmla="*/ 736402 w 1165621"/>
                <a:gd name="connsiteY214" fmla="*/ 1038820 h 1038820"/>
                <a:gd name="connsiteX215" fmla="*/ 777478 w 1165621"/>
                <a:gd name="connsiteY215" fmla="*/ 1038820 h 1038820"/>
                <a:gd name="connsiteX216" fmla="*/ 789384 w 1165621"/>
                <a:gd name="connsiteY216" fmla="*/ 1035248 h 1038820"/>
                <a:gd name="connsiteX217" fmla="*/ 804267 w 1165621"/>
                <a:gd name="connsiteY217" fmla="*/ 1028105 h 1038820"/>
                <a:gd name="connsiteX218" fmla="*/ 814685 w 1165621"/>
                <a:gd name="connsiteY218" fmla="*/ 1023938 h 1038820"/>
                <a:gd name="connsiteX219" fmla="*/ 826889 w 1165621"/>
                <a:gd name="connsiteY219" fmla="*/ 1023342 h 1038820"/>
                <a:gd name="connsiteX220" fmla="*/ 838200 w 1165621"/>
                <a:gd name="connsiteY220" fmla="*/ 1023938 h 1038820"/>
                <a:gd name="connsiteX221" fmla="*/ 845046 w 1165621"/>
                <a:gd name="connsiteY221" fmla="*/ 1024235 h 1038820"/>
                <a:gd name="connsiteX222" fmla="*/ 848618 w 1165621"/>
                <a:gd name="connsiteY222" fmla="*/ 1023342 h 1038820"/>
                <a:gd name="connsiteX223" fmla="*/ 855762 w 1165621"/>
                <a:gd name="connsiteY223" fmla="*/ 1020663 h 1038820"/>
                <a:gd name="connsiteX224" fmla="*/ 864394 w 1165621"/>
                <a:gd name="connsiteY224" fmla="*/ 1016496 h 1038820"/>
                <a:gd name="connsiteX225" fmla="*/ 865584 w 1165621"/>
                <a:gd name="connsiteY225" fmla="*/ 1015901 h 1038820"/>
                <a:gd name="connsiteX226" fmla="*/ 866477 w 1165621"/>
                <a:gd name="connsiteY226" fmla="*/ 1015901 h 1038820"/>
                <a:gd name="connsiteX227" fmla="*/ 930176 w 1165621"/>
                <a:gd name="connsiteY227" fmla="*/ 1015901 h 1038820"/>
                <a:gd name="connsiteX228" fmla="*/ 950714 w 1165621"/>
                <a:gd name="connsiteY228" fmla="*/ 1011138 h 1038820"/>
                <a:gd name="connsiteX229" fmla="*/ 966192 w 1165621"/>
                <a:gd name="connsiteY229" fmla="*/ 1006673 h 1038820"/>
                <a:gd name="connsiteX230" fmla="*/ 966490 w 1165621"/>
                <a:gd name="connsiteY230" fmla="*/ 1006376 h 1038820"/>
                <a:gd name="connsiteX231" fmla="*/ 966788 w 1165621"/>
                <a:gd name="connsiteY231" fmla="*/ 1006376 h 1038820"/>
                <a:gd name="connsiteX232" fmla="*/ 989707 w 1165621"/>
                <a:gd name="connsiteY232" fmla="*/ 1002209 h 1038820"/>
                <a:gd name="connsiteX233" fmla="*/ 990600 w 1165621"/>
                <a:gd name="connsiteY233" fmla="*/ 987921 h 1038820"/>
                <a:gd name="connsiteX234" fmla="*/ 981373 w 1165621"/>
                <a:gd name="connsiteY234" fmla="*/ 979587 h 1038820"/>
                <a:gd name="connsiteX235" fmla="*/ 980480 w 1165621"/>
                <a:gd name="connsiteY235" fmla="*/ 978991 h 1038820"/>
                <a:gd name="connsiteX236" fmla="*/ 980182 w 1165621"/>
                <a:gd name="connsiteY236" fmla="*/ 978098 h 1038820"/>
                <a:gd name="connsiteX237" fmla="*/ 971848 w 1165621"/>
                <a:gd name="connsiteY237" fmla="*/ 960239 h 1038820"/>
                <a:gd name="connsiteX238" fmla="*/ 971252 w 1165621"/>
                <a:gd name="connsiteY238" fmla="*/ 959048 h 1038820"/>
                <a:gd name="connsiteX239" fmla="*/ 971252 w 1165621"/>
                <a:gd name="connsiteY239" fmla="*/ 957858 h 1038820"/>
                <a:gd name="connsiteX240" fmla="*/ 972443 w 1165621"/>
                <a:gd name="connsiteY240" fmla="*/ 936129 h 1038820"/>
                <a:gd name="connsiteX241" fmla="*/ 972741 w 1165621"/>
                <a:gd name="connsiteY241" fmla="*/ 933748 h 1038820"/>
                <a:gd name="connsiteX242" fmla="*/ 974824 w 1165621"/>
                <a:gd name="connsiteY242" fmla="*/ 932259 h 1038820"/>
                <a:gd name="connsiteX243" fmla="*/ 989112 w 1165621"/>
                <a:gd name="connsiteY243" fmla="*/ 923925 h 1038820"/>
                <a:gd name="connsiteX244" fmla="*/ 989409 w 1165621"/>
                <a:gd name="connsiteY244" fmla="*/ 923925 h 1038820"/>
                <a:gd name="connsiteX245" fmla="*/ 1000125 w 1165621"/>
                <a:gd name="connsiteY245" fmla="*/ 917972 h 1038820"/>
                <a:gd name="connsiteX246" fmla="*/ 1001018 w 1165621"/>
                <a:gd name="connsiteY246" fmla="*/ 917377 h 1038820"/>
                <a:gd name="connsiteX247" fmla="*/ 1001911 w 1165621"/>
                <a:gd name="connsiteY247" fmla="*/ 917377 h 1038820"/>
                <a:gd name="connsiteX248" fmla="*/ 1044476 w 1165621"/>
                <a:gd name="connsiteY248" fmla="*/ 912614 h 1038820"/>
                <a:gd name="connsiteX249" fmla="*/ 1078111 w 1165621"/>
                <a:gd name="connsiteY249" fmla="*/ 902196 h 1038820"/>
                <a:gd name="connsiteX250" fmla="*/ 1110556 w 1165621"/>
                <a:gd name="connsiteY250" fmla="*/ 882551 h 1038820"/>
                <a:gd name="connsiteX251" fmla="*/ 1120378 w 1165621"/>
                <a:gd name="connsiteY251" fmla="*/ 860524 h 1038820"/>
                <a:gd name="connsiteX252" fmla="*/ 1123950 w 1165621"/>
                <a:gd name="connsiteY252" fmla="*/ 809923 h 1038820"/>
                <a:gd name="connsiteX253" fmla="*/ 1123950 w 1165621"/>
                <a:gd name="connsiteY253" fmla="*/ 809327 h 1038820"/>
                <a:gd name="connsiteX254" fmla="*/ 1124248 w 1165621"/>
                <a:gd name="connsiteY254" fmla="*/ 809030 h 1038820"/>
                <a:gd name="connsiteX255" fmla="*/ 1129010 w 1165621"/>
                <a:gd name="connsiteY255" fmla="*/ 792063 h 1038820"/>
                <a:gd name="connsiteX256" fmla="*/ 1129308 w 1165621"/>
                <a:gd name="connsiteY256" fmla="*/ 790873 h 1038820"/>
                <a:gd name="connsiteX257" fmla="*/ 1130201 w 1165621"/>
                <a:gd name="connsiteY257" fmla="*/ 789980 h 1038820"/>
                <a:gd name="connsiteX258" fmla="*/ 1148656 w 1165621"/>
                <a:gd name="connsiteY258" fmla="*/ 771525 h 1038820"/>
                <a:gd name="connsiteX259" fmla="*/ 1165622 w 1165621"/>
                <a:gd name="connsiteY259" fmla="*/ 725686 h 1038820"/>
                <a:gd name="connsiteX260" fmla="*/ 1157288 w 1165621"/>
                <a:gd name="connsiteY260" fmla="*/ 720031 h 1038820"/>
                <a:gd name="connsiteX261" fmla="*/ 1120676 w 1165621"/>
                <a:gd name="connsiteY261" fmla="*/ 716459 h 1038820"/>
                <a:gd name="connsiteX262" fmla="*/ 1098352 w 1165621"/>
                <a:gd name="connsiteY262" fmla="*/ 726877 h 1038820"/>
                <a:gd name="connsiteX263" fmla="*/ 1095673 w 1165621"/>
                <a:gd name="connsiteY263" fmla="*/ 727770 h 1038820"/>
                <a:gd name="connsiteX264" fmla="*/ 1093589 w 1165621"/>
                <a:gd name="connsiteY264" fmla="*/ 726281 h 1038820"/>
                <a:gd name="connsiteX265" fmla="*/ 1069479 w 1165621"/>
                <a:gd name="connsiteY265" fmla="*/ 709315 h 1038820"/>
                <a:gd name="connsiteX266" fmla="*/ 1068884 w 1165621"/>
                <a:gd name="connsiteY266" fmla="*/ 709017 h 1038820"/>
                <a:gd name="connsiteX267" fmla="*/ 1068288 w 1165621"/>
                <a:gd name="connsiteY267" fmla="*/ 708124 h 1038820"/>
                <a:gd name="connsiteX268" fmla="*/ 1048941 w 1165621"/>
                <a:gd name="connsiteY268" fmla="*/ 679252 h 1038820"/>
                <a:gd name="connsiteX269" fmla="*/ 1048643 w 1165621"/>
                <a:gd name="connsiteY269" fmla="*/ 678656 h 1038820"/>
                <a:gd name="connsiteX270" fmla="*/ 1048345 w 1165621"/>
                <a:gd name="connsiteY270" fmla="*/ 677763 h 1038820"/>
                <a:gd name="connsiteX271" fmla="*/ 1041499 w 1165621"/>
                <a:gd name="connsiteY271" fmla="*/ 647402 h 1038820"/>
                <a:gd name="connsiteX272" fmla="*/ 1041202 w 1165621"/>
                <a:gd name="connsiteY272" fmla="*/ 646807 h 1038820"/>
                <a:gd name="connsiteX273" fmla="*/ 1041202 w 1165621"/>
                <a:gd name="connsiteY273" fmla="*/ 646509 h 1038820"/>
                <a:gd name="connsiteX274" fmla="*/ 1031081 w 1165621"/>
                <a:gd name="connsiteY274" fmla="*/ 622697 h 1038820"/>
                <a:gd name="connsiteX275" fmla="*/ 1009055 w 1165621"/>
                <a:gd name="connsiteY275" fmla="*/ 631924 h 1038820"/>
                <a:gd name="connsiteX276" fmla="*/ 1008162 w 1165621"/>
                <a:gd name="connsiteY276" fmla="*/ 632222 h 1038820"/>
                <a:gd name="connsiteX277" fmla="*/ 1006971 w 1165621"/>
                <a:gd name="connsiteY277" fmla="*/ 632222 h 1038820"/>
                <a:gd name="connsiteX278" fmla="*/ 943273 w 1165621"/>
                <a:gd name="connsiteY278" fmla="*/ 629841 h 1038820"/>
                <a:gd name="connsiteX279" fmla="*/ 941189 w 1165621"/>
                <a:gd name="connsiteY279" fmla="*/ 629543 h 1038820"/>
                <a:gd name="connsiteX280" fmla="*/ 939998 w 1165621"/>
                <a:gd name="connsiteY280" fmla="*/ 628055 h 1038820"/>
                <a:gd name="connsiteX281" fmla="*/ 924223 w 1165621"/>
                <a:gd name="connsiteY281" fmla="*/ 610195 h 1038820"/>
                <a:gd name="connsiteX282" fmla="*/ 923925 w 1165621"/>
                <a:gd name="connsiteY282" fmla="*/ 609600 h 1038820"/>
                <a:gd name="connsiteX283" fmla="*/ 923627 w 1165621"/>
                <a:gd name="connsiteY283" fmla="*/ 609302 h 1038820"/>
                <a:gd name="connsiteX284" fmla="*/ 905470 w 1165621"/>
                <a:gd name="connsiteY284" fmla="*/ 577156 h 1038820"/>
                <a:gd name="connsiteX285" fmla="*/ 840581 w 1165621"/>
                <a:gd name="connsiteY285" fmla="*/ 548878 h 1038820"/>
                <a:gd name="connsiteX286" fmla="*/ 839391 w 1165621"/>
                <a:gd name="connsiteY286" fmla="*/ 548283 h 1038820"/>
                <a:gd name="connsiteX287" fmla="*/ 838498 w 1165621"/>
                <a:gd name="connsiteY287" fmla="*/ 547092 h 1038820"/>
                <a:gd name="connsiteX288" fmla="*/ 819448 w 1165621"/>
                <a:gd name="connsiteY288" fmla="*/ 519410 h 1038820"/>
                <a:gd name="connsiteX289" fmla="*/ 819150 w 1165621"/>
                <a:gd name="connsiteY289" fmla="*/ 519113 h 1038820"/>
                <a:gd name="connsiteX290" fmla="*/ 819150 w 1165621"/>
                <a:gd name="connsiteY290" fmla="*/ 518815 h 1038820"/>
                <a:gd name="connsiteX291" fmla="*/ 802184 w 1165621"/>
                <a:gd name="connsiteY291" fmla="*/ 486370 h 1038820"/>
                <a:gd name="connsiteX292" fmla="*/ 801588 w 1165621"/>
                <a:gd name="connsiteY292" fmla="*/ 485477 h 1038820"/>
                <a:gd name="connsiteX293" fmla="*/ 801588 w 1165621"/>
                <a:gd name="connsiteY293" fmla="*/ 483989 h 1038820"/>
                <a:gd name="connsiteX294" fmla="*/ 802779 w 1165621"/>
                <a:gd name="connsiteY294" fmla="*/ 446484 h 1038820"/>
                <a:gd name="connsiteX295" fmla="*/ 792659 w 1165621"/>
                <a:gd name="connsiteY295" fmla="*/ 415826 h 1038820"/>
                <a:gd name="connsiteX296" fmla="*/ 772418 w 1165621"/>
                <a:gd name="connsiteY296" fmla="*/ 382191 h 1038820"/>
                <a:gd name="connsiteX297" fmla="*/ 772120 w 1165621"/>
                <a:gd name="connsiteY297" fmla="*/ 381595 h 1038820"/>
                <a:gd name="connsiteX298" fmla="*/ 771823 w 1165621"/>
                <a:gd name="connsiteY298" fmla="*/ 381000 h 1038820"/>
                <a:gd name="connsiteX299" fmla="*/ 761107 w 1165621"/>
                <a:gd name="connsiteY299" fmla="*/ 344984 h 1038820"/>
                <a:gd name="connsiteX300" fmla="*/ 760809 w 1165621"/>
                <a:gd name="connsiteY300" fmla="*/ 344388 h 1038820"/>
                <a:gd name="connsiteX301" fmla="*/ 760809 w 1165621"/>
                <a:gd name="connsiteY301" fmla="*/ 343793 h 1038820"/>
                <a:gd name="connsiteX302" fmla="*/ 758428 w 1165621"/>
                <a:gd name="connsiteY302" fmla="*/ 302419 h 1038820"/>
                <a:gd name="connsiteX303" fmla="*/ 758428 w 1165621"/>
                <a:gd name="connsiteY303" fmla="*/ 301823 h 1038820"/>
                <a:gd name="connsiteX304" fmla="*/ 752475 w 1165621"/>
                <a:gd name="connsiteY304" fmla="*/ 274737 h 1038820"/>
                <a:gd name="connsiteX305" fmla="*/ 751880 w 1165621"/>
                <a:gd name="connsiteY305" fmla="*/ 272355 h 1038820"/>
                <a:gd name="connsiteX306" fmla="*/ 753666 w 1165621"/>
                <a:gd name="connsiteY306" fmla="*/ 270272 h 1038820"/>
                <a:gd name="connsiteX307" fmla="*/ 771227 w 1165621"/>
                <a:gd name="connsiteY307" fmla="*/ 253008 h 1038820"/>
                <a:gd name="connsiteX308" fmla="*/ 771823 w 1165621"/>
                <a:gd name="connsiteY308" fmla="*/ 252413 h 1038820"/>
                <a:gd name="connsiteX309" fmla="*/ 797123 w 1165621"/>
                <a:gd name="connsiteY309" fmla="*/ 214313 h 1038820"/>
                <a:gd name="connsiteX310" fmla="*/ 786706 w 1165621"/>
                <a:gd name="connsiteY310" fmla="*/ 208657 h 1038820"/>
                <a:gd name="connsiteX311" fmla="*/ 760809 w 1165621"/>
                <a:gd name="connsiteY311" fmla="*/ 208359 h 1038820"/>
                <a:gd name="connsiteX312" fmla="*/ 745927 w 1165621"/>
                <a:gd name="connsiteY312" fmla="*/ 216694 h 1038820"/>
                <a:gd name="connsiteX313" fmla="*/ 744736 w 1165621"/>
                <a:gd name="connsiteY313" fmla="*/ 217289 h 1038820"/>
                <a:gd name="connsiteX314" fmla="*/ 743545 w 1165621"/>
                <a:gd name="connsiteY314" fmla="*/ 217289 h 1038820"/>
                <a:gd name="connsiteX315" fmla="*/ 699492 w 1165621"/>
                <a:gd name="connsiteY315" fmla="*/ 217289 h 1038820"/>
                <a:gd name="connsiteX316" fmla="*/ 698599 w 1165621"/>
                <a:gd name="connsiteY316" fmla="*/ 217289 h 1038820"/>
                <a:gd name="connsiteX317" fmla="*/ 697706 w 1165621"/>
                <a:gd name="connsiteY317" fmla="*/ 216694 h 1038820"/>
                <a:gd name="connsiteX318" fmla="*/ 684014 w 1165621"/>
                <a:gd name="connsiteY318" fmla="*/ 211336 h 1038820"/>
                <a:gd name="connsiteX319" fmla="*/ 682228 w 1165621"/>
                <a:gd name="connsiteY319" fmla="*/ 210741 h 1038820"/>
                <a:gd name="connsiteX320" fmla="*/ 681633 w 1165621"/>
                <a:gd name="connsiteY320" fmla="*/ 208955 h 1038820"/>
                <a:gd name="connsiteX321" fmla="*/ 670322 w 1165621"/>
                <a:gd name="connsiteY321" fmla="*/ 186333 h 1038820"/>
                <a:gd name="connsiteX322" fmla="*/ 668536 w 1165621"/>
                <a:gd name="connsiteY322" fmla="*/ 182761 h 1038820"/>
                <a:gd name="connsiteX323" fmla="*/ 672108 w 1165621"/>
                <a:gd name="connsiteY323" fmla="*/ 180380 h 1038820"/>
                <a:gd name="connsiteX324" fmla="*/ 687884 w 1165621"/>
                <a:gd name="connsiteY324" fmla="*/ 169366 h 1038820"/>
                <a:gd name="connsiteX325" fmla="*/ 700683 w 1165621"/>
                <a:gd name="connsiteY325" fmla="*/ 160734 h 1038820"/>
                <a:gd name="connsiteX326" fmla="*/ 700981 w 1165621"/>
                <a:gd name="connsiteY326" fmla="*/ 160437 h 1038820"/>
                <a:gd name="connsiteX327" fmla="*/ 723007 w 1165621"/>
                <a:gd name="connsiteY327" fmla="*/ 149423 h 1038820"/>
                <a:gd name="connsiteX328" fmla="*/ 723602 w 1165621"/>
                <a:gd name="connsiteY328" fmla="*/ 149126 h 1038820"/>
                <a:gd name="connsiteX329" fmla="*/ 736104 w 1165621"/>
                <a:gd name="connsiteY329" fmla="*/ 140494 h 1038820"/>
                <a:gd name="connsiteX330" fmla="*/ 735806 w 1165621"/>
                <a:gd name="connsiteY330" fmla="*/ 139005 h 1038820"/>
                <a:gd name="connsiteX331" fmla="*/ 713780 w 1165621"/>
                <a:gd name="connsiteY331" fmla="*/ 130671 h 1038820"/>
                <a:gd name="connsiteX332" fmla="*/ 713780 w 1165621"/>
                <a:gd name="connsiteY332" fmla="*/ 130373 h 1038820"/>
                <a:gd name="connsiteX333" fmla="*/ 702766 w 1165621"/>
                <a:gd name="connsiteY333" fmla="*/ 125909 h 1038820"/>
                <a:gd name="connsiteX334" fmla="*/ 695027 w 1165621"/>
                <a:gd name="connsiteY334" fmla="*/ 122634 h 1038820"/>
                <a:gd name="connsiteX335" fmla="*/ 692051 w 1165621"/>
                <a:gd name="connsiteY335" fmla="*/ 121741 h 1038820"/>
                <a:gd name="connsiteX336" fmla="*/ 691158 w 1165621"/>
                <a:gd name="connsiteY336" fmla="*/ 121444 h 1038820"/>
                <a:gd name="connsiteX337" fmla="*/ 683121 w 1165621"/>
                <a:gd name="connsiteY337" fmla="*/ 120253 h 1038820"/>
                <a:gd name="connsiteX338" fmla="*/ 676870 w 1165621"/>
                <a:gd name="connsiteY338" fmla="*/ 119360 h 1038820"/>
                <a:gd name="connsiteX339" fmla="*/ 676573 w 1165621"/>
                <a:gd name="connsiteY339" fmla="*/ 119360 h 1038820"/>
                <a:gd name="connsiteX340" fmla="*/ 676275 w 1165621"/>
                <a:gd name="connsiteY340" fmla="*/ 119063 h 1038820"/>
                <a:gd name="connsiteX341" fmla="*/ 651570 w 1165621"/>
                <a:gd name="connsiteY341" fmla="*/ 110430 h 1038820"/>
                <a:gd name="connsiteX342" fmla="*/ 651272 w 1165621"/>
                <a:gd name="connsiteY342" fmla="*/ 110430 h 1038820"/>
                <a:gd name="connsiteX343" fmla="*/ 624483 w 1165621"/>
                <a:gd name="connsiteY343" fmla="*/ 110133 h 1038820"/>
                <a:gd name="connsiteX344" fmla="*/ 622995 w 1165621"/>
                <a:gd name="connsiteY344" fmla="*/ 109835 h 1038820"/>
                <a:gd name="connsiteX345" fmla="*/ 621804 w 1165621"/>
                <a:gd name="connsiteY345" fmla="*/ 109240 h 1038820"/>
                <a:gd name="connsiteX346" fmla="*/ 617041 w 1165621"/>
                <a:gd name="connsiteY346" fmla="*/ 105966 h 1038820"/>
                <a:gd name="connsiteX347" fmla="*/ 613470 w 1165621"/>
                <a:gd name="connsiteY347" fmla="*/ 103584 h 1038820"/>
                <a:gd name="connsiteX348" fmla="*/ 612279 w 1165621"/>
                <a:gd name="connsiteY348" fmla="*/ 103287 h 1038820"/>
                <a:gd name="connsiteX349" fmla="*/ 602754 w 1165621"/>
                <a:gd name="connsiteY349" fmla="*/ 103287 h 103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1165621" h="1038820">
                  <a:moveTo>
                    <a:pt x="566440" y="0"/>
                  </a:moveTo>
                  <a:lnTo>
                    <a:pt x="569416" y="1488"/>
                  </a:lnTo>
                  <a:cubicBezTo>
                    <a:pt x="569416" y="1488"/>
                    <a:pt x="581913" y="8136"/>
                    <a:pt x="595015" y="9227"/>
                  </a:cubicBezTo>
                  <a:cubicBezTo>
                    <a:pt x="603649" y="9947"/>
                    <a:pt x="609571" y="14729"/>
                    <a:pt x="612577" y="19050"/>
                  </a:cubicBezTo>
                  <a:cubicBezTo>
                    <a:pt x="615583" y="23371"/>
                    <a:pt x="616148" y="27682"/>
                    <a:pt x="616148" y="27682"/>
                  </a:cubicBezTo>
                  <a:lnTo>
                    <a:pt x="617041" y="32445"/>
                  </a:lnTo>
                  <a:lnTo>
                    <a:pt x="612279" y="33040"/>
                  </a:lnTo>
                  <a:lnTo>
                    <a:pt x="578941" y="38100"/>
                  </a:lnTo>
                  <a:cubicBezTo>
                    <a:pt x="578922" y="38112"/>
                    <a:pt x="578666" y="38086"/>
                    <a:pt x="578644" y="38100"/>
                  </a:cubicBezTo>
                  <a:cubicBezTo>
                    <a:pt x="577296" y="38920"/>
                    <a:pt x="572501" y="42143"/>
                    <a:pt x="565845" y="46137"/>
                  </a:cubicBezTo>
                  <a:cubicBezTo>
                    <a:pt x="558312" y="50657"/>
                    <a:pt x="550803" y="55295"/>
                    <a:pt x="547688" y="56852"/>
                  </a:cubicBezTo>
                  <a:cubicBezTo>
                    <a:pt x="545595" y="57899"/>
                    <a:pt x="543574" y="57535"/>
                    <a:pt x="542032" y="57150"/>
                  </a:cubicBezTo>
                  <a:cubicBezTo>
                    <a:pt x="540490" y="56765"/>
                    <a:pt x="539217" y="56108"/>
                    <a:pt x="537865" y="55364"/>
                  </a:cubicBezTo>
                  <a:cubicBezTo>
                    <a:pt x="535161" y="53877"/>
                    <a:pt x="532355" y="52060"/>
                    <a:pt x="529828" y="50006"/>
                  </a:cubicBezTo>
                  <a:cubicBezTo>
                    <a:pt x="524774" y="45900"/>
                    <a:pt x="520303" y="41374"/>
                    <a:pt x="520303" y="41374"/>
                  </a:cubicBezTo>
                  <a:lnTo>
                    <a:pt x="519113" y="40184"/>
                  </a:lnTo>
                  <a:lnTo>
                    <a:pt x="519113" y="38398"/>
                  </a:lnTo>
                  <a:lnTo>
                    <a:pt x="517922" y="11906"/>
                  </a:lnTo>
                  <a:lnTo>
                    <a:pt x="517624" y="5953"/>
                  </a:lnTo>
                  <a:lnTo>
                    <a:pt x="523280" y="6846"/>
                  </a:lnTo>
                  <a:lnTo>
                    <a:pt x="552748" y="11311"/>
                  </a:lnTo>
                  <a:lnTo>
                    <a:pt x="564059" y="1786"/>
                  </a:lnTo>
                  <a:lnTo>
                    <a:pt x="566440" y="0"/>
                  </a:lnTo>
                  <a:close/>
                  <a:moveTo>
                    <a:pt x="602754" y="103287"/>
                  </a:moveTo>
                  <a:lnTo>
                    <a:pt x="595313" y="111621"/>
                  </a:lnTo>
                  <a:cubicBezTo>
                    <a:pt x="595313" y="111621"/>
                    <a:pt x="594760" y="112518"/>
                    <a:pt x="594420" y="113407"/>
                  </a:cubicBezTo>
                  <a:cubicBezTo>
                    <a:pt x="594301" y="113718"/>
                    <a:pt x="594136" y="113890"/>
                    <a:pt x="594122" y="114002"/>
                  </a:cubicBezTo>
                  <a:cubicBezTo>
                    <a:pt x="595340" y="115085"/>
                    <a:pt x="600012" y="118155"/>
                    <a:pt x="603945" y="120848"/>
                  </a:cubicBezTo>
                  <a:cubicBezTo>
                    <a:pt x="605911" y="122195"/>
                    <a:pt x="607787" y="123527"/>
                    <a:pt x="609302" y="124718"/>
                  </a:cubicBezTo>
                  <a:cubicBezTo>
                    <a:pt x="610060" y="125313"/>
                    <a:pt x="610443" y="125841"/>
                    <a:pt x="611088" y="126504"/>
                  </a:cubicBezTo>
                  <a:cubicBezTo>
                    <a:pt x="611411" y="126835"/>
                    <a:pt x="611917" y="127143"/>
                    <a:pt x="612279" y="127695"/>
                  </a:cubicBezTo>
                  <a:cubicBezTo>
                    <a:pt x="612465" y="127978"/>
                    <a:pt x="612684" y="128692"/>
                    <a:pt x="612874" y="129183"/>
                  </a:cubicBezTo>
                  <a:cubicBezTo>
                    <a:pt x="612929" y="129267"/>
                    <a:pt x="613114" y="129359"/>
                    <a:pt x="613470" y="129778"/>
                  </a:cubicBezTo>
                  <a:cubicBezTo>
                    <a:pt x="614180" y="130616"/>
                    <a:pt x="615267" y="131793"/>
                    <a:pt x="616446" y="133052"/>
                  </a:cubicBezTo>
                  <a:cubicBezTo>
                    <a:pt x="617625" y="134312"/>
                    <a:pt x="618921" y="135887"/>
                    <a:pt x="620018" y="137220"/>
                  </a:cubicBezTo>
                  <a:cubicBezTo>
                    <a:pt x="621115" y="138552"/>
                    <a:pt x="622028" y="139342"/>
                    <a:pt x="622697" y="141684"/>
                  </a:cubicBezTo>
                  <a:cubicBezTo>
                    <a:pt x="622916" y="142453"/>
                    <a:pt x="624790" y="147056"/>
                    <a:pt x="626269" y="150912"/>
                  </a:cubicBezTo>
                  <a:cubicBezTo>
                    <a:pt x="627748" y="154768"/>
                    <a:pt x="628948" y="158353"/>
                    <a:pt x="628948" y="158353"/>
                  </a:cubicBezTo>
                  <a:lnTo>
                    <a:pt x="629841" y="160437"/>
                  </a:lnTo>
                  <a:lnTo>
                    <a:pt x="628650" y="162223"/>
                  </a:lnTo>
                  <a:cubicBezTo>
                    <a:pt x="628650" y="162223"/>
                    <a:pt x="628621" y="162856"/>
                    <a:pt x="628650" y="163413"/>
                  </a:cubicBezTo>
                  <a:cubicBezTo>
                    <a:pt x="628679" y="163970"/>
                    <a:pt x="628155" y="164351"/>
                    <a:pt x="630734" y="165497"/>
                  </a:cubicBezTo>
                  <a:cubicBezTo>
                    <a:pt x="637954" y="168706"/>
                    <a:pt x="659309" y="176808"/>
                    <a:pt x="659309" y="176808"/>
                  </a:cubicBezTo>
                  <a:lnTo>
                    <a:pt x="661392" y="177701"/>
                  </a:lnTo>
                  <a:lnTo>
                    <a:pt x="662285" y="179784"/>
                  </a:lnTo>
                  <a:lnTo>
                    <a:pt x="670322" y="204192"/>
                  </a:lnTo>
                  <a:lnTo>
                    <a:pt x="671215" y="206871"/>
                  </a:lnTo>
                  <a:lnTo>
                    <a:pt x="669131" y="208955"/>
                  </a:lnTo>
                  <a:lnTo>
                    <a:pt x="660202" y="217587"/>
                  </a:lnTo>
                  <a:lnTo>
                    <a:pt x="657225" y="214313"/>
                  </a:lnTo>
                  <a:lnTo>
                    <a:pt x="658713" y="217884"/>
                  </a:lnTo>
                  <a:cubicBezTo>
                    <a:pt x="652559" y="220736"/>
                    <a:pt x="643461" y="224373"/>
                    <a:pt x="634603" y="228600"/>
                  </a:cubicBezTo>
                  <a:cubicBezTo>
                    <a:pt x="625745" y="232828"/>
                    <a:pt x="617352" y="237876"/>
                    <a:pt x="612874" y="243185"/>
                  </a:cubicBezTo>
                  <a:lnTo>
                    <a:pt x="611088" y="245566"/>
                  </a:lnTo>
                  <a:lnTo>
                    <a:pt x="608112" y="244673"/>
                  </a:lnTo>
                  <a:lnTo>
                    <a:pt x="537865" y="228005"/>
                  </a:lnTo>
                  <a:lnTo>
                    <a:pt x="484882" y="235148"/>
                  </a:lnTo>
                  <a:lnTo>
                    <a:pt x="484584" y="233065"/>
                  </a:lnTo>
                  <a:lnTo>
                    <a:pt x="471488" y="258961"/>
                  </a:lnTo>
                  <a:lnTo>
                    <a:pt x="470892" y="260152"/>
                  </a:lnTo>
                  <a:lnTo>
                    <a:pt x="469999" y="261045"/>
                  </a:lnTo>
                  <a:lnTo>
                    <a:pt x="432197" y="285452"/>
                  </a:lnTo>
                  <a:lnTo>
                    <a:pt x="431304" y="286048"/>
                  </a:lnTo>
                  <a:lnTo>
                    <a:pt x="407491" y="310158"/>
                  </a:lnTo>
                  <a:lnTo>
                    <a:pt x="413742" y="337840"/>
                  </a:lnTo>
                  <a:lnTo>
                    <a:pt x="433685" y="362248"/>
                  </a:lnTo>
                  <a:lnTo>
                    <a:pt x="434280" y="363141"/>
                  </a:lnTo>
                  <a:lnTo>
                    <a:pt x="434578" y="364034"/>
                  </a:lnTo>
                  <a:lnTo>
                    <a:pt x="445294" y="408682"/>
                  </a:lnTo>
                  <a:lnTo>
                    <a:pt x="445591" y="408980"/>
                  </a:lnTo>
                  <a:lnTo>
                    <a:pt x="445591" y="409575"/>
                  </a:lnTo>
                  <a:lnTo>
                    <a:pt x="446782" y="446782"/>
                  </a:lnTo>
                  <a:lnTo>
                    <a:pt x="447973" y="463153"/>
                  </a:lnTo>
                  <a:lnTo>
                    <a:pt x="447973" y="463451"/>
                  </a:lnTo>
                  <a:lnTo>
                    <a:pt x="454819" y="482798"/>
                  </a:lnTo>
                  <a:lnTo>
                    <a:pt x="455414" y="483989"/>
                  </a:lnTo>
                  <a:lnTo>
                    <a:pt x="455116" y="485477"/>
                  </a:lnTo>
                  <a:lnTo>
                    <a:pt x="446484" y="516731"/>
                  </a:lnTo>
                  <a:lnTo>
                    <a:pt x="446484" y="517029"/>
                  </a:lnTo>
                  <a:lnTo>
                    <a:pt x="446484" y="517327"/>
                  </a:lnTo>
                  <a:lnTo>
                    <a:pt x="434578" y="548581"/>
                  </a:lnTo>
                  <a:lnTo>
                    <a:pt x="433983" y="549771"/>
                  </a:lnTo>
                  <a:lnTo>
                    <a:pt x="433090" y="550664"/>
                  </a:lnTo>
                  <a:lnTo>
                    <a:pt x="404217" y="573286"/>
                  </a:lnTo>
                  <a:lnTo>
                    <a:pt x="403622" y="573584"/>
                  </a:lnTo>
                  <a:lnTo>
                    <a:pt x="403324" y="573881"/>
                  </a:lnTo>
                  <a:lnTo>
                    <a:pt x="363736" y="594420"/>
                  </a:lnTo>
                  <a:lnTo>
                    <a:pt x="363141" y="594420"/>
                  </a:lnTo>
                  <a:lnTo>
                    <a:pt x="362843" y="594717"/>
                  </a:lnTo>
                  <a:lnTo>
                    <a:pt x="330398" y="605433"/>
                  </a:lnTo>
                  <a:lnTo>
                    <a:pt x="329803" y="605731"/>
                  </a:lnTo>
                  <a:lnTo>
                    <a:pt x="329208" y="605731"/>
                  </a:lnTo>
                  <a:lnTo>
                    <a:pt x="300633" y="608112"/>
                  </a:lnTo>
                  <a:lnTo>
                    <a:pt x="298549" y="608112"/>
                  </a:lnTo>
                  <a:lnTo>
                    <a:pt x="297359" y="607219"/>
                  </a:lnTo>
                  <a:lnTo>
                    <a:pt x="273248" y="589062"/>
                  </a:lnTo>
                  <a:lnTo>
                    <a:pt x="250329" y="572393"/>
                  </a:lnTo>
                  <a:lnTo>
                    <a:pt x="217587" y="558403"/>
                  </a:lnTo>
                  <a:lnTo>
                    <a:pt x="217289" y="558403"/>
                  </a:lnTo>
                  <a:lnTo>
                    <a:pt x="199132" y="549176"/>
                  </a:lnTo>
                  <a:lnTo>
                    <a:pt x="183952" y="545604"/>
                  </a:lnTo>
                  <a:lnTo>
                    <a:pt x="163711" y="547688"/>
                  </a:lnTo>
                  <a:lnTo>
                    <a:pt x="140494" y="564952"/>
                  </a:lnTo>
                  <a:lnTo>
                    <a:pt x="140196" y="565249"/>
                  </a:lnTo>
                  <a:lnTo>
                    <a:pt x="139601" y="565547"/>
                  </a:lnTo>
                  <a:lnTo>
                    <a:pt x="122634" y="572691"/>
                  </a:lnTo>
                  <a:lnTo>
                    <a:pt x="121741" y="573286"/>
                  </a:lnTo>
                  <a:lnTo>
                    <a:pt x="120848" y="573286"/>
                  </a:lnTo>
                  <a:lnTo>
                    <a:pt x="87809" y="573286"/>
                  </a:lnTo>
                  <a:lnTo>
                    <a:pt x="87213" y="573286"/>
                  </a:lnTo>
                  <a:lnTo>
                    <a:pt x="43160" y="578941"/>
                  </a:lnTo>
                  <a:lnTo>
                    <a:pt x="36016" y="592336"/>
                  </a:lnTo>
                  <a:lnTo>
                    <a:pt x="36016" y="592634"/>
                  </a:lnTo>
                  <a:lnTo>
                    <a:pt x="20241" y="619125"/>
                  </a:lnTo>
                  <a:lnTo>
                    <a:pt x="9823" y="635496"/>
                  </a:lnTo>
                  <a:lnTo>
                    <a:pt x="8334" y="654546"/>
                  </a:lnTo>
                  <a:lnTo>
                    <a:pt x="32445" y="649188"/>
                  </a:lnTo>
                  <a:lnTo>
                    <a:pt x="33040" y="648891"/>
                  </a:lnTo>
                  <a:lnTo>
                    <a:pt x="33338" y="648891"/>
                  </a:lnTo>
                  <a:lnTo>
                    <a:pt x="82748" y="647402"/>
                  </a:lnTo>
                  <a:lnTo>
                    <a:pt x="84237" y="647402"/>
                  </a:lnTo>
                  <a:lnTo>
                    <a:pt x="85427" y="647998"/>
                  </a:lnTo>
                  <a:lnTo>
                    <a:pt x="98822" y="656927"/>
                  </a:lnTo>
                  <a:lnTo>
                    <a:pt x="130969" y="649188"/>
                  </a:lnTo>
                  <a:lnTo>
                    <a:pt x="131862" y="648891"/>
                  </a:lnTo>
                  <a:lnTo>
                    <a:pt x="132457" y="648891"/>
                  </a:lnTo>
                  <a:lnTo>
                    <a:pt x="154781" y="650677"/>
                  </a:lnTo>
                  <a:lnTo>
                    <a:pt x="157163" y="650974"/>
                  </a:lnTo>
                  <a:lnTo>
                    <a:pt x="158353" y="653058"/>
                  </a:lnTo>
                  <a:lnTo>
                    <a:pt x="172045" y="676870"/>
                  </a:lnTo>
                  <a:lnTo>
                    <a:pt x="173236" y="679252"/>
                  </a:lnTo>
                  <a:lnTo>
                    <a:pt x="172045" y="681633"/>
                  </a:lnTo>
                  <a:lnTo>
                    <a:pt x="155079" y="713780"/>
                  </a:lnTo>
                  <a:lnTo>
                    <a:pt x="154484" y="715268"/>
                  </a:lnTo>
                  <a:lnTo>
                    <a:pt x="152995" y="715863"/>
                  </a:lnTo>
                  <a:lnTo>
                    <a:pt x="126802" y="729853"/>
                  </a:lnTo>
                  <a:lnTo>
                    <a:pt x="125016" y="757833"/>
                  </a:lnTo>
                  <a:lnTo>
                    <a:pt x="124718" y="762000"/>
                  </a:lnTo>
                  <a:lnTo>
                    <a:pt x="120551" y="762298"/>
                  </a:lnTo>
                  <a:lnTo>
                    <a:pt x="86023" y="763786"/>
                  </a:lnTo>
                  <a:lnTo>
                    <a:pt x="86023" y="781348"/>
                  </a:lnTo>
                  <a:lnTo>
                    <a:pt x="86023" y="784027"/>
                  </a:lnTo>
                  <a:lnTo>
                    <a:pt x="83344" y="785515"/>
                  </a:lnTo>
                  <a:lnTo>
                    <a:pt x="64889" y="795635"/>
                  </a:lnTo>
                  <a:lnTo>
                    <a:pt x="41970" y="808732"/>
                  </a:lnTo>
                  <a:lnTo>
                    <a:pt x="41672" y="809030"/>
                  </a:lnTo>
                  <a:lnTo>
                    <a:pt x="41077" y="809327"/>
                  </a:lnTo>
                  <a:lnTo>
                    <a:pt x="21431" y="827484"/>
                  </a:lnTo>
                  <a:lnTo>
                    <a:pt x="19943" y="828675"/>
                  </a:lnTo>
                  <a:lnTo>
                    <a:pt x="18157" y="828675"/>
                  </a:lnTo>
                  <a:lnTo>
                    <a:pt x="5060" y="828675"/>
                  </a:lnTo>
                  <a:lnTo>
                    <a:pt x="0" y="834331"/>
                  </a:lnTo>
                  <a:lnTo>
                    <a:pt x="21729" y="834331"/>
                  </a:lnTo>
                  <a:lnTo>
                    <a:pt x="22920" y="834331"/>
                  </a:lnTo>
                  <a:lnTo>
                    <a:pt x="24110" y="835223"/>
                  </a:lnTo>
                  <a:lnTo>
                    <a:pt x="37802" y="843558"/>
                  </a:lnTo>
                  <a:lnTo>
                    <a:pt x="40184" y="845046"/>
                  </a:lnTo>
                  <a:lnTo>
                    <a:pt x="39886" y="848023"/>
                  </a:lnTo>
                  <a:lnTo>
                    <a:pt x="38695" y="878384"/>
                  </a:lnTo>
                  <a:lnTo>
                    <a:pt x="50899" y="881956"/>
                  </a:lnTo>
                  <a:lnTo>
                    <a:pt x="80367" y="867966"/>
                  </a:lnTo>
                  <a:lnTo>
                    <a:pt x="98524" y="851297"/>
                  </a:lnTo>
                  <a:lnTo>
                    <a:pt x="98822" y="850702"/>
                  </a:lnTo>
                  <a:lnTo>
                    <a:pt x="99715" y="850404"/>
                  </a:lnTo>
                  <a:lnTo>
                    <a:pt x="130969" y="835819"/>
                  </a:lnTo>
                  <a:lnTo>
                    <a:pt x="131862" y="835521"/>
                  </a:lnTo>
                  <a:lnTo>
                    <a:pt x="132755" y="835521"/>
                  </a:lnTo>
                  <a:lnTo>
                    <a:pt x="151805" y="834331"/>
                  </a:lnTo>
                  <a:lnTo>
                    <a:pt x="172343" y="820638"/>
                  </a:lnTo>
                  <a:lnTo>
                    <a:pt x="200025" y="801588"/>
                  </a:lnTo>
                  <a:lnTo>
                    <a:pt x="200620" y="800993"/>
                  </a:lnTo>
                  <a:lnTo>
                    <a:pt x="201513" y="800695"/>
                  </a:lnTo>
                  <a:lnTo>
                    <a:pt x="231874" y="792659"/>
                  </a:lnTo>
                  <a:lnTo>
                    <a:pt x="232767" y="792361"/>
                  </a:lnTo>
                  <a:lnTo>
                    <a:pt x="248543" y="784324"/>
                  </a:lnTo>
                  <a:lnTo>
                    <a:pt x="250627" y="783134"/>
                  </a:lnTo>
                  <a:lnTo>
                    <a:pt x="252710" y="784324"/>
                  </a:lnTo>
                  <a:lnTo>
                    <a:pt x="269974" y="792361"/>
                  </a:lnTo>
                  <a:lnTo>
                    <a:pt x="270867" y="792659"/>
                  </a:lnTo>
                  <a:lnTo>
                    <a:pt x="307181" y="800695"/>
                  </a:lnTo>
                  <a:lnTo>
                    <a:pt x="307479" y="800695"/>
                  </a:lnTo>
                  <a:lnTo>
                    <a:pt x="307479" y="800993"/>
                  </a:lnTo>
                  <a:lnTo>
                    <a:pt x="354509" y="816471"/>
                  </a:lnTo>
                  <a:lnTo>
                    <a:pt x="365820" y="798016"/>
                  </a:lnTo>
                  <a:lnTo>
                    <a:pt x="367308" y="795933"/>
                  </a:lnTo>
                  <a:lnTo>
                    <a:pt x="369987" y="795933"/>
                  </a:lnTo>
                  <a:lnTo>
                    <a:pt x="407194" y="795933"/>
                  </a:lnTo>
                  <a:lnTo>
                    <a:pt x="408384" y="795933"/>
                  </a:lnTo>
                  <a:lnTo>
                    <a:pt x="409277" y="796231"/>
                  </a:lnTo>
                  <a:lnTo>
                    <a:pt x="425053" y="804863"/>
                  </a:lnTo>
                  <a:lnTo>
                    <a:pt x="425648" y="805160"/>
                  </a:lnTo>
                  <a:lnTo>
                    <a:pt x="425946" y="805458"/>
                  </a:lnTo>
                  <a:lnTo>
                    <a:pt x="456009" y="834331"/>
                  </a:lnTo>
                  <a:lnTo>
                    <a:pt x="475357" y="843856"/>
                  </a:lnTo>
                  <a:lnTo>
                    <a:pt x="532209" y="843856"/>
                  </a:lnTo>
                  <a:lnTo>
                    <a:pt x="533698" y="843856"/>
                  </a:lnTo>
                  <a:lnTo>
                    <a:pt x="534888" y="844748"/>
                  </a:lnTo>
                  <a:lnTo>
                    <a:pt x="547092" y="853678"/>
                  </a:lnTo>
                  <a:lnTo>
                    <a:pt x="582216" y="856059"/>
                  </a:lnTo>
                  <a:lnTo>
                    <a:pt x="583109" y="856059"/>
                  </a:lnTo>
                  <a:lnTo>
                    <a:pt x="618232" y="851297"/>
                  </a:lnTo>
                  <a:lnTo>
                    <a:pt x="623292" y="850404"/>
                  </a:lnTo>
                  <a:lnTo>
                    <a:pt x="623590" y="855464"/>
                  </a:lnTo>
                  <a:lnTo>
                    <a:pt x="627162" y="901006"/>
                  </a:lnTo>
                  <a:lnTo>
                    <a:pt x="640854" y="923032"/>
                  </a:lnTo>
                  <a:lnTo>
                    <a:pt x="641152" y="923330"/>
                  </a:lnTo>
                  <a:lnTo>
                    <a:pt x="641152" y="923627"/>
                  </a:lnTo>
                  <a:lnTo>
                    <a:pt x="653653" y="950119"/>
                  </a:lnTo>
                  <a:lnTo>
                    <a:pt x="672406" y="965299"/>
                  </a:lnTo>
                  <a:lnTo>
                    <a:pt x="695027" y="983159"/>
                  </a:lnTo>
                  <a:lnTo>
                    <a:pt x="695623" y="983754"/>
                  </a:lnTo>
                  <a:lnTo>
                    <a:pt x="696218" y="984349"/>
                  </a:lnTo>
                  <a:lnTo>
                    <a:pt x="716161" y="1014115"/>
                  </a:lnTo>
                  <a:lnTo>
                    <a:pt x="716459" y="1014413"/>
                  </a:lnTo>
                  <a:lnTo>
                    <a:pt x="736402" y="1038820"/>
                  </a:lnTo>
                  <a:lnTo>
                    <a:pt x="777478" y="1038820"/>
                  </a:lnTo>
                  <a:cubicBezTo>
                    <a:pt x="777478" y="1038820"/>
                    <a:pt x="783122" y="1037433"/>
                    <a:pt x="789384" y="1035248"/>
                  </a:cubicBezTo>
                  <a:cubicBezTo>
                    <a:pt x="795647" y="1033064"/>
                    <a:pt x="802832" y="1029540"/>
                    <a:pt x="804267" y="1028105"/>
                  </a:cubicBezTo>
                  <a:cubicBezTo>
                    <a:pt x="807174" y="1025198"/>
                    <a:pt x="810844" y="1024511"/>
                    <a:pt x="814685" y="1023938"/>
                  </a:cubicBezTo>
                  <a:cubicBezTo>
                    <a:pt x="818527" y="1023364"/>
                    <a:pt x="822755" y="1023264"/>
                    <a:pt x="826889" y="1023342"/>
                  </a:cubicBezTo>
                  <a:cubicBezTo>
                    <a:pt x="831023" y="1023420"/>
                    <a:pt x="834917" y="1023691"/>
                    <a:pt x="838200" y="1023938"/>
                  </a:cubicBezTo>
                  <a:cubicBezTo>
                    <a:pt x="841484" y="1024184"/>
                    <a:pt x="844439" y="1024235"/>
                    <a:pt x="845046" y="1024235"/>
                  </a:cubicBezTo>
                  <a:cubicBezTo>
                    <a:pt x="844860" y="1024235"/>
                    <a:pt x="846550" y="1024066"/>
                    <a:pt x="848618" y="1023342"/>
                  </a:cubicBezTo>
                  <a:cubicBezTo>
                    <a:pt x="850686" y="1022618"/>
                    <a:pt x="853423" y="1021687"/>
                    <a:pt x="855762" y="1020663"/>
                  </a:cubicBezTo>
                  <a:cubicBezTo>
                    <a:pt x="860439" y="1018617"/>
                    <a:pt x="864394" y="1016496"/>
                    <a:pt x="864394" y="1016496"/>
                  </a:cubicBezTo>
                  <a:lnTo>
                    <a:pt x="865584" y="1015901"/>
                  </a:lnTo>
                  <a:lnTo>
                    <a:pt x="866477" y="1015901"/>
                  </a:lnTo>
                  <a:cubicBezTo>
                    <a:pt x="866477" y="1015901"/>
                    <a:pt x="921757" y="1015901"/>
                    <a:pt x="930176" y="1015901"/>
                  </a:cubicBezTo>
                  <a:cubicBezTo>
                    <a:pt x="932571" y="1015901"/>
                    <a:pt x="942550" y="1013513"/>
                    <a:pt x="950714" y="1011138"/>
                  </a:cubicBezTo>
                  <a:cubicBezTo>
                    <a:pt x="958879" y="1008763"/>
                    <a:pt x="966192" y="1006673"/>
                    <a:pt x="966192" y="1006673"/>
                  </a:cubicBezTo>
                  <a:lnTo>
                    <a:pt x="966490" y="1006376"/>
                  </a:lnTo>
                  <a:lnTo>
                    <a:pt x="966788" y="1006376"/>
                  </a:lnTo>
                  <a:lnTo>
                    <a:pt x="989707" y="1002209"/>
                  </a:lnTo>
                  <a:lnTo>
                    <a:pt x="990600" y="987921"/>
                  </a:lnTo>
                  <a:lnTo>
                    <a:pt x="981373" y="979587"/>
                  </a:lnTo>
                  <a:lnTo>
                    <a:pt x="980480" y="978991"/>
                  </a:lnTo>
                  <a:lnTo>
                    <a:pt x="980182" y="978098"/>
                  </a:lnTo>
                  <a:lnTo>
                    <a:pt x="971848" y="960239"/>
                  </a:lnTo>
                  <a:lnTo>
                    <a:pt x="971252" y="959048"/>
                  </a:lnTo>
                  <a:lnTo>
                    <a:pt x="971252" y="957858"/>
                  </a:lnTo>
                  <a:lnTo>
                    <a:pt x="972443" y="936129"/>
                  </a:lnTo>
                  <a:lnTo>
                    <a:pt x="972741" y="933748"/>
                  </a:lnTo>
                  <a:lnTo>
                    <a:pt x="974824" y="932259"/>
                  </a:lnTo>
                  <a:lnTo>
                    <a:pt x="989112" y="923925"/>
                  </a:lnTo>
                  <a:lnTo>
                    <a:pt x="989409" y="923925"/>
                  </a:lnTo>
                  <a:lnTo>
                    <a:pt x="1000125" y="917972"/>
                  </a:lnTo>
                  <a:lnTo>
                    <a:pt x="1001018" y="917377"/>
                  </a:lnTo>
                  <a:lnTo>
                    <a:pt x="1001911" y="917377"/>
                  </a:lnTo>
                  <a:lnTo>
                    <a:pt x="1044476" y="912614"/>
                  </a:lnTo>
                  <a:lnTo>
                    <a:pt x="1078111" y="902196"/>
                  </a:lnTo>
                  <a:lnTo>
                    <a:pt x="1110556" y="882551"/>
                  </a:lnTo>
                  <a:lnTo>
                    <a:pt x="1120378" y="860524"/>
                  </a:lnTo>
                  <a:lnTo>
                    <a:pt x="1123950" y="809923"/>
                  </a:lnTo>
                  <a:lnTo>
                    <a:pt x="1123950" y="809327"/>
                  </a:lnTo>
                  <a:lnTo>
                    <a:pt x="1124248" y="809030"/>
                  </a:lnTo>
                  <a:lnTo>
                    <a:pt x="1129010" y="792063"/>
                  </a:lnTo>
                  <a:lnTo>
                    <a:pt x="1129308" y="790873"/>
                  </a:lnTo>
                  <a:lnTo>
                    <a:pt x="1130201" y="789980"/>
                  </a:lnTo>
                  <a:lnTo>
                    <a:pt x="1148656" y="771525"/>
                  </a:lnTo>
                  <a:lnTo>
                    <a:pt x="1165622" y="725686"/>
                  </a:lnTo>
                  <a:lnTo>
                    <a:pt x="1157288" y="720031"/>
                  </a:lnTo>
                  <a:lnTo>
                    <a:pt x="1120676" y="716459"/>
                  </a:lnTo>
                  <a:lnTo>
                    <a:pt x="1098352" y="726877"/>
                  </a:lnTo>
                  <a:lnTo>
                    <a:pt x="1095673" y="727770"/>
                  </a:lnTo>
                  <a:lnTo>
                    <a:pt x="1093589" y="726281"/>
                  </a:lnTo>
                  <a:lnTo>
                    <a:pt x="1069479" y="709315"/>
                  </a:lnTo>
                  <a:lnTo>
                    <a:pt x="1068884" y="709017"/>
                  </a:lnTo>
                  <a:lnTo>
                    <a:pt x="1068288" y="708124"/>
                  </a:lnTo>
                  <a:lnTo>
                    <a:pt x="1048941" y="679252"/>
                  </a:lnTo>
                  <a:lnTo>
                    <a:pt x="1048643" y="678656"/>
                  </a:lnTo>
                  <a:lnTo>
                    <a:pt x="1048345" y="677763"/>
                  </a:lnTo>
                  <a:lnTo>
                    <a:pt x="1041499" y="647402"/>
                  </a:lnTo>
                  <a:lnTo>
                    <a:pt x="1041202" y="646807"/>
                  </a:lnTo>
                  <a:lnTo>
                    <a:pt x="1041202" y="646509"/>
                  </a:lnTo>
                  <a:lnTo>
                    <a:pt x="1031081" y="622697"/>
                  </a:lnTo>
                  <a:lnTo>
                    <a:pt x="1009055" y="631924"/>
                  </a:lnTo>
                  <a:lnTo>
                    <a:pt x="1008162" y="632222"/>
                  </a:lnTo>
                  <a:lnTo>
                    <a:pt x="1006971" y="632222"/>
                  </a:lnTo>
                  <a:lnTo>
                    <a:pt x="943273" y="629841"/>
                  </a:lnTo>
                  <a:lnTo>
                    <a:pt x="941189" y="629543"/>
                  </a:lnTo>
                  <a:lnTo>
                    <a:pt x="939998" y="628055"/>
                  </a:lnTo>
                  <a:lnTo>
                    <a:pt x="924223" y="610195"/>
                  </a:lnTo>
                  <a:lnTo>
                    <a:pt x="923925" y="609600"/>
                  </a:lnTo>
                  <a:lnTo>
                    <a:pt x="923627" y="609302"/>
                  </a:lnTo>
                  <a:lnTo>
                    <a:pt x="905470" y="577156"/>
                  </a:lnTo>
                  <a:lnTo>
                    <a:pt x="840581" y="548878"/>
                  </a:lnTo>
                  <a:lnTo>
                    <a:pt x="839391" y="548283"/>
                  </a:lnTo>
                  <a:lnTo>
                    <a:pt x="838498" y="547092"/>
                  </a:lnTo>
                  <a:lnTo>
                    <a:pt x="819448" y="519410"/>
                  </a:lnTo>
                  <a:lnTo>
                    <a:pt x="819150" y="519113"/>
                  </a:lnTo>
                  <a:lnTo>
                    <a:pt x="819150" y="518815"/>
                  </a:lnTo>
                  <a:lnTo>
                    <a:pt x="802184" y="486370"/>
                  </a:lnTo>
                  <a:lnTo>
                    <a:pt x="801588" y="485477"/>
                  </a:lnTo>
                  <a:lnTo>
                    <a:pt x="801588" y="483989"/>
                  </a:lnTo>
                  <a:lnTo>
                    <a:pt x="802779" y="446484"/>
                  </a:lnTo>
                  <a:lnTo>
                    <a:pt x="792659" y="415826"/>
                  </a:lnTo>
                  <a:lnTo>
                    <a:pt x="772418" y="382191"/>
                  </a:lnTo>
                  <a:lnTo>
                    <a:pt x="772120" y="381595"/>
                  </a:lnTo>
                  <a:lnTo>
                    <a:pt x="771823" y="381000"/>
                  </a:lnTo>
                  <a:lnTo>
                    <a:pt x="761107" y="344984"/>
                  </a:lnTo>
                  <a:lnTo>
                    <a:pt x="760809" y="344388"/>
                  </a:lnTo>
                  <a:lnTo>
                    <a:pt x="760809" y="343793"/>
                  </a:lnTo>
                  <a:lnTo>
                    <a:pt x="758428" y="302419"/>
                  </a:lnTo>
                  <a:lnTo>
                    <a:pt x="758428" y="301823"/>
                  </a:lnTo>
                  <a:lnTo>
                    <a:pt x="752475" y="274737"/>
                  </a:lnTo>
                  <a:lnTo>
                    <a:pt x="751880" y="272355"/>
                  </a:lnTo>
                  <a:lnTo>
                    <a:pt x="753666" y="270272"/>
                  </a:lnTo>
                  <a:lnTo>
                    <a:pt x="771227" y="253008"/>
                  </a:lnTo>
                  <a:lnTo>
                    <a:pt x="771823" y="252413"/>
                  </a:lnTo>
                  <a:lnTo>
                    <a:pt x="797123" y="214313"/>
                  </a:lnTo>
                  <a:lnTo>
                    <a:pt x="786706" y="208657"/>
                  </a:lnTo>
                  <a:lnTo>
                    <a:pt x="760809" y="208359"/>
                  </a:lnTo>
                  <a:lnTo>
                    <a:pt x="745927" y="216694"/>
                  </a:lnTo>
                  <a:lnTo>
                    <a:pt x="744736" y="217289"/>
                  </a:lnTo>
                  <a:lnTo>
                    <a:pt x="743545" y="217289"/>
                  </a:lnTo>
                  <a:lnTo>
                    <a:pt x="699492" y="217289"/>
                  </a:lnTo>
                  <a:lnTo>
                    <a:pt x="698599" y="217289"/>
                  </a:lnTo>
                  <a:lnTo>
                    <a:pt x="697706" y="216694"/>
                  </a:lnTo>
                  <a:lnTo>
                    <a:pt x="684014" y="211336"/>
                  </a:lnTo>
                  <a:lnTo>
                    <a:pt x="682228" y="210741"/>
                  </a:lnTo>
                  <a:lnTo>
                    <a:pt x="681633" y="208955"/>
                  </a:lnTo>
                  <a:lnTo>
                    <a:pt x="670322" y="186333"/>
                  </a:lnTo>
                  <a:lnTo>
                    <a:pt x="668536" y="182761"/>
                  </a:lnTo>
                  <a:lnTo>
                    <a:pt x="672108" y="180380"/>
                  </a:lnTo>
                  <a:lnTo>
                    <a:pt x="687884" y="169366"/>
                  </a:lnTo>
                  <a:lnTo>
                    <a:pt x="700683" y="160734"/>
                  </a:lnTo>
                  <a:lnTo>
                    <a:pt x="700981" y="160437"/>
                  </a:lnTo>
                  <a:lnTo>
                    <a:pt x="723007" y="149423"/>
                  </a:lnTo>
                  <a:lnTo>
                    <a:pt x="723602" y="149126"/>
                  </a:lnTo>
                  <a:lnTo>
                    <a:pt x="736104" y="140494"/>
                  </a:lnTo>
                  <a:lnTo>
                    <a:pt x="735806" y="139005"/>
                  </a:lnTo>
                  <a:lnTo>
                    <a:pt x="713780" y="130671"/>
                  </a:lnTo>
                  <a:lnTo>
                    <a:pt x="713780" y="130373"/>
                  </a:lnTo>
                  <a:cubicBezTo>
                    <a:pt x="713780" y="130373"/>
                    <a:pt x="708342" y="128223"/>
                    <a:pt x="702766" y="125909"/>
                  </a:cubicBezTo>
                  <a:cubicBezTo>
                    <a:pt x="699979" y="124751"/>
                    <a:pt x="697280" y="123474"/>
                    <a:pt x="695027" y="122634"/>
                  </a:cubicBezTo>
                  <a:cubicBezTo>
                    <a:pt x="693901" y="122214"/>
                    <a:pt x="692731" y="121952"/>
                    <a:pt x="692051" y="121741"/>
                  </a:cubicBezTo>
                  <a:cubicBezTo>
                    <a:pt x="691710" y="121636"/>
                    <a:pt x="691289" y="121492"/>
                    <a:pt x="691158" y="121444"/>
                  </a:cubicBezTo>
                  <a:cubicBezTo>
                    <a:pt x="688717" y="121361"/>
                    <a:pt x="686131" y="120755"/>
                    <a:pt x="683121" y="120253"/>
                  </a:cubicBezTo>
                  <a:cubicBezTo>
                    <a:pt x="679881" y="119713"/>
                    <a:pt x="676870" y="119360"/>
                    <a:pt x="676870" y="119360"/>
                  </a:cubicBezTo>
                  <a:lnTo>
                    <a:pt x="676573" y="119360"/>
                  </a:lnTo>
                  <a:lnTo>
                    <a:pt x="676275" y="119063"/>
                  </a:lnTo>
                  <a:lnTo>
                    <a:pt x="651570" y="110430"/>
                  </a:lnTo>
                  <a:lnTo>
                    <a:pt x="651272" y="110430"/>
                  </a:lnTo>
                  <a:lnTo>
                    <a:pt x="624483" y="110133"/>
                  </a:lnTo>
                  <a:lnTo>
                    <a:pt x="622995" y="109835"/>
                  </a:lnTo>
                  <a:lnTo>
                    <a:pt x="621804" y="109240"/>
                  </a:lnTo>
                  <a:cubicBezTo>
                    <a:pt x="621804" y="109240"/>
                    <a:pt x="619522" y="107585"/>
                    <a:pt x="617041" y="105966"/>
                  </a:cubicBezTo>
                  <a:cubicBezTo>
                    <a:pt x="615801" y="105156"/>
                    <a:pt x="614447" y="104115"/>
                    <a:pt x="613470" y="103584"/>
                  </a:cubicBezTo>
                  <a:cubicBezTo>
                    <a:pt x="612981" y="103319"/>
                    <a:pt x="612479" y="103368"/>
                    <a:pt x="612279" y="103287"/>
                  </a:cubicBezTo>
                  <a:cubicBezTo>
                    <a:pt x="609851" y="103287"/>
                    <a:pt x="604959" y="103287"/>
                    <a:pt x="602754" y="10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46" name="Serbest Form: Şekil 583">
              <a:extLst>
                <a:ext uri="{FF2B5EF4-FFF2-40B4-BE49-F238E27FC236}">
                  <a16:creationId xmlns:a16="http://schemas.microsoft.com/office/drawing/2014/main" id="{34F83C7F-31F6-49B0-BDB9-A7365559A9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6088" y="2420242"/>
              <a:ext cx="923329" cy="626268"/>
            </a:xfrm>
            <a:custGeom>
              <a:avLst/>
              <a:gdLst>
                <a:gd name="connsiteX0" fmla="*/ 824508 w 923329"/>
                <a:gd name="connsiteY0" fmla="*/ 0 h 626268"/>
                <a:gd name="connsiteX1" fmla="*/ 803374 w 923329"/>
                <a:gd name="connsiteY1" fmla="*/ 9525 h 626268"/>
                <a:gd name="connsiteX2" fmla="*/ 764679 w 923329"/>
                <a:gd name="connsiteY2" fmla="*/ 34826 h 626268"/>
                <a:gd name="connsiteX3" fmla="*/ 763786 w 923329"/>
                <a:gd name="connsiteY3" fmla="*/ 35421 h 626268"/>
                <a:gd name="connsiteX4" fmla="*/ 762298 w 923329"/>
                <a:gd name="connsiteY4" fmla="*/ 35719 h 626268"/>
                <a:gd name="connsiteX5" fmla="*/ 713184 w 923329"/>
                <a:gd name="connsiteY5" fmla="*/ 38100 h 626268"/>
                <a:gd name="connsiteX6" fmla="*/ 711994 w 923329"/>
                <a:gd name="connsiteY6" fmla="*/ 38100 h 626268"/>
                <a:gd name="connsiteX7" fmla="*/ 711101 w 923329"/>
                <a:gd name="connsiteY7" fmla="*/ 37802 h 626268"/>
                <a:gd name="connsiteX8" fmla="*/ 677466 w 923329"/>
                <a:gd name="connsiteY8" fmla="*/ 25598 h 626268"/>
                <a:gd name="connsiteX9" fmla="*/ 679847 w 923329"/>
                <a:gd name="connsiteY9" fmla="*/ 19050 h 626268"/>
                <a:gd name="connsiteX10" fmla="*/ 677168 w 923329"/>
                <a:gd name="connsiteY10" fmla="*/ 23515 h 626268"/>
                <a:gd name="connsiteX11" fmla="*/ 675977 w 923329"/>
                <a:gd name="connsiteY11" fmla="*/ 25896 h 626268"/>
                <a:gd name="connsiteX12" fmla="*/ 673298 w 923329"/>
                <a:gd name="connsiteY12" fmla="*/ 25896 h 626268"/>
                <a:gd name="connsiteX13" fmla="*/ 629841 w 923329"/>
                <a:gd name="connsiteY13" fmla="*/ 25896 h 626268"/>
                <a:gd name="connsiteX14" fmla="*/ 609898 w 923329"/>
                <a:gd name="connsiteY14" fmla="*/ 33933 h 626268"/>
                <a:gd name="connsiteX15" fmla="*/ 609302 w 923329"/>
                <a:gd name="connsiteY15" fmla="*/ 34230 h 626268"/>
                <a:gd name="connsiteX16" fmla="*/ 608409 w 923329"/>
                <a:gd name="connsiteY16" fmla="*/ 34528 h 626268"/>
                <a:gd name="connsiteX17" fmla="*/ 566440 w 923329"/>
                <a:gd name="connsiteY17" fmla="*/ 35719 h 626268"/>
                <a:gd name="connsiteX18" fmla="*/ 538758 w 923329"/>
                <a:gd name="connsiteY18" fmla="*/ 36909 h 626268"/>
                <a:gd name="connsiteX19" fmla="*/ 537270 w 923329"/>
                <a:gd name="connsiteY19" fmla="*/ 36909 h 626268"/>
                <a:gd name="connsiteX20" fmla="*/ 536079 w 923329"/>
                <a:gd name="connsiteY20" fmla="*/ 36314 h 626268"/>
                <a:gd name="connsiteX21" fmla="*/ 506016 w 923329"/>
                <a:gd name="connsiteY21" fmla="*/ 19943 h 626268"/>
                <a:gd name="connsiteX22" fmla="*/ 493216 w 923329"/>
                <a:gd name="connsiteY22" fmla="*/ 20836 h 626268"/>
                <a:gd name="connsiteX23" fmla="*/ 480120 w 923329"/>
                <a:gd name="connsiteY23" fmla="*/ 44053 h 626268"/>
                <a:gd name="connsiteX24" fmla="*/ 479524 w 923329"/>
                <a:gd name="connsiteY24" fmla="*/ 45244 h 626268"/>
                <a:gd name="connsiteX25" fmla="*/ 478334 w 923329"/>
                <a:gd name="connsiteY25" fmla="*/ 45839 h 626268"/>
                <a:gd name="connsiteX26" fmla="*/ 474762 w 923329"/>
                <a:gd name="connsiteY26" fmla="*/ 47923 h 626268"/>
                <a:gd name="connsiteX27" fmla="*/ 478036 w 923329"/>
                <a:gd name="connsiteY27" fmla="*/ 49709 h 626268"/>
                <a:gd name="connsiteX28" fmla="*/ 488752 w 923329"/>
                <a:gd name="connsiteY28" fmla="*/ 51197 h 626268"/>
                <a:gd name="connsiteX29" fmla="*/ 489049 w 923329"/>
                <a:gd name="connsiteY29" fmla="*/ 51197 h 626268"/>
                <a:gd name="connsiteX30" fmla="*/ 489347 w 923329"/>
                <a:gd name="connsiteY30" fmla="*/ 51197 h 626268"/>
                <a:gd name="connsiteX31" fmla="*/ 510183 w 923329"/>
                <a:gd name="connsiteY31" fmla="*/ 55959 h 626268"/>
                <a:gd name="connsiteX32" fmla="*/ 511076 w 923329"/>
                <a:gd name="connsiteY32" fmla="*/ 56257 h 626268"/>
                <a:gd name="connsiteX33" fmla="*/ 511969 w 923329"/>
                <a:gd name="connsiteY33" fmla="*/ 56852 h 626268"/>
                <a:gd name="connsiteX34" fmla="*/ 523875 w 923329"/>
                <a:gd name="connsiteY34" fmla="*/ 66377 h 626268"/>
                <a:gd name="connsiteX35" fmla="*/ 539056 w 923329"/>
                <a:gd name="connsiteY35" fmla="*/ 77986 h 626268"/>
                <a:gd name="connsiteX36" fmla="*/ 540246 w 923329"/>
                <a:gd name="connsiteY36" fmla="*/ 78879 h 626268"/>
                <a:gd name="connsiteX37" fmla="*/ 540841 w 923329"/>
                <a:gd name="connsiteY37" fmla="*/ 80367 h 626268"/>
                <a:gd name="connsiteX38" fmla="*/ 544711 w 923329"/>
                <a:gd name="connsiteY38" fmla="*/ 91678 h 626268"/>
                <a:gd name="connsiteX39" fmla="*/ 545902 w 923329"/>
                <a:gd name="connsiteY39" fmla="*/ 95845 h 626268"/>
                <a:gd name="connsiteX40" fmla="*/ 542032 w 923329"/>
                <a:gd name="connsiteY40" fmla="*/ 97631 h 626268"/>
                <a:gd name="connsiteX41" fmla="*/ 514350 w 923329"/>
                <a:gd name="connsiteY41" fmla="*/ 109240 h 626268"/>
                <a:gd name="connsiteX42" fmla="*/ 502444 w 923329"/>
                <a:gd name="connsiteY42" fmla="*/ 124123 h 626268"/>
                <a:gd name="connsiteX43" fmla="*/ 501848 w 923329"/>
                <a:gd name="connsiteY43" fmla="*/ 125016 h 626268"/>
                <a:gd name="connsiteX44" fmla="*/ 500955 w 923329"/>
                <a:gd name="connsiteY44" fmla="*/ 125611 h 626268"/>
                <a:gd name="connsiteX45" fmla="*/ 479227 w 923329"/>
                <a:gd name="connsiteY45" fmla="*/ 135731 h 626268"/>
                <a:gd name="connsiteX46" fmla="*/ 478334 w 923329"/>
                <a:gd name="connsiteY46" fmla="*/ 136327 h 626268"/>
                <a:gd name="connsiteX47" fmla="*/ 477143 w 923329"/>
                <a:gd name="connsiteY47" fmla="*/ 136327 h 626268"/>
                <a:gd name="connsiteX48" fmla="*/ 423267 w 923329"/>
                <a:gd name="connsiteY48" fmla="*/ 136624 h 626268"/>
                <a:gd name="connsiteX49" fmla="*/ 417016 w 923329"/>
                <a:gd name="connsiteY49" fmla="*/ 135136 h 626268"/>
                <a:gd name="connsiteX50" fmla="*/ 411063 w 923329"/>
                <a:gd name="connsiteY50" fmla="*/ 132457 h 626268"/>
                <a:gd name="connsiteX51" fmla="*/ 404217 w 923329"/>
                <a:gd name="connsiteY51" fmla="*/ 128885 h 626268"/>
                <a:gd name="connsiteX52" fmla="*/ 394990 w 923329"/>
                <a:gd name="connsiteY52" fmla="*/ 123230 h 626268"/>
                <a:gd name="connsiteX53" fmla="*/ 383381 w 923329"/>
                <a:gd name="connsiteY53" fmla="*/ 116681 h 626268"/>
                <a:gd name="connsiteX54" fmla="*/ 376535 w 923329"/>
                <a:gd name="connsiteY54" fmla="*/ 114598 h 626268"/>
                <a:gd name="connsiteX55" fmla="*/ 363736 w 923329"/>
                <a:gd name="connsiteY55" fmla="*/ 111323 h 626268"/>
                <a:gd name="connsiteX56" fmla="*/ 351532 w 923329"/>
                <a:gd name="connsiteY56" fmla="*/ 108049 h 626268"/>
                <a:gd name="connsiteX57" fmla="*/ 346174 w 923329"/>
                <a:gd name="connsiteY57" fmla="*/ 106859 h 626268"/>
                <a:gd name="connsiteX58" fmla="*/ 345877 w 923329"/>
                <a:gd name="connsiteY58" fmla="*/ 106859 h 626268"/>
                <a:gd name="connsiteX59" fmla="*/ 342305 w 923329"/>
                <a:gd name="connsiteY59" fmla="*/ 108049 h 626268"/>
                <a:gd name="connsiteX60" fmla="*/ 331589 w 923329"/>
                <a:gd name="connsiteY60" fmla="*/ 112812 h 626268"/>
                <a:gd name="connsiteX61" fmla="*/ 320873 w 923329"/>
                <a:gd name="connsiteY61" fmla="*/ 117574 h 626268"/>
                <a:gd name="connsiteX62" fmla="*/ 317302 w 923329"/>
                <a:gd name="connsiteY62" fmla="*/ 119360 h 626268"/>
                <a:gd name="connsiteX63" fmla="*/ 315813 w 923329"/>
                <a:gd name="connsiteY63" fmla="*/ 119955 h 626268"/>
                <a:gd name="connsiteX64" fmla="*/ 314623 w 923329"/>
                <a:gd name="connsiteY64" fmla="*/ 120551 h 626268"/>
                <a:gd name="connsiteX65" fmla="*/ 313432 w 923329"/>
                <a:gd name="connsiteY65" fmla="*/ 120551 h 626268"/>
                <a:gd name="connsiteX66" fmla="*/ 311646 w 923329"/>
                <a:gd name="connsiteY66" fmla="*/ 120848 h 626268"/>
                <a:gd name="connsiteX67" fmla="*/ 306884 w 923329"/>
                <a:gd name="connsiteY67" fmla="*/ 121146 h 626268"/>
                <a:gd name="connsiteX68" fmla="*/ 293191 w 923329"/>
                <a:gd name="connsiteY68" fmla="*/ 122337 h 626268"/>
                <a:gd name="connsiteX69" fmla="*/ 279202 w 923329"/>
                <a:gd name="connsiteY69" fmla="*/ 123230 h 626268"/>
                <a:gd name="connsiteX70" fmla="*/ 273844 w 923329"/>
                <a:gd name="connsiteY70" fmla="*/ 123230 h 626268"/>
                <a:gd name="connsiteX71" fmla="*/ 271760 w 923329"/>
                <a:gd name="connsiteY71" fmla="*/ 123230 h 626268"/>
                <a:gd name="connsiteX72" fmla="*/ 269379 w 923329"/>
                <a:gd name="connsiteY72" fmla="*/ 122634 h 626268"/>
                <a:gd name="connsiteX73" fmla="*/ 262830 w 923329"/>
                <a:gd name="connsiteY73" fmla="*/ 120551 h 626268"/>
                <a:gd name="connsiteX74" fmla="*/ 249734 w 923329"/>
                <a:gd name="connsiteY74" fmla="*/ 116681 h 626268"/>
                <a:gd name="connsiteX75" fmla="*/ 231874 w 923329"/>
                <a:gd name="connsiteY75" fmla="*/ 111323 h 626268"/>
                <a:gd name="connsiteX76" fmla="*/ 176510 w 923329"/>
                <a:gd name="connsiteY76" fmla="*/ 97036 h 626268"/>
                <a:gd name="connsiteX77" fmla="*/ 107752 w 923329"/>
                <a:gd name="connsiteY77" fmla="*/ 90785 h 626268"/>
                <a:gd name="connsiteX78" fmla="*/ 107156 w 923329"/>
                <a:gd name="connsiteY78" fmla="*/ 90785 h 626268"/>
                <a:gd name="connsiteX79" fmla="*/ 106561 w 923329"/>
                <a:gd name="connsiteY79" fmla="*/ 90488 h 626268"/>
                <a:gd name="connsiteX80" fmla="*/ 75009 w 923329"/>
                <a:gd name="connsiteY80" fmla="*/ 79772 h 626268"/>
                <a:gd name="connsiteX81" fmla="*/ 46732 w 923329"/>
                <a:gd name="connsiteY81" fmla="*/ 96143 h 626268"/>
                <a:gd name="connsiteX82" fmla="*/ 45839 w 923329"/>
                <a:gd name="connsiteY82" fmla="*/ 97334 h 626268"/>
                <a:gd name="connsiteX83" fmla="*/ 16966 w 923329"/>
                <a:gd name="connsiteY83" fmla="*/ 140494 h 626268"/>
                <a:gd name="connsiteX84" fmla="*/ 16669 w 923329"/>
                <a:gd name="connsiteY84" fmla="*/ 140791 h 626268"/>
                <a:gd name="connsiteX85" fmla="*/ 16371 w 923329"/>
                <a:gd name="connsiteY85" fmla="*/ 141387 h 626268"/>
                <a:gd name="connsiteX86" fmla="*/ 0 w 923329"/>
                <a:gd name="connsiteY86" fmla="*/ 157460 h 626268"/>
                <a:gd name="connsiteX87" fmla="*/ 5358 w 923329"/>
                <a:gd name="connsiteY87" fmla="*/ 182463 h 626268"/>
                <a:gd name="connsiteX88" fmla="*/ 5655 w 923329"/>
                <a:gd name="connsiteY88" fmla="*/ 183059 h 626268"/>
                <a:gd name="connsiteX89" fmla="*/ 5655 w 923329"/>
                <a:gd name="connsiteY89" fmla="*/ 183356 h 626268"/>
                <a:gd name="connsiteX90" fmla="*/ 8037 w 923329"/>
                <a:gd name="connsiteY90" fmla="*/ 225326 h 626268"/>
                <a:gd name="connsiteX91" fmla="*/ 18752 w 923329"/>
                <a:gd name="connsiteY91" fmla="*/ 260152 h 626268"/>
                <a:gd name="connsiteX92" fmla="*/ 18752 w 923329"/>
                <a:gd name="connsiteY92" fmla="*/ 260449 h 626268"/>
                <a:gd name="connsiteX93" fmla="*/ 38695 w 923329"/>
                <a:gd name="connsiteY93" fmla="*/ 292894 h 626268"/>
                <a:gd name="connsiteX94" fmla="*/ 38993 w 923329"/>
                <a:gd name="connsiteY94" fmla="*/ 293489 h 626268"/>
                <a:gd name="connsiteX95" fmla="*/ 38993 w 923329"/>
                <a:gd name="connsiteY95" fmla="*/ 293787 h 626268"/>
                <a:gd name="connsiteX96" fmla="*/ 49709 w 923329"/>
                <a:gd name="connsiteY96" fmla="*/ 326529 h 626268"/>
                <a:gd name="connsiteX97" fmla="*/ 50006 w 923329"/>
                <a:gd name="connsiteY97" fmla="*/ 327124 h 626268"/>
                <a:gd name="connsiteX98" fmla="*/ 50006 w 923329"/>
                <a:gd name="connsiteY98" fmla="*/ 328017 h 626268"/>
                <a:gd name="connsiteX99" fmla="*/ 48816 w 923329"/>
                <a:gd name="connsiteY99" fmla="*/ 365522 h 626268"/>
                <a:gd name="connsiteX100" fmla="*/ 64889 w 923329"/>
                <a:gd name="connsiteY100" fmla="*/ 396180 h 626268"/>
                <a:gd name="connsiteX101" fmla="*/ 65187 w 923329"/>
                <a:gd name="connsiteY101" fmla="*/ 396776 h 626268"/>
                <a:gd name="connsiteX102" fmla="*/ 83344 w 923329"/>
                <a:gd name="connsiteY102" fmla="*/ 422672 h 626268"/>
                <a:gd name="connsiteX103" fmla="*/ 148233 w 923329"/>
                <a:gd name="connsiteY103" fmla="*/ 450949 h 626268"/>
                <a:gd name="connsiteX104" fmla="*/ 149721 w 923329"/>
                <a:gd name="connsiteY104" fmla="*/ 451545 h 626268"/>
                <a:gd name="connsiteX105" fmla="*/ 150614 w 923329"/>
                <a:gd name="connsiteY105" fmla="*/ 453033 h 626268"/>
                <a:gd name="connsiteX106" fmla="*/ 169664 w 923329"/>
                <a:gd name="connsiteY106" fmla="*/ 486668 h 626268"/>
                <a:gd name="connsiteX107" fmla="*/ 183654 w 923329"/>
                <a:gd name="connsiteY107" fmla="*/ 502444 h 626268"/>
                <a:gd name="connsiteX108" fmla="*/ 244078 w 923329"/>
                <a:gd name="connsiteY108" fmla="*/ 504825 h 626268"/>
                <a:gd name="connsiteX109" fmla="*/ 269677 w 923329"/>
                <a:gd name="connsiteY109" fmla="*/ 494407 h 626268"/>
                <a:gd name="connsiteX110" fmla="*/ 274141 w 923329"/>
                <a:gd name="connsiteY110" fmla="*/ 492621 h 626268"/>
                <a:gd name="connsiteX111" fmla="*/ 275927 w 923329"/>
                <a:gd name="connsiteY111" fmla="*/ 496788 h 626268"/>
                <a:gd name="connsiteX112" fmla="*/ 287834 w 923329"/>
                <a:gd name="connsiteY112" fmla="*/ 525661 h 626268"/>
                <a:gd name="connsiteX113" fmla="*/ 288131 w 923329"/>
                <a:gd name="connsiteY113" fmla="*/ 525959 h 626268"/>
                <a:gd name="connsiteX114" fmla="*/ 288131 w 923329"/>
                <a:gd name="connsiteY114" fmla="*/ 526554 h 626268"/>
                <a:gd name="connsiteX115" fmla="*/ 294977 w 923329"/>
                <a:gd name="connsiteY115" fmla="*/ 556915 h 626268"/>
                <a:gd name="connsiteX116" fmla="*/ 313432 w 923329"/>
                <a:gd name="connsiteY116" fmla="*/ 584299 h 626268"/>
                <a:gd name="connsiteX117" fmla="*/ 334268 w 923329"/>
                <a:gd name="connsiteY117" fmla="*/ 599182 h 626268"/>
                <a:gd name="connsiteX118" fmla="*/ 355997 w 923329"/>
                <a:gd name="connsiteY118" fmla="*/ 589359 h 626268"/>
                <a:gd name="connsiteX119" fmla="*/ 357188 w 923329"/>
                <a:gd name="connsiteY119" fmla="*/ 588764 h 626268"/>
                <a:gd name="connsiteX120" fmla="*/ 358378 w 923329"/>
                <a:gd name="connsiteY120" fmla="*/ 589062 h 626268"/>
                <a:gd name="connsiteX121" fmla="*/ 397073 w 923329"/>
                <a:gd name="connsiteY121" fmla="*/ 592634 h 626268"/>
                <a:gd name="connsiteX122" fmla="*/ 398264 w 923329"/>
                <a:gd name="connsiteY122" fmla="*/ 592634 h 626268"/>
                <a:gd name="connsiteX123" fmla="*/ 399157 w 923329"/>
                <a:gd name="connsiteY123" fmla="*/ 593527 h 626268"/>
                <a:gd name="connsiteX124" fmla="*/ 427732 w 923329"/>
                <a:gd name="connsiteY124" fmla="*/ 613470 h 626268"/>
                <a:gd name="connsiteX125" fmla="*/ 428030 w 923329"/>
                <a:gd name="connsiteY125" fmla="*/ 613767 h 626268"/>
                <a:gd name="connsiteX126" fmla="*/ 473571 w 923329"/>
                <a:gd name="connsiteY126" fmla="*/ 626269 h 626268"/>
                <a:gd name="connsiteX127" fmla="*/ 503337 w 923329"/>
                <a:gd name="connsiteY127" fmla="*/ 626269 h 626268"/>
                <a:gd name="connsiteX128" fmla="*/ 522387 w 923329"/>
                <a:gd name="connsiteY128" fmla="*/ 612577 h 626268"/>
                <a:gd name="connsiteX129" fmla="*/ 522387 w 923329"/>
                <a:gd name="connsiteY129" fmla="*/ 612874 h 626268"/>
                <a:gd name="connsiteX130" fmla="*/ 537865 w 923329"/>
                <a:gd name="connsiteY130" fmla="*/ 598289 h 626268"/>
                <a:gd name="connsiteX131" fmla="*/ 556915 w 923329"/>
                <a:gd name="connsiteY131" fmla="*/ 547390 h 626268"/>
                <a:gd name="connsiteX132" fmla="*/ 557510 w 923329"/>
                <a:gd name="connsiteY132" fmla="*/ 546199 h 626268"/>
                <a:gd name="connsiteX133" fmla="*/ 558701 w 923329"/>
                <a:gd name="connsiteY133" fmla="*/ 545306 h 626268"/>
                <a:gd name="connsiteX134" fmla="*/ 584002 w 923329"/>
                <a:gd name="connsiteY134" fmla="*/ 528340 h 626268"/>
                <a:gd name="connsiteX135" fmla="*/ 615851 w 923329"/>
                <a:gd name="connsiteY135" fmla="*/ 509588 h 626268"/>
                <a:gd name="connsiteX136" fmla="*/ 627459 w 923329"/>
                <a:gd name="connsiteY136" fmla="*/ 495895 h 626268"/>
                <a:gd name="connsiteX137" fmla="*/ 628650 w 923329"/>
                <a:gd name="connsiteY137" fmla="*/ 440829 h 626268"/>
                <a:gd name="connsiteX138" fmla="*/ 628948 w 923329"/>
                <a:gd name="connsiteY138" fmla="*/ 436066 h 626268"/>
                <a:gd name="connsiteX139" fmla="*/ 633710 w 923329"/>
                <a:gd name="connsiteY139" fmla="*/ 436066 h 626268"/>
                <a:gd name="connsiteX140" fmla="*/ 661392 w 923329"/>
                <a:gd name="connsiteY140" fmla="*/ 437257 h 626268"/>
                <a:gd name="connsiteX141" fmla="*/ 662881 w 923329"/>
                <a:gd name="connsiteY141" fmla="*/ 437555 h 626268"/>
                <a:gd name="connsiteX142" fmla="*/ 664369 w 923329"/>
                <a:gd name="connsiteY142" fmla="*/ 438448 h 626268"/>
                <a:gd name="connsiteX143" fmla="*/ 688777 w 923329"/>
                <a:gd name="connsiteY143" fmla="*/ 459581 h 626268"/>
                <a:gd name="connsiteX144" fmla="*/ 689372 w 923329"/>
                <a:gd name="connsiteY144" fmla="*/ 460177 h 626268"/>
                <a:gd name="connsiteX145" fmla="*/ 699492 w 923329"/>
                <a:gd name="connsiteY145" fmla="*/ 466130 h 626268"/>
                <a:gd name="connsiteX146" fmla="*/ 794445 w 923329"/>
                <a:gd name="connsiteY146" fmla="*/ 466130 h 626268"/>
                <a:gd name="connsiteX147" fmla="*/ 800993 w 923329"/>
                <a:gd name="connsiteY147" fmla="*/ 453628 h 626268"/>
                <a:gd name="connsiteX148" fmla="*/ 801291 w 923329"/>
                <a:gd name="connsiteY148" fmla="*/ 453033 h 626268"/>
                <a:gd name="connsiteX149" fmla="*/ 807839 w 923329"/>
                <a:gd name="connsiteY149" fmla="*/ 436364 h 626268"/>
                <a:gd name="connsiteX150" fmla="*/ 807839 w 923329"/>
                <a:gd name="connsiteY150" fmla="*/ 399157 h 626268"/>
                <a:gd name="connsiteX151" fmla="*/ 807839 w 923329"/>
                <a:gd name="connsiteY151" fmla="*/ 398859 h 626268"/>
                <a:gd name="connsiteX152" fmla="*/ 803672 w 923329"/>
                <a:gd name="connsiteY152" fmla="*/ 384274 h 626268"/>
                <a:gd name="connsiteX153" fmla="*/ 803374 w 923329"/>
                <a:gd name="connsiteY153" fmla="*/ 383381 h 626268"/>
                <a:gd name="connsiteX154" fmla="*/ 791766 w 923329"/>
                <a:gd name="connsiteY154" fmla="*/ 361355 h 626268"/>
                <a:gd name="connsiteX155" fmla="*/ 791170 w 923329"/>
                <a:gd name="connsiteY155" fmla="*/ 360759 h 626268"/>
                <a:gd name="connsiteX156" fmla="*/ 791170 w 923329"/>
                <a:gd name="connsiteY156" fmla="*/ 359866 h 626268"/>
                <a:gd name="connsiteX157" fmla="*/ 786706 w 923329"/>
                <a:gd name="connsiteY157" fmla="*/ 327422 h 626268"/>
                <a:gd name="connsiteX158" fmla="*/ 781050 w 923329"/>
                <a:gd name="connsiteY158" fmla="*/ 318492 h 626268"/>
                <a:gd name="connsiteX159" fmla="*/ 779859 w 923329"/>
                <a:gd name="connsiteY159" fmla="*/ 316409 h 626268"/>
                <a:gd name="connsiteX160" fmla="*/ 780455 w 923329"/>
                <a:gd name="connsiteY160" fmla="*/ 314325 h 626268"/>
                <a:gd name="connsiteX161" fmla="*/ 787598 w 923329"/>
                <a:gd name="connsiteY161" fmla="*/ 291703 h 626268"/>
                <a:gd name="connsiteX162" fmla="*/ 788194 w 923329"/>
                <a:gd name="connsiteY162" fmla="*/ 290513 h 626268"/>
                <a:gd name="connsiteX163" fmla="*/ 789087 w 923329"/>
                <a:gd name="connsiteY163" fmla="*/ 289620 h 626268"/>
                <a:gd name="connsiteX164" fmla="*/ 830759 w 923329"/>
                <a:gd name="connsiteY164" fmla="*/ 250031 h 626268"/>
                <a:gd name="connsiteX165" fmla="*/ 831056 w 923329"/>
                <a:gd name="connsiteY165" fmla="*/ 249734 h 626268"/>
                <a:gd name="connsiteX166" fmla="*/ 843856 w 923329"/>
                <a:gd name="connsiteY166" fmla="*/ 224730 h 626268"/>
                <a:gd name="connsiteX167" fmla="*/ 843856 w 923329"/>
                <a:gd name="connsiteY167" fmla="*/ 164306 h 626268"/>
                <a:gd name="connsiteX168" fmla="*/ 843856 w 923329"/>
                <a:gd name="connsiteY168" fmla="*/ 163413 h 626268"/>
                <a:gd name="connsiteX169" fmla="*/ 844153 w 923329"/>
                <a:gd name="connsiteY169" fmla="*/ 162818 h 626268"/>
                <a:gd name="connsiteX170" fmla="*/ 858738 w 923329"/>
                <a:gd name="connsiteY170" fmla="*/ 120551 h 626268"/>
                <a:gd name="connsiteX171" fmla="*/ 859036 w 923329"/>
                <a:gd name="connsiteY171" fmla="*/ 119955 h 626268"/>
                <a:gd name="connsiteX172" fmla="*/ 859334 w 923329"/>
                <a:gd name="connsiteY172" fmla="*/ 119360 h 626268"/>
                <a:gd name="connsiteX173" fmla="*/ 888206 w 923329"/>
                <a:gd name="connsiteY173" fmla="*/ 82153 h 626268"/>
                <a:gd name="connsiteX174" fmla="*/ 889099 w 923329"/>
                <a:gd name="connsiteY174" fmla="*/ 80963 h 626268"/>
                <a:gd name="connsiteX175" fmla="*/ 890290 w 923329"/>
                <a:gd name="connsiteY175" fmla="*/ 80367 h 626268"/>
                <a:gd name="connsiteX176" fmla="*/ 922139 w 923329"/>
                <a:gd name="connsiteY176" fmla="*/ 68759 h 626268"/>
                <a:gd name="connsiteX177" fmla="*/ 922139 w 923329"/>
                <a:gd name="connsiteY177" fmla="*/ 68461 h 626268"/>
                <a:gd name="connsiteX178" fmla="*/ 923330 w 923329"/>
                <a:gd name="connsiteY178" fmla="*/ 68163 h 626268"/>
                <a:gd name="connsiteX179" fmla="*/ 923032 w 923329"/>
                <a:gd name="connsiteY179" fmla="*/ 56257 h 626268"/>
                <a:gd name="connsiteX180" fmla="*/ 920651 w 923329"/>
                <a:gd name="connsiteY180" fmla="*/ 45839 h 626268"/>
                <a:gd name="connsiteX181" fmla="*/ 898029 w 923329"/>
                <a:gd name="connsiteY181" fmla="*/ 38993 h 626268"/>
                <a:gd name="connsiteX182" fmla="*/ 897434 w 923329"/>
                <a:gd name="connsiteY182" fmla="*/ 38993 h 626268"/>
                <a:gd name="connsiteX183" fmla="*/ 897136 w 923329"/>
                <a:gd name="connsiteY183" fmla="*/ 38695 h 626268"/>
                <a:gd name="connsiteX184" fmla="*/ 850106 w 923329"/>
                <a:gd name="connsiteY184" fmla="*/ 14585 h 626268"/>
                <a:gd name="connsiteX185" fmla="*/ 824508 w 923329"/>
                <a:gd name="connsiteY185" fmla="*/ 0 h 62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923329" h="626268">
                  <a:moveTo>
                    <a:pt x="824508" y="0"/>
                  </a:moveTo>
                  <a:lnTo>
                    <a:pt x="803374" y="9525"/>
                  </a:lnTo>
                  <a:lnTo>
                    <a:pt x="764679" y="34826"/>
                  </a:lnTo>
                  <a:lnTo>
                    <a:pt x="763786" y="35421"/>
                  </a:lnTo>
                  <a:lnTo>
                    <a:pt x="762298" y="35719"/>
                  </a:lnTo>
                  <a:lnTo>
                    <a:pt x="713184" y="38100"/>
                  </a:lnTo>
                  <a:lnTo>
                    <a:pt x="711994" y="38100"/>
                  </a:lnTo>
                  <a:lnTo>
                    <a:pt x="711101" y="37802"/>
                  </a:lnTo>
                  <a:lnTo>
                    <a:pt x="677466" y="25598"/>
                  </a:lnTo>
                  <a:lnTo>
                    <a:pt x="679847" y="19050"/>
                  </a:lnTo>
                  <a:lnTo>
                    <a:pt x="677168" y="23515"/>
                  </a:lnTo>
                  <a:lnTo>
                    <a:pt x="675977" y="25896"/>
                  </a:lnTo>
                  <a:lnTo>
                    <a:pt x="673298" y="25896"/>
                  </a:lnTo>
                  <a:lnTo>
                    <a:pt x="629841" y="25896"/>
                  </a:lnTo>
                  <a:lnTo>
                    <a:pt x="609898" y="33933"/>
                  </a:lnTo>
                  <a:lnTo>
                    <a:pt x="609302" y="34230"/>
                  </a:lnTo>
                  <a:lnTo>
                    <a:pt x="608409" y="34528"/>
                  </a:lnTo>
                  <a:lnTo>
                    <a:pt x="566440" y="35719"/>
                  </a:lnTo>
                  <a:lnTo>
                    <a:pt x="538758" y="36909"/>
                  </a:lnTo>
                  <a:lnTo>
                    <a:pt x="537270" y="36909"/>
                  </a:lnTo>
                  <a:lnTo>
                    <a:pt x="536079" y="36314"/>
                  </a:lnTo>
                  <a:lnTo>
                    <a:pt x="506016" y="19943"/>
                  </a:lnTo>
                  <a:lnTo>
                    <a:pt x="493216" y="20836"/>
                  </a:lnTo>
                  <a:lnTo>
                    <a:pt x="480120" y="44053"/>
                  </a:lnTo>
                  <a:lnTo>
                    <a:pt x="479524" y="45244"/>
                  </a:lnTo>
                  <a:lnTo>
                    <a:pt x="478334" y="45839"/>
                  </a:lnTo>
                  <a:lnTo>
                    <a:pt x="474762" y="47923"/>
                  </a:lnTo>
                  <a:lnTo>
                    <a:pt x="478036" y="49709"/>
                  </a:lnTo>
                  <a:lnTo>
                    <a:pt x="488752" y="51197"/>
                  </a:lnTo>
                  <a:lnTo>
                    <a:pt x="489049" y="51197"/>
                  </a:lnTo>
                  <a:lnTo>
                    <a:pt x="489347" y="51197"/>
                  </a:lnTo>
                  <a:lnTo>
                    <a:pt x="510183" y="55959"/>
                  </a:lnTo>
                  <a:lnTo>
                    <a:pt x="511076" y="56257"/>
                  </a:lnTo>
                  <a:lnTo>
                    <a:pt x="511969" y="56852"/>
                  </a:lnTo>
                  <a:lnTo>
                    <a:pt x="523875" y="66377"/>
                  </a:lnTo>
                  <a:lnTo>
                    <a:pt x="539056" y="77986"/>
                  </a:lnTo>
                  <a:lnTo>
                    <a:pt x="540246" y="78879"/>
                  </a:lnTo>
                  <a:lnTo>
                    <a:pt x="540841" y="80367"/>
                  </a:lnTo>
                  <a:lnTo>
                    <a:pt x="544711" y="91678"/>
                  </a:lnTo>
                  <a:lnTo>
                    <a:pt x="545902" y="95845"/>
                  </a:lnTo>
                  <a:lnTo>
                    <a:pt x="542032" y="97631"/>
                  </a:lnTo>
                  <a:lnTo>
                    <a:pt x="514350" y="109240"/>
                  </a:lnTo>
                  <a:lnTo>
                    <a:pt x="502444" y="124123"/>
                  </a:lnTo>
                  <a:lnTo>
                    <a:pt x="501848" y="125016"/>
                  </a:lnTo>
                  <a:lnTo>
                    <a:pt x="500955" y="125611"/>
                  </a:lnTo>
                  <a:lnTo>
                    <a:pt x="479227" y="135731"/>
                  </a:lnTo>
                  <a:lnTo>
                    <a:pt x="478334" y="136327"/>
                  </a:lnTo>
                  <a:lnTo>
                    <a:pt x="477143" y="136327"/>
                  </a:lnTo>
                  <a:cubicBezTo>
                    <a:pt x="477143" y="136327"/>
                    <a:pt x="428234" y="136624"/>
                    <a:pt x="423267" y="136624"/>
                  </a:cubicBezTo>
                  <a:cubicBezTo>
                    <a:pt x="420871" y="136624"/>
                    <a:pt x="419035" y="135907"/>
                    <a:pt x="417016" y="135136"/>
                  </a:cubicBezTo>
                  <a:cubicBezTo>
                    <a:pt x="414998" y="134365"/>
                    <a:pt x="412938" y="133408"/>
                    <a:pt x="411063" y="132457"/>
                  </a:cubicBezTo>
                  <a:cubicBezTo>
                    <a:pt x="407314" y="130555"/>
                    <a:pt x="404217" y="128885"/>
                    <a:pt x="404217" y="128885"/>
                  </a:cubicBezTo>
                  <a:cubicBezTo>
                    <a:pt x="404217" y="128885"/>
                    <a:pt x="399797" y="126082"/>
                    <a:pt x="394990" y="123230"/>
                  </a:cubicBezTo>
                  <a:cubicBezTo>
                    <a:pt x="390183" y="120377"/>
                    <a:pt x="384383" y="117126"/>
                    <a:pt x="383381" y="116681"/>
                  </a:cubicBezTo>
                  <a:cubicBezTo>
                    <a:pt x="383412" y="116695"/>
                    <a:pt x="380170" y="115628"/>
                    <a:pt x="376535" y="114598"/>
                  </a:cubicBezTo>
                  <a:cubicBezTo>
                    <a:pt x="372900" y="113567"/>
                    <a:pt x="368238" y="112515"/>
                    <a:pt x="363736" y="111323"/>
                  </a:cubicBezTo>
                  <a:cubicBezTo>
                    <a:pt x="359234" y="110132"/>
                    <a:pt x="354985" y="108929"/>
                    <a:pt x="351532" y="108049"/>
                  </a:cubicBezTo>
                  <a:cubicBezTo>
                    <a:pt x="348583" y="107298"/>
                    <a:pt x="346776" y="107006"/>
                    <a:pt x="346174" y="106859"/>
                  </a:cubicBezTo>
                  <a:cubicBezTo>
                    <a:pt x="346143" y="106851"/>
                    <a:pt x="345897" y="106864"/>
                    <a:pt x="345877" y="106859"/>
                  </a:cubicBezTo>
                  <a:cubicBezTo>
                    <a:pt x="345049" y="107144"/>
                    <a:pt x="343774" y="107439"/>
                    <a:pt x="342305" y="108049"/>
                  </a:cubicBezTo>
                  <a:cubicBezTo>
                    <a:pt x="339367" y="109271"/>
                    <a:pt x="335422" y="111067"/>
                    <a:pt x="331589" y="112812"/>
                  </a:cubicBezTo>
                  <a:cubicBezTo>
                    <a:pt x="327756" y="114557"/>
                    <a:pt x="323872" y="116199"/>
                    <a:pt x="320873" y="117574"/>
                  </a:cubicBezTo>
                  <a:cubicBezTo>
                    <a:pt x="319374" y="118262"/>
                    <a:pt x="318301" y="118918"/>
                    <a:pt x="317302" y="119360"/>
                  </a:cubicBezTo>
                  <a:cubicBezTo>
                    <a:pt x="316802" y="119581"/>
                    <a:pt x="316184" y="119803"/>
                    <a:pt x="315813" y="119955"/>
                  </a:cubicBezTo>
                  <a:cubicBezTo>
                    <a:pt x="315443" y="120108"/>
                    <a:pt x="315454" y="120343"/>
                    <a:pt x="314623" y="120551"/>
                  </a:cubicBezTo>
                  <a:cubicBezTo>
                    <a:pt x="313882" y="120736"/>
                    <a:pt x="313852" y="120496"/>
                    <a:pt x="313432" y="120551"/>
                  </a:cubicBezTo>
                  <a:cubicBezTo>
                    <a:pt x="313012" y="120606"/>
                    <a:pt x="312261" y="120781"/>
                    <a:pt x="311646" y="120848"/>
                  </a:cubicBezTo>
                  <a:cubicBezTo>
                    <a:pt x="310416" y="120984"/>
                    <a:pt x="308797" y="120965"/>
                    <a:pt x="306884" y="121146"/>
                  </a:cubicBezTo>
                  <a:cubicBezTo>
                    <a:pt x="303056" y="121508"/>
                    <a:pt x="298197" y="121962"/>
                    <a:pt x="293191" y="122337"/>
                  </a:cubicBezTo>
                  <a:cubicBezTo>
                    <a:pt x="288186" y="122711"/>
                    <a:pt x="283262" y="123080"/>
                    <a:pt x="279202" y="123230"/>
                  </a:cubicBezTo>
                  <a:cubicBezTo>
                    <a:pt x="277171" y="123305"/>
                    <a:pt x="275317" y="123261"/>
                    <a:pt x="273844" y="123230"/>
                  </a:cubicBezTo>
                  <a:cubicBezTo>
                    <a:pt x="273107" y="123214"/>
                    <a:pt x="272401" y="123296"/>
                    <a:pt x="271760" y="123230"/>
                  </a:cubicBezTo>
                  <a:cubicBezTo>
                    <a:pt x="271119" y="123164"/>
                    <a:pt x="270571" y="123145"/>
                    <a:pt x="269379" y="122634"/>
                  </a:cubicBezTo>
                  <a:cubicBezTo>
                    <a:pt x="269654" y="122752"/>
                    <a:pt x="266532" y="121679"/>
                    <a:pt x="262830" y="120551"/>
                  </a:cubicBezTo>
                  <a:cubicBezTo>
                    <a:pt x="259129" y="119423"/>
                    <a:pt x="254324" y="118034"/>
                    <a:pt x="249734" y="116681"/>
                  </a:cubicBezTo>
                  <a:cubicBezTo>
                    <a:pt x="240553" y="113975"/>
                    <a:pt x="231874" y="111323"/>
                    <a:pt x="231874" y="111323"/>
                  </a:cubicBezTo>
                  <a:lnTo>
                    <a:pt x="176510" y="97036"/>
                  </a:lnTo>
                  <a:lnTo>
                    <a:pt x="107752" y="90785"/>
                  </a:lnTo>
                  <a:lnTo>
                    <a:pt x="107156" y="90785"/>
                  </a:lnTo>
                  <a:lnTo>
                    <a:pt x="106561" y="90488"/>
                  </a:lnTo>
                  <a:lnTo>
                    <a:pt x="75009" y="79772"/>
                  </a:lnTo>
                  <a:lnTo>
                    <a:pt x="46732" y="96143"/>
                  </a:lnTo>
                  <a:lnTo>
                    <a:pt x="45839" y="97334"/>
                  </a:lnTo>
                  <a:lnTo>
                    <a:pt x="16966" y="140494"/>
                  </a:lnTo>
                  <a:lnTo>
                    <a:pt x="16669" y="140791"/>
                  </a:lnTo>
                  <a:lnTo>
                    <a:pt x="16371" y="141387"/>
                  </a:lnTo>
                  <a:lnTo>
                    <a:pt x="0" y="157460"/>
                  </a:lnTo>
                  <a:lnTo>
                    <a:pt x="5358" y="182463"/>
                  </a:lnTo>
                  <a:lnTo>
                    <a:pt x="5655" y="183059"/>
                  </a:lnTo>
                  <a:lnTo>
                    <a:pt x="5655" y="183356"/>
                  </a:lnTo>
                  <a:lnTo>
                    <a:pt x="8037" y="225326"/>
                  </a:lnTo>
                  <a:lnTo>
                    <a:pt x="18752" y="260152"/>
                  </a:lnTo>
                  <a:lnTo>
                    <a:pt x="18752" y="260449"/>
                  </a:lnTo>
                  <a:lnTo>
                    <a:pt x="38695" y="292894"/>
                  </a:lnTo>
                  <a:lnTo>
                    <a:pt x="38993" y="293489"/>
                  </a:lnTo>
                  <a:lnTo>
                    <a:pt x="38993" y="293787"/>
                  </a:lnTo>
                  <a:lnTo>
                    <a:pt x="49709" y="326529"/>
                  </a:lnTo>
                  <a:lnTo>
                    <a:pt x="50006" y="327124"/>
                  </a:lnTo>
                  <a:lnTo>
                    <a:pt x="50006" y="328017"/>
                  </a:lnTo>
                  <a:lnTo>
                    <a:pt x="48816" y="365522"/>
                  </a:lnTo>
                  <a:lnTo>
                    <a:pt x="64889" y="396180"/>
                  </a:lnTo>
                  <a:lnTo>
                    <a:pt x="65187" y="396776"/>
                  </a:lnTo>
                  <a:lnTo>
                    <a:pt x="83344" y="422672"/>
                  </a:lnTo>
                  <a:lnTo>
                    <a:pt x="148233" y="450949"/>
                  </a:lnTo>
                  <a:lnTo>
                    <a:pt x="149721" y="451545"/>
                  </a:lnTo>
                  <a:lnTo>
                    <a:pt x="150614" y="453033"/>
                  </a:lnTo>
                  <a:lnTo>
                    <a:pt x="169664" y="486668"/>
                  </a:lnTo>
                  <a:lnTo>
                    <a:pt x="183654" y="502444"/>
                  </a:lnTo>
                  <a:lnTo>
                    <a:pt x="244078" y="504825"/>
                  </a:lnTo>
                  <a:lnTo>
                    <a:pt x="269677" y="494407"/>
                  </a:lnTo>
                  <a:lnTo>
                    <a:pt x="274141" y="492621"/>
                  </a:lnTo>
                  <a:lnTo>
                    <a:pt x="275927" y="496788"/>
                  </a:lnTo>
                  <a:lnTo>
                    <a:pt x="287834" y="525661"/>
                  </a:lnTo>
                  <a:lnTo>
                    <a:pt x="288131" y="525959"/>
                  </a:lnTo>
                  <a:lnTo>
                    <a:pt x="288131" y="526554"/>
                  </a:lnTo>
                  <a:lnTo>
                    <a:pt x="294977" y="556915"/>
                  </a:lnTo>
                  <a:lnTo>
                    <a:pt x="313432" y="584299"/>
                  </a:lnTo>
                  <a:lnTo>
                    <a:pt x="334268" y="599182"/>
                  </a:lnTo>
                  <a:lnTo>
                    <a:pt x="355997" y="589359"/>
                  </a:lnTo>
                  <a:lnTo>
                    <a:pt x="357188" y="588764"/>
                  </a:lnTo>
                  <a:lnTo>
                    <a:pt x="358378" y="589062"/>
                  </a:lnTo>
                  <a:lnTo>
                    <a:pt x="397073" y="592634"/>
                  </a:lnTo>
                  <a:lnTo>
                    <a:pt x="398264" y="592634"/>
                  </a:lnTo>
                  <a:lnTo>
                    <a:pt x="399157" y="593527"/>
                  </a:lnTo>
                  <a:lnTo>
                    <a:pt x="427732" y="613470"/>
                  </a:lnTo>
                  <a:lnTo>
                    <a:pt x="428030" y="613767"/>
                  </a:lnTo>
                  <a:lnTo>
                    <a:pt x="473571" y="626269"/>
                  </a:lnTo>
                  <a:lnTo>
                    <a:pt x="503337" y="626269"/>
                  </a:lnTo>
                  <a:lnTo>
                    <a:pt x="522387" y="612577"/>
                  </a:lnTo>
                  <a:lnTo>
                    <a:pt x="522387" y="612874"/>
                  </a:lnTo>
                  <a:lnTo>
                    <a:pt x="537865" y="598289"/>
                  </a:lnTo>
                  <a:lnTo>
                    <a:pt x="556915" y="547390"/>
                  </a:lnTo>
                  <a:lnTo>
                    <a:pt x="557510" y="546199"/>
                  </a:lnTo>
                  <a:lnTo>
                    <a:pt x="558701" y="545306"/>
                  </a:lnTo>
                  <a:lnTo>
                    <a:pt x="584002" y="528340"/>
                  </a:lnTo>
                  <a:lnTo>
                    <a:pt x="615851" y="509588"/>
                  </a:lnTo>
                  <a:lnTo>
                    <a:pt x="627459" y="495895"/>
                  </a:lnTo>
                  <a:lnTo>
                    <a:pt x="628650" y="440829"/>
                  </a:lnTo>
                  <a:lnTo>
                    <a:pt x="628948" y="436066"/>
                  </a:lnTo>
                  <a:lnTo>
                    <a:pt x="633710" y="436066"/>
                  </a:lnTo>
                  <a:lnTo>
                    <a:pt x="661392" y="437257"/>
                  </a:lnTo>
                  <a:lnTo>
                    <a:pt x="662881" y="437555"/>
                  </a:lnTo>
                  <a:lnTo>
                    <a:pt x="664369" y="438448"/>
                  </a:lnTo>
                  <a:lnTo>
                    <a:pt x="688777" y="459581"/>
                  </a:lnTo>
                  <a:lnTo>
                    <a:pt x="689372" y="460177"/>
                  </a:lnTo>
                  <a:lnTo>
                    <a:pt x="699492" y="466130"/>
                  </a:lnTo>
                  <a:lnTo>
                    <a:pt x="794445" y="466130"/>
                  </a:lnTo>
                  <a:lnTo>
                    <a:pt x="800993" y="453628"/>
                  </a:lnTo>
                  <a:lnTo>
                    <a:pt x="801291" y="453033"/>
                  </a:lnTo>
                  <a:lnTo>
                    <a:pt x="807839" y="436364"/>
                  </a:lnTo>
                  <a:lnTo>
                    <a:pt x="807839" y="399157"/>
                  </a:lnTo>
                  <a:lnTo>
                    <a:pt x="807839" y="398859"/>
                  </a:lnTo>
                  <a:lnTo>
                    <a:pt x="803672" y="384274"/>
                  </a:lnTo>
                  <a:lnTo>
                    <a:pt x="803374" y="383381"/>
                  </a:lnTo>
                  <a:lnTo>
                    <a:pt x="791766" y="361355"/>
                  </a:lnTo>
                  <a:lnTo>
                    <a:pt x="791170" y="360759"/>
                  </a:lnTo>
                  <a:lnTo>
                    <a:pt x="791170" y="359866"/>
                  </a:lnTo>
                  <a:lnTo>
                    <a:pt x="786706" y="327422"/>
                  </a:lnTo>
                  <a:lnTo>
                    <a:pt x="781050" y="318492"/>
                  </a:lnTo>
                  <a:lnTo>
                    <a:pt x="779859" y="316409"/>
                  </a:lnTo>
                  <a:lnTo>
                    <a:pt x="780455" y="314325"/>
                  </a:lnTo>
                  <a:lnTo>
                    <a:pt x="787598" y="291703"/>
                  </a:lnTo>
                  <a:lnTo>
                    <a:pt x="788194" y="290513"/>
                  </a:lnTo>
                  <a:lnTo>
                    <a:pt x="789087" y="289620"/>
                  </a:lnTo>
                  <a:lnTo>
                    <a:pt x="830759" y="250031"/>
                  </a:lnTo>
                  <a:lnTo>
                    <a:pt x="831056" y="249734"/>
                  </a:lnTo>
                  <a:lnTo>
                    <a:pt x="843856" y="224730"/>
                  </a:lnTo>
                  <a:lnTo>
                    <a:pt x="843856" y="164306"/>
                  </a:lnTo>
                  <a:lnTo>
                    <a:pt x="843856" y="163413"/>
                  </a:lnTo>
                  <a:lnTo>
                    <a:pt x="844153" y="162818"/>
                  </a:lnTo>
                  <a:lnTo>
                    <a:pt x="858738" y="120551"/>
                  </a:lnTo>
                  <a:lnTo>
                    <a:pt x="859036" y="119955"/>
                  </a:lnTo>
                  <a:lnTo>
                    <a:pt x="859334" y="119360"/>
                  </a:lnTo>
                  <a:lnTo>
                    <a:pt x="888206" y="82153"/>
                  </a:lnTo>
                  <a:lnTo>
                    <a:pt x="889099" y="80963"/>
                  </a:lnTo>
                  <a:lnTo>
                    <a:pt x="890290" y="80367"/>
                  </a:lnTo>
                  <a:lnTo>
                    <a:pt x="922139" y="68759"/>
                  </a:lnTo>
                  <a:lnTo>
                    <a:pt x="922139" y="68461"/>
                  </a:lnTo>
                  <a:lnTo>
                    <a:pt x="923330" y="68163"/>
                  </a:lnTo>
                  <a:lnTo>
                    <a:pt x="923032" y="56257"/>
                  </a:lnTo>
                  <a:lnTo>
                    <a:pt x="920651" y="45839"/>
                  </a:lnTo>
                  <a:lnTo>
                    <a:pt x="898029" y="38993"/>
                  </a:lnTo>
                  <a:lnTo>
                    <a:pt x="897434" y="38993"/>
                  </a:lnTo>
                  <a:lnTo>
                    <a:pt x="897136" y="38695"/>
                  </a:lnTo>
                  <a:lnTo>
                    <a:pt x="850106" y="14585"/>
                  </a:lnTo>
                  <a:lnTo>
                    <a:pt x="82450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47" name="Serbest Form: Şekil 584">
              <a:extLst>
                <a:ext uri="{FF2B5EF4-FFF2-40B4-BE49-F238E27FC236}">
                  <a16:creationId xmlns:a16="http://schemas.microsoft.com/office/drawing/2014/main" id="{84C592DA-4BCB-0690-28BC-D72503DF09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4272" y="2224980"/>
              <a:ext cx="906958" cy="760214"/>
            </a:xfrm>
            <a:custGeom>
              <a:avLst/>
              <a:gdLst>
                <a:gd name="connsiteX0" fmla="*/ 587573 w 906958"/>
                <a:gd name="connsiteY0" fmla="*/ 0 h 760214"/>
                <a:gd name="connsiteX1" fmla="*/ 568226 w 906958"/>
                <a:gd name="connsiteY1" fmla="*/ 25003 h 760214"/>
                <a:gd name="connsiteX2" fmla="*/ 595015 w 906958"/>
                <a:gd name="connsiteY2" fmla="*/ 32742 h 760214"/>
                <a:gd name="connsiteX3" fmla="*/ 597098 w 906958"/>
                <a:gd name="connsiteY3" fmla="*/ 33338 h 760214"/>
                <a:gd name="connsiteX4" fmla="*/ 597991 w 906958"/>
                <a:gd name="connsiteY4" fmla="*/ 35421 h 760214"/>
                <a:gd name="connsiteX5" fmla="*/ 613767 w 906958"/>
                <a:gd name="connsiteY5" fmla="*/ 73819 h 760214"/>
                <a:gd name="connsiteX6" fmla="*/ 614660 w 906958"/>
                <a:gd name="connsiteY6" fmla="*/ 76200 h 760214"/>
                <a:gd name="connsiteX7" fmla="*/ 613470 w 906958"/>
                <a:gd name="connsiteY7" fmla="*/ 78284 h 760214"/>
                <a:gd name="connsiteX8" fmla="*/ 591741 w 906958"/>
                <a:gd name="connsiteY8" fmla="*/ 111919 h 760214"/>
                <a:gd name="connsiteX9" fmla="*/ 590848 w 906958"/>
                <a:gd name="connsiteY9" fmla="*/ 113407 h 760214"/>
                <a:gd name="connsiteX10" fmla="*/ 589062 w 906958"/>
                <a:gd name="connsiteY10" fmla="*/ 114002 h 760214"/>
                <a:gd name="connsiteX11" fmla="*/ 550366 w 906958"/>
                <a:gd name="connsiteY11" fmla="*/ 124420 h 760214"/>
                <a:gd name="connsiteX12" fmla="*/ 535781 w 906958"/>
                <a:gd name="connsiteY12" fmla="*/ 139303 h 760214"/>
                <a:gd name="connsiteX13" fmla="*/ 534293 w 906958"/>
                <a:gd name="connsiteY13" fmla="*/ 140494 h 760214"/>
                <a:gd name="connsiteX14" fmla="*/ 532507 w 906958"/>
                <a:gd name="connsiteY14" fmla="*/ 140791 h 760214"/>
                <a:gd name="connsiteX15" fmla="*/ 487561 w 906958"/>
                <a:gd name="connsiteY15" fmla="*/ 143173 h 760214"/>
                <a:gd name="connsiteX16" fmla="*/ 440829 w 906958"/>
                <a:gd name="connsiteY16" fmla="*/ 166688 h 760214"/>
                <a:gd name="connsiteX17" fmla="*/ 439936 w 906958"/>
                <a:gd name="connsiteY17" fmla="*/ 166985 h 760214"/>
                <a:gd name="connsiteX18" fmla="*/ 439341 w 906958"/>
                <a:gd name="connsiteY18" fmla="*/ 166985 h 760214"/>
                <a:gd name="connsiteX19" fmla="*/ 406896 w 906958"/>
                <a:gd name="connsiteY19" fmla="*/ 172641 h 760214"/>
                <a:gd name="connsiteX20" fmla="*/ 360759 w 906958"/>
                <a:gd name="connsiteY20" fmla="*/ 203597 h 760214"/>
                <a:gd name="connsiteX21" fmla="*/ 360164 w 906958"/>
                <a:gd name="connsiteY21" fmla="*/ 203895 h 760214"/>
                <a:gd name="connsiteX22" fmla="*/ 359569 w 906958"/>
                <a:gd name="connsiteY22" fmla="*/ 204192 h 760214"/>
                <a:gd name="connsiteX23" fmla="*/ 312539 w 906958"/>
                <a:gd name="connsiteY23" fmla="*/ 222349 h 760214"/>
                <a:gd name="connsiteX24" fmla="*/ 305098 w 906958"/>
                <a:gd name="connsiteY24" fmla="*/ 251520 h 760214"/>
                <a:gd name="connsiteX25" fmla="*/ 314623 w 906958"/>
                <a:gd name="connsiteY25" fmla="*/ 288727 h 760214"/>
                <a:gd name="connsiteX26" fmla="*/ 314920 w 906958"/>
                <a:gd name="connsiteY26" fmla="*/ 290215 h 760214"/>
                <a:gd name="connsiteX27" fmla="*/ 314325 w 906958"/>
                <a:gd name="connsiteY27" fmla="*/ 291405 h 760214"/>
                <a:gd name="connsiteX28" fmla="*/ 303609 w 906958"/>
                <a:gd name="connsiteY28" fmla="*/ 321469 h 760214"/>
                <a:gd name="connsiteX29" fmla="*/ 303312 w 906958"/>
                <a:gd name="connsiteY29" fmla="*/ 322064 h 760214"/>
                <a:gd name="connsiteX30" fmla="*/ 303014 w 906958"/>
                <a:gd name="connsiteY30" fmla="*/ 322362 h 760214"/>
                <a:gd name="connsiteX31" fmla="*/ 263426 w 906958"/>
                <a:gd name="connsiteY31" fmla="*/ 386655 h 760214"/>
                <a:gd name="connsiteX32" fmla="*/ 272653 w 906958"/>
                <a:gd name="connsiteY32" fmla="*/ 383084 h 760214"/>
                <a:gd name="connsiteX33" fmla="*/ 272951 w 906958"/>
                <a:gd name="connsiteY33" fmla="*/ 382786 h 760214"/>
                <a:gd name="connsiteX34" fmla="*/ 273248 w 906958"/>
                <a:gd name="connsiteY34" fmla="*/ 382786 h 760214"/>
                <a:gd name="connsiteX35" fmla="*/ 306288 w 906958"/>
                <a:gd name="connsiteY35" fmla="*/ 364927 h 760214"/>
                <a:gd name="connsiteX36" fmla="*/ 306288 w 906958"/>
                <a:gd name="connsiteY36" fmla="*/ 365224 h 760214"/>
                <a:gd name="connsiteX37" fmla="*/ 329208 w 906958"/>
                <a:gd name="connsiteY37" fmla="*/ 351532 h 760214"/>
                <a:gd name="connsiteX38" fmla="*/ 337840 w 906958"/>
                <a:gd name="connsiteY38" fmla="*/ 338138 h 760214"/>
                <a:gd name="connsiteX39" fmla="*/ 327720 w 906958"/>
                <a:gd name="connsiteY39" fmla="*/ 323850 h 760214"/>
                <a:gd name="connsiteX40" fmla="*/ 325934 w 906958"/>
                <a:gd name="connsiteY40" fmla="*/ 321171 h 760214"/>
                <a:gd name="connsiteX41" fmla="*/ 327422 w 906958"/>
                <a:gd name="connsiteY41" fmla="*/ 318492 h 760214"/>
                <a:gd name="connsiteX42" fmla="*/ 339626 w 906958"/>
                <a:gd name="connsiteY42" fmla="*/ 299442 h 760214"/>
                <a:gd name="connsiteX43" fmla="*/ 340816 w 906958"/>
                <a:gd name="connsiteY43" fmla="*/ 297359 h 760214"/>
                <a:gd name="connsiteX44" fmla="*/ 342900 w 906958"/>
                <a:gd name="connsiteY44" fmla="*/ 297061 h 760214"/>
                <a:gd name="connsiteX45" fmla="*/ 364927 w 906958"/>
                <a:gd name="connsiteY45" fmla="*/ 294680 h 760214"/>
                <a:gd name="connsiteX46" fmla="*/ 399455 w 906958"/>
                <a:gd name="connsiteY46" fmla="*/ 272951 h 760214"/>
                <a:gd name="connsiteX47" fmla="*/ 400050 w 906958"/>
                <a:gd name="connsiteY47" fmla="*/ 272653 h 760214"/>
                <a:gd name="connsiteX48" fmla="*/ 423565 w 906958"/>
                <a:gd name="connsiteY48" fmla="*/ 252413 h 760214"/>
                <a:gd name="connsiteX49" fmla="*/ 424160 w 906958"/>
                <a:gd name="connsiteY49" fmla="*/ 251817 h 760214"/>
                <a:gd name="connsiteX50" fmla="*/ 425053 w 906958"/>
                <a:gd name="connsiteY50" fmla="*/ 251520 h 760214"/>
                <a:gd name="connsiteX51" fmla="*/ 452735 w 906958"/>
                <a:gd name="connsiteY51" fmla="*/ 243483 h 760214"/>
                <a:gd name="connsiteX52" fmla="*/ 469106 w 906958"/>
                <a:gd name="connsiteY52" fmla="*/ 229493 h 760214"/>
                <a:gd name="connsiteX53" fmla="*/ 478631 w 906958"/>
                <a:gd name="connsiteY53" fmla="*/ 203002 h 760214"/>
                <a:gd name="connsiteX54" fmla="*/ 478929 w 906958"/>
                <a:gd name="connsiteY54" fmla="*/ 202109 h 760214"/>
                <a:gd name="connsiteX55" fmla="*/ 479524 w 906958"/>
                <a:gd name="connsiteY55" fmla="*/ 201513 h 760214"/>
                <a:gd name="connsiteX56" fmla="*/ 492621 w 906958"/>
                <a:gd name="connsiteY56" fmla="*/ 185738 h 760214"/>
                <a:gd name="connsiteX57" fmla="*/ 493514 w 906958"/>
                <a:gd name="connsiteY57" fmla="*/ 184547 h 760214"/>
                <a:gd name="connsiteX58" fmla="*/ 495002 w 906958"/>
                <a:gd name="connsiteY58" fmla="*/ 184249 h 760214"/>
                <a:gd name="connsiteX59" fmla="*/ 515243 w 906958"/>
                <a:gd name="connsiteY59" fmla="*/ 179189 h 760214"/>
                <a:gd name="connsiteX60" fmla="*/ 514350 w 906958"/>
                <a:gd name="connsiteY60" fmla="*/ 167580 h 760214"/>
                <a:gd name="connsiteX61" fmla="*/ 514052 w 906958"/>
                <a:gd name="connsiteY61" fmla="*/ 164604 h 760214"/>
                <a:gd name="connsiteX62" fmla="*/ 516434 w 906958"/>
                <a:gd name="connsiteY62" fmla="*/ 163116 h 760214"/>
                <a:gd name="connsiteX63" fmla="*/ 531019 w 906958"/>
                <a:gd name="connsiteY63" fmla="*/ 153591 h 760214"/>
                <a:gd name="connsiteX64" fmla="*/ 531614 w 906958"/>
                <a:gd name="connsiteY64" fmla="*/ 153293 h 760214"/>
                <a:gd name="connsiteX65" fmla="*/ 532209 w 906958"/>
                <a:gd name="connsiteY65" fmla="*/ 152995 h 760214"/>
                <a:gd name="connsiteX66" fmla="*/ 575072 w 906958"/>
                <a:gd name="connsiteY66" fmla="*/ 141089 h 760214"/>
                <a:gd name="connsiteX67" fmla="*/ 575667 w 906958"/>
                <a:gd name="connsiteY67" fmla="*/ 140791 h 760214"/>
                <a:gd name="connsiteX68" fmla="*/ 644128 w 906958"/>
                <a:gd name="connsiteY68" fmla="*/ 112216 h 760214"/>
                <a:gd name="connsiteX69" fmla="*/ 644128 w 906958"/>
                <a:gd name="connsiteY69" fmla="*/ 104477 h 760214"/>
                <a:gd name="connsiteX70" fmla="*/ 638473 w 906958"/>
                <a:gd name="connsiteY70" fmla="*/ 76795 h 760214"/>
                <a:gd name="connsiteX71" fmla="*/ 637877 w 906958"/>
                <a:gd name="connsiteY71" fmla="*/ 74414 h 760214"/>
                <a:gd name="connsiteX72" fmla="*/ 639366 w 906958"/>
                <a:gd name="connsiteY72" fmla="*/ 72628 h 760214"/>
                <a:gd name="connsiteX73" fmla="*/ 655737 w 906958"/>
                <a:gd name="connsiteY73" fmla="*/ 52983 h 760214"/>
                <a:gd name="connsiteX74" fmla="*/ 656034 w 906958"/>
                <a:gd name="connsiteY74" fmla="*/ 52388 h 760214"/>
                <a:gd name="connsiteX75" fmla="*/ 673596 w 906958"/>
                <a:gd name="connsiteY75" fmla="*/ 20241 h 760214"/>
                <a:gd name="connsiteX76" fmla="*/ 664071 w 906958"/>
                <a:gd name="connsiteY76" fmla="*/ 0 h 760214"/>
                <a:gd name="connsiteX77" fmla="*/ 587573 w 906958"/>
                <a:gd name="connsiteY77" fmla="*/ 0 h 760214"/>
                <a:gd name="connsiteX78" fmla="*/ 813495 w 906958"/>
                <a:gd name="connsiteY78" fmla="*/ 199727 h 760214"/>
                <a:gd name="connsiteX79" fmla="*/ 779562 w 906958"/>
                <a:gd name="connsiteY79" fmla="*/ 205680 h 760214"/>
                <a:gd name="connsiteX80" fmla="*/ 778966 w 906958"/>
                <a:gd name="connsiteY80" fmla="*/ 205680 h 760214"/>
                <a:gd name="connsiteX81" fmla="*/ 778371 w 906958"/>
                <a:gd name="connsiteY81" fmla="*/ 205680 h 760214"/>
                <a:gd name="connsiteX82" fmla="*/ 744736 w 906958"/>
                <a:gd name="connsiteY82" fmla="*/ 202109 h 760214"/>
                <a:gd name="connsiteX83" fmla="*/ 710208 w 906958"/>
                <a:gd name="connsiteY83" fmla="*/ 219670 h 760214"/>
                <a:gd name="connsiteX84" fmla="*/ 709910 w 906958"/>
                <a:gd name="connsiteY84" fmla="*/ 219670 h 760214"/>
                <a:gd name="connsiteX85" fmla="*/ 671513 w 906958"/>
                <a:gd name="connsiteY85" fmla="*/ 236339 h 760214"/>
                <a:gd name="connsiteX86" fmla="*/ 670322 w 906958"/>
                <a:gd name="connsiteY86" fmla="*/ 236934 h 760214"/>
                <a:gd name="connsiteX87" fmla="*/ 668834 w 906958"/>
                <a:gd name="connsiteY87" fmla="*/ 236934 h 760214"/>
                <a:gd name="connsiteX88" fmla="*/ 638770 w 906958"/>
                <a:gd name="connsiteY88" fmla="*/ 233363 h 760214"/>
                <a:gd name="connsiteX89" fmla="*/ 638175 w 906958"/>
                <a:gd name="connsiteY89" fmla="*/ 233065 h 760214"/>
                <a:gd name="connsiteX90" fmla="*/ 637580 w 906958"/>
                <a:gd name="connsiteY90" fmla="*/ 232767 h 760214"/>
                <a:gd name="connsiteX91" fmla="*/ 603349 w 906958"/>
                <a:gd name="connsiteY91" fmla="*/ 217587 h 760214"/>
                <a:gd name="connsiteX92" fmla="*/ 602456 w 906958"/>
                <a:gd name="connsiteY92" fmla="*/ 217289 h 760214"/>
                <a:gd name="connsiteX93" fmla="*/ 555724 w 906958"/>
                <a:gd name="connsiteY93" fmla="*/ 205978 h 760214"/>
                <a:gd name="connsiteX94" fmla="*/ 527447 w 906958"/>
                <a:gd name="connsiteY94" fmla="*/ 236637 h 760214"/>
                <a:gd name="connsiteX95" fmla="*/ 527149 w 906958"/>
                <a:gd name="connsiteY95" fmla="*/ 236637 h 760214"/>
                <a:gd name="connsiteX96" fmla="*/ 526852 w 906958"/>
                <a:gd name="connsiteY96" fmla="*/ 236934 h 760214"/>
                <a:gd name="connsiteX97" fmla="*/ 486073 w 906958"/>
                <a:gd name="connsiteY97" fmla="*/ 270570 h 760214"/>
                <a:gd name="connsiteX98" fmla="*/ 484584 w 906958"/>
                <a:gd name="connsiteY98" fmla="*/ 271760 h 760214"/>
                <a:gd name="connsiteX99" fmla="*/ 482798 w 906958"/>
                <a:gd name="connsiteY99" fmla="*/ 271760 h 760214"/>
                <a:gd name="connsiteX100" fmla="*/ 464046 w 906958"/>
                <a:gd name="connsiteY100" fmla="*/ 270867 h 760214"/>
                <a:gd name="connsiteX101" fmla="*/ 451247 w 906958"/>
                <a:gd name="connsiteY101" fmla="*/ 295573 h 760214"/>
                <a:gd name="connsiteX102" fmla="*/ 450652 w 906958"/>
                <a:gd name="connsiteY102" fmla="*/ 296466 h 760214"/>
                <a:gd name="connsiteX103" fmla="*/ 450056 w 906958"/>
                <a:gd name="connsiteY103" fmla="*/ 297061 h 760214"/>
                <a:gd name="connsiteX104" fmla="*/ 414933 w 906958"/>
                <a:gd name="connsiteY104" fmla="*/ 324743 h 760214"/>
                <a:gd name="connsiteX105" fmla="*/ 413742 w 906958"/>
                <a:gd name="connsiteY105" fmla="*/ 325934 h 760214"/>
                <a:gd name="connsiteX106" fmla="*/ 411956 w 906958"/>
                <a:gd name="connsiteY106" fmla="*/ 325934 h 760214"/>
                <a:gd name="connsiteX107" fmla="*/ 380107 w 906958"/>
                <a:gd name="connsiteY107" fmla="*/ 325934 h 760214"/>
                <a:gd name="connsiteX108" fmla="*/ 374749 w 906958"/>
                <a:gd name="connsiteY108" fmla="*/ 367308 h 760214"/>
                <a:gd name="connsiteX109" fmla="*/ 374452 w 906958"/>
                <a:gd name="connsiteY109" fmla="*/ 369987 h 760214"/>
                <a:gd name="connsiteX110" fmla="*/ 372070 w 906958"/>
                <a:gd name="connsiteY110" fmla="*/ 371177 h 760214"/>
                <a:gd name="connsiteX111" fmla="*/ 352127 w 906958"/>
                <a:gd name="connsiteY111" fmla="*/ 381000 h 760214"/>
                <a:gd name="connsiteX112" fmla="*/ 336947 w 906958"/>
                <a:gd name="connsiteY112" fmla="*/ 411063 h 760214"/>
                <a:gd name="connsiteX113" fmla="*/ 336649 w 906958"/>
                <a:gd name="connsiteY113" fmla="*/ 411659 h 760214"/>
                <a:gd name="connsiteX114" fmla="*/ 336054 w 906958"/>
                <a:gd name="connsiteY114" fmla="*/ 412254 h 760214"/>
                <a:gd name="connsiteX115" fmla="*/ 312241 w 906958"/>
                <a:gd name="connsiteY115" fmla="*/ 437555 h 760214"/>
                <a:gd name="connsiteX116" fmla="*/ 311051 w 906958"/>
                <a:gd name="connsiteY116" fmla="*/ 438745 h 760214"/>
                <a:gd name="connsiteX117" fmla="*/ 309563 w 906958"/>
                <a:gd name="connsiteY117" fmla="*/ 438745 h 760214"/>
                <a:gd name="connsiteX118" fmla="*/ 280690 w 906958"/>
                <a:gd name="connsiteY118" fmla="*/ 443805 h 760214"/>
                <a:gd name="connsiteX119" fmla="*/ 279202 w 906958"/>
                <a:gd name="connsiteY119" fmla="*/ 443805 h 760214"/>
                <a:gd name="connsiteX120" fmla="*/ 278011 w 906958"/>
                <a:gd name="connsiteY120" fmla="*/ 443508 h 760214"/>
                <a:gd name="connsiteX121" fmla="*/ 257473 w 906958"/>
                <a:gd name="connsiteY121" fmla="*/ 434876 h 760214"/>
                <a:gd name="connsiteX122" fmla="*/ 251520 w 906958"/>
                <a:gd name="connsiteY122" fmla="*/ 439043 h 760214"/>
                <a:gd name="connsiteX123" fmla="*/ 229195 w 906958"/>
                <a:gd name="connsiteY123" fmla="*/ 508397 h 760214"/>
                <a:gd name="connsiteX124" fmla="*/ 217587 w 906958"/>
                <a:gd name="connsiteY124" fmla="*/ 580727 h 760214"/>
                <a:gd name="connsiteX125" fmla="*/ 226516 w 906958"/>
                <a:gd name="connsiteY125" fmla="*/ 601861 h 760214"/>
                <a:gd name="connsiteX126" fmla="*/ 227112 w 906958"/>
                <a:gd name="connsiteY126" fmla="*/ 603349 h 760214"/>
                <a:gd name="connsiteX127" fmla="*/ 226516 w 906958"/>
                <a:gd name="connsiteY127" fmla="*/ 605135 h 760214"/>
                <a:gd name="connsiteX128" fmla="*/ 206276 w 906958"/>
                <a:gd name="connsiteY128" fmla="*/ 673596 h 760214"/>
                <a:gd name="connsiteX129" fmla="*/ 205978 w 906958"/>
                <a:gd name="connsiteY129" fmla="*/ 674191 h 760214"/>
                <a:gd name="connsiteX130" fmla="*/ 205680 w 906958"/>
                <a:gd name="connsiteY130" fmla="*/ 674787 h 760214"/>
                <a:gd name="connsiteX131" fmla="*/ 160139 w 906958"/>
                <a:gd name="connsiteY131" fmla="*/ 744736 h 760214"/>
                <a:gd name="connsiteX132" fmla="*/ 167580 w 906958"/>
                <a:gd name="connsiteY132" fmla="*/ 760214 h 760214"/>
                <a:gd name="connsiteX133" fmla="*/ 235148 w 906958"/>
                <a:gd name="connsiteY133" fmla="*/ 757833 h 760214"/>
                <a:gd name="connsiteX134" fmla="*/ 266998 w 906958"/>
                <a:gd name="connsiteY134" fmla="*/ 756642 h 760214"/>
                <a:gd name="connsiteX135" fmla="*/ 267593 w 906958"/>
                <a:gd name="connsiteY135" fmla="*/ 756642 h 760214"/>
                <a:gd name="connsiteX136" fmla="*/ 328315 w 906958"/>
                <a:gd name="connsiteY136" fmla="*/ 744736 h 760214"/>
                <a:gd name="connsiteX137" fmla="*/ 328315 w 906958"/>
                <a:gd name="connsiteY137" fmla="*/ 744438 h 760214"/>
                <a:gd name="connsiteX138" fmla="*/ 328613 w 906958"/>
                <a:gd name="connsiteY138" fmla="*/ 744438 h 760214"/>
                <a:gd name="connsiteX139" fmla="*/ 377726 w 906958"/>
                <a:gd name="connsiteY139" fmla="*/ 738485 h 760214"/>
                <a:gd name="connsiteX140" fmla="*/ 378023 w 906958"/>
                <a:gd name="connsiteY140" fmla="*/ 738485 h 760214"/>
                <a:gd name="connsiteX141" fmla="*/ 428030 w 906958"/>
                <a:gd name="connsiteY141" fmla="*/ 732830 h 760214"/>
                <a:gd name="connsiteX142" fmla="*/ 430113 w 906958"/>
                <a:gd name="connsiteY142" fmla="*/ 710208 h 760214"/>
                <a:gd name="connsiteX143" fmla="*/ 430411 w 906958"/>
                <a:gd name="connsiteY143" fmla="*/ 709315 h 760214"/>
                <a:gd name="connsiteX144" fmla="*/ 431006 w 906958"/>
                <a:gd name="connsiteY144" fmla="*/ 708124 h 760214"/>
                <a:gd name="connsiteX145" fmla="*/ 441722 w 906958"/>
                <a:gd name="connsiteY145" fmla="*/ 691456 h 760214"/>
                <a:gd name="connsiteX146" fmla="*/ 457200 w 906958"/>
                <a:gd name="connsiteY146" fmla="*/ 665262 h 760214"/>
                <a:gd name="connsiteX147" fmla="*/ 465534 w 906958"/>
                <a:gd name="connsiteY147" fmla="*/ 649486 h 760214"/>
                <a:gd name="connsiteX148" fmla="*/ 466725 w 906958"/>
                <a:gd name="connsiteY148" fmla="*/ 647402 h 760214"/>
                <a:gd name="connsiteX149" fmla="*/ 469106 w 906958"/>
                <a:gd name="connsiteY149" fmla="*/ 647105 h 760214"/>
                <a:gd name="connsiteX150" fmla="*/ 516136 w 906958"/>
                <a:gd name="connsiteY150" fmla="*/ 641152 h 760214"/>
                <a:gd name="connsiteX151" fmla="*/ 516434 w 906958"/>
                <a:gd name="connsiteY151" fmla="*/ 641152 h 760214"/>
                <a:gd name="connsiteX152" fmla="*/ 516731 w 906958"/>
                <a:gd name="connsiteY152" fmla="*/ 641152 h 760214"/>
                <a:gd name="connsiteX153" fmla="*/ 549176 w 906958"/>
                <a:gd name="connsiteY153" fmla="*/ 641152 h 760214"/>
                <a:gd name="connsiteX154" fmla="*/ 564356 w 906958"/>
                <a:gd name="connsiteY154" fmla="*/ 634901 h 760214"/>
                <a:gd name="connsiteX155" fmla="*/ 564952 w 906958"/>
                <a:gd name="connsiteY155" fmla="*/ 634306 h 760214"/>
                <a:gd name="connsiteX156" fmla="*/ 565249 w 906958"/>
                <a:gd name="connsiteY156" fmla="*/ 634306 h 760214"/>
                <a:gd name="connsiteX157" fmla="*/ 588466 w 906958"/>
                <a:gd name="connsiteY157" fmla="*/ 616744 h 760214"/>
                <a:gd name="connsiteX158" fmla="*/ 589359 w 906958"/>
                <a:gd name="connsiteY158" fmla="*/ 615851 h 760214"/>
                <a:gd name="connsiteX159" fmla="*/ 590848 w 906958"/>
                <a:gd name="connsiteY159" fmla="*/ 615851 h 760214"/>
                <a:gd name="connsiteX160" fmla="*/ 612279 w 906958"/>
                <a:gd name="connsiteY160" fmla="*/ 613470 h 760214"/>
                <a:gd name="connsiteX161" fmla="*/ 613172 w 906958"/>
                <a:gd name="connsiteY161" fmla="*/ 613470 h 760214"/>
                <a:gd name="connsiteX162" fmla="*/ 614065 w 906958"/>
                <a:gd name="connsiteY162" fmla="*/ 613470 h 760214"/>
                <a:gd name="connsiteX163" fmla="*/ 630734 w 906958"/>
                <a:gd name="connsiteY163" fmla="*/ 617041 h 760214"/>
                <a:gd name="connsiteX164" fmla="*/ 631329 w 906958"/>
                <a:gd name="connsiteY164" fmla="*/ 617339 h 760214"/>
                <a:gd name="connsiteX165" fmla="*/ 631924 w 906958"/>
                <a:gd name="connsiteY165" fmla="*/ 617637 h 760214"/>
                <a:gd name="connsiteX166" fmla="*/ 650974 w 906958"/>
                <a:gd name="connsiteY166" fmla="*/ 627162 h 760214"/>
                <a:gd name="connsiteX167" fmla="*/ 651272 w 906958"/>
                <a:gd name="connsiteY167" fmla="*/ 627162 h 760214"/>
                <a:gd name="connsiteX168" fmla="*/ 684609 w 906958"/>
                <a:gd name="connsiteY168" fmla="*/ 641449 h 760214"/>
                <a:gd name="connsiteX169" fmla="*/ 685205 w 906958"/>
                <a:gd name="connsiteY169" fmla="*/ 641747 h 760214"/>
                <a:gd name="connsiteX170" fmla="*/ 685502 w 906958"/>
                <a:gd name="connsiteY170" fmla="*/ 642045 h 760214"/>
                <a:gd name="connsiteX171" fmla="*/ 708422 w 906958"/>
                <a:gd name="connsiteY171" fmla="*/ 658713 h 760214"/>
                <a:gd name="connsiteX172" fmla="*/ 708422 w 906958"/>
                <a:gd name="connsiteY172" fmla="*/ 659011 h 760214"/>
                <a:gd name="connsiteX173" fmla="*/ 731044 w 906958"/>
                <a:gd name="connsiteY173" fmla="*/ 675680 h 760214"/>
                <a:gd name="connsiteX174" fmla="*/ 757833 w 906958"/>
                <a:gd name="connsiteY174" fmla="*/ 673596 h 760214"/>
                <a:gd name="connsiteX175" fmla="*/ 758131 w 906958"/>
                <a:gd name="connsiteY175" fmla="*/ 673596 h 760214"/>
                <a:gd name="connsiteX176" fmla="*/ 788789 w 906958"/>
                <a:gd name="connsiteY176" fmla="*/ 663178 h 760214"/>
                <a:gd name="connsiteX177" fmla="*/ 789384 w 906958"/>
                <a:gd name="connsiteY177" fmla="*/ 662881 h 760214"/>
                <a:gd name="connsiteX178" fmla="*/ 827782 w 906958"/>
                <a:gd name="connsiteY178" fmla="*/ 643235 h 760214"/>
                <a:gd name="connsiteX179" fmla="*/ 828377 w 906958"/>
                <a:gd name="connsiteY179" fmla="*/ 642938 h 760214"/>
                <a:gd name="connsiteX180" fmla="*/ 855762 w 906958"/>
                <a:gd name="connsiteY180" fmla="*/ 621209 h 760214"/>
                <a:gd name="connsiteX181" fmla="*/ 867073 w 906958"/>
                <a:gd name="connsiteY181" fmla="*/ 591145 h 760214"/>
                <a:gd name="connsiteX182" fmla="*/ 875109 w 906958"/>
                <a:gd name="connsiteY182" fmla="*/ 561975 h 760214"/>
                <a:gd name="connsiteX183" fmla="*/ 868263 w 906958"/>
                <a:gd name="connsiteY183" fmla="*/ 542925 h 760214"/>
                <a:gd name="connsiteX184" fmla="*/ 867966 w 906958"/>
                <a:gd name="connsiteY184" fmla="*/ 542330 h 760214"/>
                <a:gd name="connsiteX185" fmla="*/ 867966 w 906958"/>
                <a:gd name="connsiteY185" fmla="*/ 541437 h 760214"/>
                <a:gd name="connsiteX186" fmla="*/ 866775 w 906958"/>
                <a:gd name="connsiteY186" fmla="*/ 524768 h 760214"/>
                <a:gd name="connsiteX187" fmla="*/ 866775 w 906958"/>
                <a:gd name="connsiteY187" fmla="*/ 524470 h 760214"/>
                <a:gd name="connsiteX188" fmla="*/ 865584 w 906958"/>
                <a:gd name="connsiteY188" fmla="*/ 488156 h 760214"/>
                <a:gd name="connsiteX189" fmla="*/ 855166 w 906958"/>
                <a:gd name="connsiteY189" fmla="*/ 444698 h 760214"/>
                <a:gd name="connsiteX190" fmla="*/ 835223 w 906958"/>
                <a:gd name="connsiteY190" fmla="*/ 420291 h 760214"/>
                <a:gd name="connsiteX191" fmla="*/ 834628 w 906958"/>
                <a:gd name="connsiteY191" fmla="*/ 419398 h 760214"/>
                <a:gd name="connsiteX192" fmla="*/ 834331 w 906958"/>
                <a:gd name="connsiteY192" fmla="*/ 418505 h 760214"/>
                <a:gd name="connsiteX193" fmla="*/ 827187 w 906958"/>
                <a:gd name="connsiteY193" fmla="*/ 387251 h 760214"/>
                <a:gd name="connsiteX194" fmla="*/ 826591 w 906958"/>
                <a:gd name="connsiteY194" fmla="*/ 384572 h 760214"/>
                <a:gd name="connsiteX195" fmla="*/ 828377 w 906958"/>
                <a:gd name="connsiteY195" fmla="*/ 382786 h 760214"/>
                <a:gd name="connsiteX196" fmla="*/ 854869 w 906958"/>
                <a:gd name="connsiteY196" fmla="*/ 356295 h 760214"/>
                <a:gd name="connsiteX197" fmla="*/ 855166 w 906958"/>
                <a:gd name="connsiteY197" fmla="*/ 355997 h 760214"/>
                <a:gd name="connsiteX198" fmla="*/ 855762 w 906958"/>
                <a:gd name="connsiteY198" fmla="*/ 355699 h 760214"/>
                <a:gd name="connsiteX199" fmla="*/ 893266 w 906958"/>
                <a:gd name="connsiteY199" fmla="*/ 330994 h 760214"/>
                <a:gd name="connsiteX200" fmla="*/ 906959 w 906958"/>
                <a:gd name="connsiteY200" fmla="*/ 303014 h 760214"/>
                <a:gd name="connsiteX201" fmla="*/ 862608 w 906958"/>
                <a:gd name="connsiteY201" fmla="*/ 285750 h 760214"/>
                <a:gd name="connsiteX202" fmla="*/ 862310 w 906958"/>
                <a:gd name="connsiteY202" fmla="*/ 285750 h 760214"/>
                <a:gd name="connsiteX203" fmla="*/ 862013 w 906958"/>
                <a:gd name="connsiteY203" fmla="*/ 285452 h 760214"/>
                <a:gd name="connsiteX204" fmla="*/ 824508 w 906958"/>
                <a:gd name="connsiteY204" fmla="*/ 264021 h 760214"/>
                <a:gd name="connsiteX205" fmla="*/ 823317 w 906958"/>
                <a:gd name="connsiteY205" fmla="*/ 263128 h 760214"/>
                <a:gd name="connsiteX206" fmla="*/ 822722 w 906958"/>
                <a:gd name="connsiteY206" fmla="*/ 261640 h 760214"/>
                <a:gd name="connsiteX207" fmla="*/ 815578 w 906958"/>
                <a:gd name="connsiteY207" fmla="*/ 244673 h 760214"/>
                <a:gd name="connsiteX208" fmla="*/ 814983 w 906958"/>
                <a:gd name="connsiteY208" fmla="*/ 243780 h 760214"/>
                <a:gd name="connsiteX209" fmla="*/ 814983 w 906958"/>
                <a:gd name="connsiteY209" fmla="*/ 242590 h 760214"/>
                <a:gd name="connsiteX210" fmla="*/ 816173 w 906958"/>
                <a:gd name="connsiteY210" fmla="*/ 224433 h 760214"/>
                <a:gd name="connsiteX211" fmla="*/ 816471 w 906958"/>
                <a:gd name="connsiteY211" fmla="*/ 223540 h 760214"/>
                <a:gd name="connsiteX212" fmla="*/ 816769 w 906958"/>
                <a:gd name="connsiteY212" fmla="*/ 222647 h 760214"/>
                <a:gd name="connsiteX213" fmla="*/ 824508 w 906958"/>
                <a:gd name="connsiteY213" fmla="*/ 209252 h 760214"/>
                <a:gd name="connsiteX214" fmla="*/ 813495 w 906958"/>
                <a:gd name="connsiteY214" fmla="*/ 199727 h 760214"/>
                <a:gd name="connsiteX215" fmla="*/ 111323 w 906958"/>
                <a:gd name="connsiteY215" fmla="*/ 268188 h 760214"/>
                <a:gd name="connsiteX216" fmla="*/ 112812 w 906958"/>
                <a:gd name="connsiteY216" fmla="*/ 268486 h 760214"/>
                <a:gd name="connsiteX217" fmla="*/ 146447 w 906958"/>
                <a:gd name="connsiteY217" fmla="*/ 278011 h 760214"/>
                <a:gd name="connsiteX218" fmla="*/ 150614 w 906958"/>
                <a:gd name="connsiteY218" fmla="*/ 279202 h 760214"/>
                <a:gd name="connsiteX219" fmla="*/ 149721 w 906958"/>
                <a:gd name="connsiteY219" fmla="*/ 283666 h 760214"/>
                <a:gd name="connsiteX220" fmla="*/ 144959 w 906958"/>
                <a:gd name="connsiteY220" fmla="*/ 307479 h 760214"/>
                <a:gd name="connsiteX221" fmla="*/ 144661 w 906958"/>
                <a:gd name="connsiteY221" fmla="*/ 308670 h 760214"/>
                <a:gd name="connsiteX222" fmla="*/ 144066 w 906958"/>
                <a:gd name="connsiteY222" fmla="*/ 309563 h 760214"/>
                <a:gd name="connsiteX223" fmla="*/ 119955 w 906958"/>
                <a:gd name="connsiteY223" fmla="*/ 340816 h 760214"/>
                <a:gd name="connsiteX224" fmla="*/ 118765 w 906958"/>
                <a:gd name="connsiteY224" fmla="*/ 342602 h 760214"/>
                <a:gd name="connsiteX225" fmla="*/ 116384 w 906958"/>
                <a:gd name="connsiteY225" fmla="*/ 342602 h 760214"/>
                <a:gd name="connsiteX226" fmla="*/ 46732 w 906958"/>
                <a:gd name="connsiteY226" fmla="*/ 344984 h 760214"/>
                <a:gd name="connsiteX227" fmla="*/ 44946 w 906958"/>
                <a:gd name="connsiteY227" fmla="*/ 345281 h 760214"/>
                <a:gd name="connsiteX228" fmla="*/ 43755 w 906958"/>
                <a:gd name="connsiteY228" fmla="*/ 344388 h 760214"/>
                <a:gd name="connsiteX229" fmla="*/ 5358 w 906958"/>
                <a:gd name="connsiteY229" fmla="*/ 317897 h 760214"/>
                <a:gd name="connsiteX230" fmla="*/ 0 w 906958"/>
                <a:gd name="connsiteY230" fmla="*/ 314027 h 760214"/>
                <a:gd name="connsiteX231" fmla="*/ 5060 w 906958"/>
                <a:gd name="connsiteY231" fmla="*/ 310158 h 760214"/>
                <a:gd name="connsiteX232" fmla="*/ 26789 w 906958"/>
                <a:gd name="connsiteY232" fmla="*/ 293191 h 760214"/>
                <a:gd name="connsiteX233" fmla="*/ 27384 w 906958"/>
                <a:gd name="connsiteY233" fmla="*/ 292894 h 760214"/>
                <a:gd name="connsiteX234" fmla="*/ 28277 w 906958"/>
                <a:gd name="connsiteY234" fmla="*/ 292596 h 760214"/>
                <a:gd name="connsiteX235" fmla="*/ 59531 w 906958"/>
                <a:gd name="connsiteY235" fmla="*/ 282773 h 760214"/>
                <a:gd name="connsiteX236" fmla="*/ 110133 w 906958"/>
                <a:gd name="connsiteY236" fmla="*/ 268486 h 760214"/>
                <a:gd name="connsiteX237" fmla="*/ 111323 w 906958"/>
                <a:gd name="connsiteY237" fmla="*/ 268188 h 7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906958" h="760214">
                  <a:moveTo>
                    <a:pt x="587573" y="0"/>
                  </a:moveTo>
                  <a:lnTo>
                    <a:pt x="568226" y="25003"/>
                  </a:lnTo>
                  <a:lnTo>
                    <a:pt x="595015" y="32742"/>
                  </a:lnTo>
                  <a:lnTo>
                    <a:pt x="597098" y="33338"/>
                  </a:lnTo>
                  <a:lnTo>
                    <a:pt x="597991" y="35421"/>
                  </a:lnTo>
                  <a:lnTo>
                    <a:pt x="613767" y="73819"/>
                  </a:lnTo>
                  <a:lnTo>
                    <a:pt x="614660" y="76200"/>
                  </a:lnTo>
                  <a:lnTo>
                    <a:pt x="613470" y="78284"/>
                  </a:lnTo>
                  <a:lnTo>
                    <a:pt x="591741" y="111919"/>
                  </a:lnTo>
                  <a:lnTo>
                    <a:pt x="590848" y="113407"/>
                  </a:lnTo>
                  <a:lnTo>
                    <a:pt x="589062" y="114002"/>
                  </a:lnTo>
                  <a:lnTo>
                    <a:pt x="550366" y="124420"/>
                  </a:lnTo>
                  <a:lnTo>
                    <a:pt x="535781" y="139303"/>
                  </a:lnTo>
                  <a:lnTo>
                    <a:pt x="534293" y="140494"/>
                  </a:lnTo>
                  <a:lnTo>
                    <a:pt x="532507" y="140791"/>
                  </a:lnTo>
                  <a:lnTo>
                    <a:pt x="487561" y="143173"/>
                  </a:lnTo>
                  <a:lnTo>
                    <a:pt x="440829" y="166688"/>
                  </a:lnTo>
                  <a:lnTo>
                    <a:pt x="439936" y="166985"/>
                  </a:lnTo>
                  <a:lnTo>
                    <a:pt x="439341" y="166985"/>
                  </a:lnTo>
                  <a:lnTo>
                    <a:pt x="406896" y="172641"/>
                  </a:lnTo>
                  <a:lnTo>
                    <a:pt x="360759" y="203597"/>
                  </a:lnTo>
                  <a:lnTo>
                    <a:pt x="360164" y="203895"/>
                  </a:lnTo>
                  <a:lnTo>
                    <a:pt x="359569" y="204192"/>
                  </a:lnTo>
                  <a:lnTo>
                    <a:pt x="312539" y="222349"/>
                  </a:lnTo>
                  <a:lnTo>
                    <a:pt x="305098" y="251520"/>
                  </a:lnTo>
                  <a:lnTo>
                    <a:pt x="314623" y="288727"/>
                  </a:lnTo>
                  <a:lnTo>
                    <a:pt x="314920" y="290215"/>
                  </a:lnTo>
                  <a:lnTo>
                    <a:pt x="314325" y="291405"/>
                  </a:lnTo>
                  <a:lnTo>
                    <a:pt x="303609" y="321469"/>
                  </a:lnTo>
                  <a:lnTo>
                    <a:pt x="303312" y="322064"/>
                  </a:lnTo>
                  <a:lnTo>
                    <a:pt x="303014" y="322362"/>
                  </a:lnTo>
                  <a:lnTo>
                    <a:pt x="263426" y="386655"/>
                  </a:lnTo>
                  <a:lnTo>
                    <a:pt x="272653" y="383084"/>
                  </a:lnTo>
                  <a:lnTo>
                    <a:pt x="272951" y="382786"/>
                  </a:lnTo>
                  <a:lnTo>
                    <a:pt x="273248" y="382786"/>
                  </a:lnTo>
                  <a:lnTo>
                    <a:pt x="306288" y="364927"/>
                  </a:lnTo>
                  <a:lnTo>
                    <a:pt x="306288" y="365224"/>
                  </a:lnTo>
                  <a:lnTo>
                    <a:pt x="329208" y="351532"/>
                  </a:lnTo>
                  <a:lnTo>
                    <a:pt x="337840" y="338138"/>
                  </a:lnTo>
                  <a:lnTo>
                    <a:pt x="327720" y="323850"/>
                  </a:lnTo>
                  <a:lnTo>
                    <a:pt x="325934" y="321171"/>
                  </a:lnTo>
                  <a:lnTo>
                    <a:pt x="327422" y="318492"/>
                  </a:lnTo>
                  <a:lnTo>
                    <a:pt x="339626" y="299442"/>
                  </a:lnTo>
                  <a:lnTo>
                    <a:pt x="340816" y="297359"/>
                  </a:lnTo>
                  <a:lnTo>
                    <a:pt x="342900" y="297061"/>
                  </a:lnTo>
                  <a:lnTo>
                    <a:pt x="364927" y="294680"/>
                  </a:lnTo>
                  <a:lnTo>
                    <a:pt x="399455" y="272951"/>
                  </a:lnTo>
                  <a:lnTo>
                    <a:pt x="400050" y="272653"/>
                  </a:lnTo>
                  <a:lnTo>
                    <a:pt x="423565" y="252413"/>
                  </a:lnTo>
                  <a:lnTo>
                    <a:pt x="424160" y="251817"/>
                  </a:lnTo>
                  <a:lnTo>
                    <a:pt x="425053" y="251520"/>
                  </a:lnTo>
                  <a:lnTo>
                    <a:pt x="452735" y="243483"/>
                  </a:lnTo>
                  <a:lnTo>
                    <a:pt x="469106" y="229493"/>
                  </a:lnTo>
                  <a:lnTo>
                    <a:pt x="478631" y="203002"/>
                  </a:lnTo>
                  <a:lnTo>
                    <a:pt x="478929" y="202109"/>
                  </a:lnTo>
                  <a:lnTo>
                    <a:pt x="479524" y="201513"/>
                  </a:lnTo>
                  <a:lnTo>
                    <a:pt x="492621" y="185738"/>
                  </a:lnTo>
                  <a:lnTo>
                    <a:pt x="493514" y="184547"/>
                  </a:lnTo>
                  <a:lnTo>
                    <a:pt x="495002" y="184249"/>
                  </a:lnTo>
                  <a:lnTo>
                    <a:pt x="515243" y="179189"/>
                  </a:lnTo>
                  <a:lnTo>
                    <a:pt x="514350" y="167580"/>
                  </a:lnTo>
                  <a:lnTo>
                    <a:pt x="514052" y="164604"/>
                  </a:lnTo>
                  <a:lnTo>
                    <a:pt x="516434" y="163116"/>
                  </a:lnTo>
                  <a:lnTo>
                    <a:pt x="531019" y="153591"/>
                  </a:lnTo>
                  <a:lnTo>
                    <a:pt x="531614" y="153293"/>
                  </a:lnTo>
                  <a:lnTo>
                    <a:pt x="532209" y="152995"/>
                  </a:lnTo>
                  <a:lnTo>
                    <a:pt x="575072" y="141089"/>
                  </a:lnTo>
                  <a:lnTo>
                    <a:pt x="575667" y="140791"/>
                  </a:lnTo>
                  <a:lnTo>
                    <a:pt x="644128" y="112216"/>
                  </a:lnTo>
                  <a:lnTo>
                    <a:pt x="644128" y="104477"/>
                  </a:lnTo>
                  <a:lnTo>
                    <a:pt x="638473" y="76795"/>
                  </a:lnTo>
                  <a:lnTo>
                    <a:pt x="637877" y="74414"/>
                  </a:lnTo>
                  <a:lnTo>
                    <a:pt x="639366" y="72628"/>
                  </a:lnTo>
                  <a:lnTo>
                    <a:pt x="655737" y="52983"/>
                  </a:lnTo>
                  <a:lnTo>
                    <a:pt x="656034" y="52388"/>
                  </a:lnTo>
                  <a:lnTo>
                    <a:pt x="673596" y="20241"/>
                  </a:lnTo>
                  <a:lnTo>
                    <a:pt x="664071" y="0"/>
                  </a:lnTo>
                  <a:lnTo>
                    <a:pt x="587573" y="0"/>
                  </a:lnTo>
                  <a:close/>
                  <a:moveTo>
                    <a:pt x="813495" y="199727"/>
                  </a:moveTo>
                  <a:lnTo>
                    <a:pt x="779562" y="205680"/>
                  </a:lnTo>
                  <a:lnTo>
                    <a:pt x="778966" y="205680"/>
                  </a:lnTo>
                  <a:lnTo>
                    <a:pt x="778371" y="205680"/>
                  </a:lnTo>
                  <a:lnTo>
                    <a:pt x="744736" y="202109"/>
                  </a:lnTo>
                  <a:lnTo>
                    <a:pt x="710208" y="219670"/>
                  </a:lnTo>
                  <a:lnTo>
                    <a:pt x="709910" y="219670"/>
                  </a:lnTo>
                  <a:lnTo>
                    <a:pt x="671513" y="236339"/>
                  </a:lnTo>
                  <a:lnTo>
                    <a:pt x="670322" y="236934"/>
                  </a:lnTo>
                  <a:lnTo>
                    <a:pt x="668834" y="236934"/>
                  </a:lnTo>
                  <a:lnTo>
                    <a:pt x="638770" y="233363"/>
                  </a:lnTo>
                  <a:lnTo>
                    <a:pt x="638175" y="233065"/>
                  </a:lnTo>
                  <a:lnTo>
                    <a:pt x="637580" y="232767"/>
                  </a:lnTo>
                  <a:lnTo>
                    <a:pt x="603349" y="217587"/>
                  </a:lnTo>
                  <a:lnTo>
                    <a:pt x="602456" y="217289"/>
                  </a:lnTo>
                  <a:lnTo>
                    <a:pt x="555724" y="205978"/>
                  </a:lnTo>
                  <a:lnTo>
                    <a:pt x="527447" y="236637"/>
                  </a:lnTo>
                  <a:lnTo>
                    <a:pt x="527149" y="236637"/>
                  </a:lnTo>
                  <a:lnTo>
                    <a:pt x="526852" y="236934"/>
                  </a:lnTo>
                  <a:lnTo>
                    <a:pt x="486073" y="270570"/>
                  </a:lnTo>
                  <a:lnTo>
                    <a:pt x="484584" y="271760"/>
                  </a:lnTo>
                  <a:lnTo>
                    <a:pt x="482798" y="271760"/>
                  </a:lnTo>
                  <a:lnTo>
                    <a:pt x="464046" y="270867"/>
                  </a:lnTo>
                  <a:lnTo>
                    <a:pt x="451247" y="295573"/>
                  </a:lnTo>
                  <a:lnTo>
                    <a:pt x="450652" y="296466"/>
                  </a:lnTo>
                  <a:lnTo>
                    <a:pt x="450056" y="297061"/>
                  </a:lnTo>
                  <a:lnTo>
                    <a:pt x="414933" y="324743"/>
                  </a:lnTo>
                  <a:lnTo>
                    <a:pt x="413742" y="325934"/>
                  </a:lnTo>
                  <a:lnTo>
                    <a:pt x="411956" y="325934"/>
                  </a:lnTo>
                  <a:lnTo>
                    <a:pt x="380107" y="325934"/>
                  </a:lnTo>
                  <a:lnTo>
                    <a:pt x="374749" y="367308"/>
                  </a:lnTo>
                  <a:lnTo>
                    <a:pt x="374452" y="369987"/>
                  </a:lnTo>
                  <a:lnTo>
                    <a:pt x="372070" y="371177"/>
                  </a:lnTo>
                  <a:lnTo>
                    <a:pt x="352127" y="381000"/>
                  </a:lnTo>
                  <a:lnTo>
                    <a:pt x="336947" y="411063"/>
                  </a:lnTo>
                  <a:lnTo>
                    <a:pt x="336649" y="411659"/>
                  </a:lnTo>
                  <a:lnTo>
                    <a:pt x="336054" y="412254"/>
                  </a:lnTo>
                  <a:lnTo>
                    <a:pt x="312241" y="437555"/>
                  </a:lnTo>
                  <a:lnTo>
                    <a:pt x="311051" y="438745"/>
                  </a:lnTo>
                  <a:lnTo>
                    <a:pt x="309563" y="438745"/>
                  </a:lnTo>
                  <a:lnTo>
                    <a:pt x="280690" y="443805"/>
                  </a:lnTo>
                  <a:lnTo>
                    <a:pt x="279202" y="443805"/>
                  </a:lnTo>
                  <a:lnTo>
                    <a:pt x="278011" y="443508"/>
                  </a:lnTo>
                  <a:lnTo>
                    <a:pt x="257473" y="434876"/>
                  </a:lnTo>
                  <a:lnTo>
                    <a:pt x="251520" y="439043"/>
                  </a:lnTo>
                  <a:lnTo>
                    <a:pt x="229195" y="508397"/>
                  </a:lnTo>
                  <a:lnTo>
                    <a:pt x="217587" y="580727"/>
                  </a:lnTo>
                  <a:lnTo>
                    <a:pt x="226516" y="601861"/>
                  </a:lnTo>
                  <a:lnTo>
                    <a:pt x="227112" y="603349"/>
                  </a:lnTo>
                  <a:lnTo>
                    <a:pt x="226516" y="605135"/>
                  </a:lnTo>
                  <a:lnTo>
                    <a:pt x="206276" y="673596"/>
                  </a:lnTo>
                  <a:lnTo>
                    <a:pt x="205978" y="674191"/>
                  </a:lnTo>
                  <a:lnTo>
                    <a:pt x="205680" y="674787"/>
                  </a:lnTo>
                  <a:lnTo>
                    <a:pt x="160139" y="744736"/>
                  </a:lnTo>
                  <a:lnTo>
                    <a:pt x="167580" y="760214"/>
                  </a:lnTo>
                  <a:lnTo>
                    <a:pt x="235148" y="757833"/>
                  </a:lnTo>
                  <a:lnTo>
                    <a:pt x="266998" y="756642"/>
                  </a:lnTo>
                  <a:lnTo>
                    <a:pt x="267593" y="756642"/>
                  </a:lnTo>
                  <a:lnTo>
                    <a:pt x="328315" y="744736"/>
                  </a:lnTo>
                  <a:lnTo>
                    <a:pt x="328315" y="744438"/>
                  </a:lnTo>
                  <a:lnTo>
                    <a:pt x="328613" y="744438"/>
                  </a:lnTo>
                  <a:lnTo>
                    <a:pt x="377726" y="738485"/>
                  </a:lnTo>
                  <a:lnTo>
                    <a:pt x="378023" y="738485"/>
                  </a:lnTo>
                  <a:lnTo>
                    <a:pt x="428030" y="732830"/>
                  </a:lnTo>
                  <a:lnTo>
                    <a:pt x="430113" y="710208"/>
                  </a:lnTo>
                  <a:lnTo>
                    <a:pt x="430411" y="709315"/>
                  </a:lnTo>
                  <a:lnTo>
                    <a:pt x="431006" y="708124"/>
                  </a:lnTo>
                  <a:lnTo>
                    <a:pt x="441722" y="691456"/>
                  </a:lnTo>
                  <a:lnTo>
                    <a:pt x="457200" y="665262"/>
                  </a:lnTo>
                  <a:lnTo>
                    <a:pt x="465534" y="649486"/>
                  </a:lnTo>
                  <a:lnTo>
                    <a:pt x="466725" y="647402"/>
                  </a:lnTo>
                  <a:lnTo>
                    <a:pt x="469106" y="647105"/>
                  </a:lnTo>
                  <a:lnTo>
                    <a:pt x="516136" y="641152"/>
                  </a:lnTo>
                  <a:lnTo>
                    <a:pt x="516434" y="641152"/>
                  </a:lnTo>
                  <a:lnTo>
                    <a:pt x="516731" y="641152"/>
                  </a:lnTo>
                  <a:lnTo>
                    <a:pt x="549176" y="641152"/>
                  </a:lnTo>
                  <a:lnTo>
                    <a:pt x="564356" y="634901"/>
                  </a:lnTo>
                  <a:lnTo>
                    <a:pt x="564952" y="634306"/>
                  </a:lnTo>
                  <a:lnTo>
                    <a:pt x="565249" y="634306"/>
                  </a:lnTo>
                  <a:lnTo>
                    <a:pt x="588466" y="616744"/>
                  </a:lnTo>
                  <a:lnTo>
                    <a:pt x="589359" y="615851"/>
                  </a:lnTo>
                  <a:lnTo>
                    <a:pt x="590848" y="615851"/>
                  </a:lnTo>
                  <a:lnTo>
                    <a:pt x="612279" y="613470"/>
                  </a:lnTo>
                  <a:lnTo>
                    <a:pt x="613172" y="613470"/>
                  </a:lnTo>
                  <a:lnTo>
                    <a:pt x="614065" y="613470"/>
                  </a:lnTo>
                  <a:lnTo>
                    <a:pt x="630734" y="617041"/>
                  </a:lnTo>
                  <a:lnTo>
                    <a:pt x="631329" y="617339"/>
                  </a:lnTo>
                  <a:lnTo>
                    <a:pt x="631924" y="617637"/>
                  </a:lnTo>
                  <a:lnTo>
                    <a:pt x="650974" y="627162"/>
                  </a:lnTo>
                  <a:lnTo>
                    <a:pt x="651272" y="627162"/>
                  </a:lnTo>
                  <a:lnTo>
                    <a:pt x="684609" y="641449"/>
                  </a:lnTo>
                  <a:lnTo>
                    <a:pt x="685205" y="641747"/>
                  </a:lnTo>
                  <a:lnTo>
                    <a:pt x="685502" y="642045"/>
                  </a:lnTo>
                  <a:lnTo>
                    <a:pt x="708422" y="658713"/>
                  </a:lnTo>
                  <a:lnTo>
                    <a:pt x="708422" y="659011"/>
                  </a:lnTo>
                  <a:lnTo>
                    <a:pt x="731044" y="675680"/>
                  </a:lnTo>
                  <a:lnTo>
                    <a:pt x="757833" y="673596"/>
                  </a:lnTo>
                  <a:lnTo>
                    <a:pt x="758131" y="673596"/>
                  </a:lnTo>
                  <a:lnTo>
                    <a:pt x="788789" y="663178"/>
                  </a:lnTo>
                  <a:lnTo>
                    <a:pt x="789384" y="662881"/>
                  </a:lnTo>
                  <a:lnTo>
                    <a:pt x="827782" y="643235"/>
                  </a:lnTo>
                  <a:lnTo>
                    <a:pt x="828377" y="642938"/>
                  </a:lnTo>
                  <a:lnTo>
                    <a:pt x="855762" y="621209"/>
                  </a:lnTo>
                  <a:lnTo>
                    <a:pt x="867073" y="591145"/>
                  </a:lnTo>
                  <a:lnTo>
                    <a:pt x="875109" y="561975"/>
                  </a:lnTo>
                  <a:lnTo>
                    <a:pt x="868263" y="542925"/>
                  </a:lnTo>
                  <a:lnTo>
                    <a:pt x="867966" y="542330"/>
                  </a:lnTo>
                  <a:lnTo>
                    <a:pt x="867966" y="541437"/>
                  </a:lnTo>
                  <a:lnTo>
                    <a:pt x="866775" y="524768"/>
                  </a:lnTo>
                  <a:lnTo>
                    <a:pt x="866775" y="524470"/>
                  </a:lnTo>
                  <a:lnTo>
                    <a:pt x="865584" y="488156"/>
                  </a:lnTo>
                  <a:lnTo>
                    <a:pt x="855166" y="444698"/>
                  </a:lnTo>
                  <a:lnTo>
                    <a:pt x="835223" y="420291"/>
                  </a:lnTo>
                  <a:lnTo>
                    <a:pt x="834628" y="419398"/>
                  </a:lnTo>
                  <a:lnTo>
                    <a:pt x="834331" y="418505"/>
                  </a:lnTo>
                  <a:lnTo>
                    <a:pt x="827187" y="387251"/>
                  </a:lnTo>
                  <a:lnTo>
                    <a:pt x="826591" y="384572"/>
                  </a:lnTo>
                  <a:lnTo>
                    <a:pt x="828377" y="382786"/>
                  </a:lnTo>
                  <a:lnTo>
                    <a:pt x="854869" y="356295"/>
                  </a:lnTo>
                  <a:lnTo>
                    <a:pt x="855166" y="355997"/>
                  </a:lnTo>
                  <a:lnTo>
                    <a:pt x="855762" y="355699"/>
                  </a:lnTo>
                  <a:lnTo>
                    <a:pt x="893266" y="330994"/>
                  </a:lnTo>
                  <a:lnTo>
                    <a:pt x="906959" y="303014"/>
                  </a:lnTo>
                  <a:lnTo>
                    <a:pt x="862608" y="285750"/>
                  </a:lnTo>
                  <a:lnTo>
                    <a:pt x="862310" y="285750"/>
                  </a:lnTo>
                  <a:lnTo>
                    <a:pt x="862013" y="285452"/>
                  </a:lnTo>
                  <a:lnTo>
                    <a:pt x="824508" y="264021"/>
                  </a:lnTo>
                  <a:lnTo>
                    <a:pt x="823317" y="263128"/>
                  </a:lnTo>
                  <a:lnTo>
                    <a:pt x="822722" y="261640"/>
                  </a:lnTo>
                  <a:lnTo>
                    <a:pt x="815578" y="244673"/>
                  </a:lnTo>
                  <a:lnTo>
                    <a:pt x="814983" y="243780"/>
                  </a:lnTo>
                  <a:lnTo>
                    <a:pt x="814983" y="242590"/>
                  </a:lnTo>
                  <a:lnTo>
                    <a:pt x="816173" y="224433"/>
                  </a:lnTo>
                  <a:lnTo>
                    <a:pt x="816471" y="223540"/>
                  </a:lnTo>
                  <a:lnTo>
                    <a:pt x="816769" y="222647"/>
                  </a:lnTo>
                  <a:lnTo>
                    <a:pt x="824508" y="209252"/>
                  </a:lnTo>
                  <a:lnTo>
                    <a:pt x="813495" y="199727"/>
                  </a:lnTo>
                  <a:close/>
                  <a:moveTo>
                    <a:pt x="111323" y="268188"/>
                  </a:moveTo>
                  <a:lnTo>
                    <a:pt x="112812" y="268486"/>
                  </a:lnTo>
                  <a:lnTo>
                    <a:pt x="146447" y="278011"/>
                  </a:lnTo>
                  <a:lnTo>
                    <a:pt x="150614" y="279202"/>
                  </a:lnTo>
                  <a:lnTo>
                    <a:pt x="149721" y="283666"/>
                  </a:lnTo>
                  <a:lnTo>
                    <a:pt x="144959" y="307479"/>
                  </a:lnTo>
                  <a:lnTo>
                    <a:pt x="144661" y="308670"/>
                  </a:lnTo>
                  <a:lnTo>
                    <a:pt x="144066" y="309563"/>
                  </a:lnTo>
                  <a:lnTo>
                    <a:pt x="119955" y="340816"/>
                  </a:lnTo>
                  <a:lnTo>
                    <a:pt x="118765" y="342602"/>
                  </a:lnTo>
                  <a:lnTo>
                    <a:pt x="116384" y="342602"/>
                  </a:lnTo>
                  <a:lnTo>
                    <a:pt x="46732" y="344984"/>
                  </a:lnTo>
                  <a:lnTo>
                    <a:pt x="44946" y="345281"/>
                  </a:lnTo>
                  <a:lnTo>
                    <a:pt x="43755" y="344388"/>
                  </a:lnTo>
                  <a:lnTo>
                    <a:pt x="5358" y="317897"/>
                  </a:lnTo>
                  <a:lnTo>
                    <a:pt x="0" y="314027"/>
                  </a:lnTo>
                  <a:lnTo>
                    <a:pt x="5060" y="310158"/>
                  </a:lnTo>
                  <a:lnTo>
                    <a:pt x="26789" y="293191"/>
                  </a:lnTo>
                  <a:lnTo>
                    <a:pt x="27384" y="292894"/>
                  </a:lnTo>
                  <a:lnTo>
                    <a:pt x="28277" y="292596"/>
                  </a:lnTo>
                  <a:lnTo>
                    <a:pt x="59531" y="282773"/>
                  </a:lnTo>
                  <a:lnTo>
                    <a:pt x="110133" y="268486"/>
                  </a:lnTo>
                  <a:lnTo>
                    <a:pt x="111323" y="2681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48" name="Serbest Form: Şekil 585">
              <a:extLst>
                <a:ext uri="{FF2B5EF4-FFF2-40B4-BE49-F238E27FC236}">
                  <a16:creationId xmlns:a16="http://schemas.microsoft.com/office/drawing/2014/main" id="{FEEBB5FE-5DCD-9DBD-2EC7-50122A7050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66852" y="2447329"/>
              <a:ext cx="1469826" cy="1295995"/>
            </a:xfrm>
            <a:custGeom>
              <a:avLst/>
              <a:gdLst>
                <a:gd name="connsiteX0" fmla="*/ 788491 w 1469826"/>
                <a:gd name="connsiteY0" fmla="*/ 0 h 1295995"/>
                <a:gd name="connsiteX1" fmla="*/ 784027 w 1469826"/>
                <a:gd name="connsiteY1" fmla="*/ 9227 h 1295995"/>
                <a:gd name="connsiteX2" fmla="*/ 783431 w 1469826"/>
                <a:gd name="connsiteY2" fmla="*/ 10418 h 1295995"/>
                <a:gd name="connsiteX3" fmla="*/ 782241 w 1469826"/>
                <a:gd name="connsiteY3" fmla="*/ 11013 h 1295995"/>
                <a:gd name="connsiteX4" fmla="*/ 763786 w 1469826"/>
                <a:gd name="connsiteY4" fmla="*/ 22324 h 1295995"/>
                <a:gd name="connsiteX5" fmla="*/ 762893 w 1469826"/>
                <a:gd name="connsiteY5" fmla="*/ 24110 h 1295995"/>
                <a:gd name="connsiteX6" fmla="*/ 762595 w 1469826"/>
                <a:gd name="connsiteY6" fmla="*/ 25003 h 1295995"/>
                <a:gd name="connsiteX7" fmla="*/ 767358 w 1469826"/>
                <a:gd name="connsiteY7" fmla="*/ 29468 h 1295995"/>
                <a:gd name="connsiteX8" fmla="*/ 775097 w 1469826"/>
                <a:gd name="connsiteY8" fmla="*/ 36909 h 1295995"/>
                <a:gd name="connsiteX9" fmla="*/ 784920 w 1469826"/>
                <a:gd name="connsiteY9" fmla="*/ 47030 h 1295995"/>
                <a:gd name="connsiteX10" fmla="*/ 785813 w 1469826"/>
                <a:gd name="connsiteY10" fmla="*/ 48220 h 1295995"/>
                <a:gd name="connsiteX11" fmla="*/ 786110 w 1469826"/>
                <a:gd name="connsiteY11" fmla="*/ 49411 h 1295995"/>
                <a:gd name="connsiteX12" fmla="*/ 790277 w 1469826"/>
                <a:gd name="connsiteY12" fmla="*/ 69949 h 1295995"/>
                <a:gd name="connsiteX13" fmla="*/ 790873 w 1469826"/>
                <a:gd name="connsiteY13" fmla="*/ 73521 h 1295995"/>
                <a:gd name="connsiteX14" fmla="*/ 787598 w 1469826"/>
                <a:gd name="connsiteY14" fmla="*/ 75009 h 1295995"/>
                <a:gd name="connsiteX15" fmla="*/ 764381 w 1469826"/>
                <a:gd name="connsiteY15" fmla="*/ 86618 h 1295995"/>
                <a:gd name="connsiteX16" fmla="*/ 763786 w 1469826"/>
                <a:gd name="connsiteY16" fmla="*/ 86916 h 1295995"/>
                <a:gd name="connsiteX17" fmla="*/ 726281 w 1469826"/>
                <a:gd name="connsiteY17" fmla="*/ 113109 h 1295995"/>
                <a:gd name="connsiteX18" fmla="*/ 725984 w 1469826"/>
                <a:gd name="connsiteY18" fmla="*/ 113109 h 1295995"/>
                <a:gd name="connsiteX19" fmla="*/ 700385 w 1469826"/>
                <a:gd name="connsiteY19" fmla="*/ 128588 h 1295995"/>
                <a:gd name="connsiteX20" fmla="*/ 700088 w 1469826"/>
                <a:gd name="connsiteY20" fmla="*/ 128588 h 1295995"/>
                <a:gd name="connsiteX21" fmla="*/ 639961 w 1469826"/>
                <a:gd name="connsiteY21" fmla="*/ 157460 h 1295995"/>
                <a:gd name="connsiteX22" fmla="*/ 639663 w 1469826"/>
                <a:gd name="connsiteY22" fmla="*/ 157758 h 1295995"/>
                <a:gd name="connsiteX23" fmla="*/ 627459 w 1469826"/>
                <a:gd name="connsiteY23" fmla="*/ 164306 h 1295995"/>
                <a:gd name="connsiteX24" fmla="*/ 618232 w 1469826"/>
                <a:gd name="connsiteY24" fmla="*/ 169366 h 1295995"/>
                <a:gd name="connsiteX25" fmla="*/ 614660 w 1469826"/>
                <a:gd name="connsiteY25" fmla="*/ 171152 h 1295995"/>
                <a:gd name="connsiteX26" fmla="*/ 611684 w 1469826"/>
                <a:gd name="connsiteY26" fmla="*/ 172343 h 1295995"/>
                <a:gd name="connsiteX27" fmla="*/ 606623 w 1469826"/>
                <a:gd name="connsiteY27" fmla="*/ 174724 h 1295995"/>
                <a:gd name="connsiteX28" fmla="*/ 597098 w 1469826"/>
                <a:gd name="connsiteY28" fmla="*/ 179189 h 1295995"/>
                <a:gd name="connsiteX29" fmla="*/ 584597 w 1469826"/>
                <a:gd name="connsiteY29" fmla="*/ 185738 h 1295995"/>
                <a:gd name="connsiteX30" fmla="*/ 554534 w 1469826"/>
                <a:gd name="connsiteY30" fmla="*/ 208062 h 1295995"/>
                <a:gd name="connsiteX31" fmla="*/ 554534 w 1469826"/>
                <a:gd name="connsiteY31" fmla="*/ 208359 h 1295995"/>
                <a:gd name="connsiteX32" fmla="*/ 554236 w 1469826"/>
                <a:gd name="connsiteY32" fmla="*/ 208359 h 1295995"/>
                <a:gd name="connsiteX33" fmla="*/ 536377 w 1469826"/>
                <a:gd name="connsiteY33" fmla="*/ 220266 h 1295995"/>
                <a:gd name="connsiteX34" fmla="*/ 535186 w 1469826"/>
                <a:gd name="connsiteY34" fmla="*/ 221159 h 1295995"/>
                <a:gd name="connsiteX35" fmla="*/ 533995 w 1469826"/>
                <a:gd name="connsiteY35" fmla="*/ 221159 h 1295995"/>
                <a:gd name="connsiteX36" fmla="*/ 459879 w 1469826"/>
                <a:gd name="connsiteY36" fmla="*/ 221159 h 1295995"/>
                <a:gd name="connsiteX37" fmla="*/ 442913 w 1469826"/>
                <a:gd name="connsiteY37" fmla="*/ 225326 h 1295995"/>
                <a:gd name="connsiteX38" fmla="*/ 430709 w 1469826"/>
                <a:gd name="connsiteY38" fmla="*/ 229791 h 1295995"/>
                <a:gd name="connsiteX39" fmla="*/ 430113 w 1469826"/>
                <a:gd name="connsiteY39" fmla="*/ 230088 h 1295995"/>
                <a:gd name="connsiteX40" fmla="*/ 412849 w 1469826"/>
                <a:gd name="connsiteY40" fmla="*/ 239316 h 1295995"/>
                <a:gd name="connsiteX41" fmla="*/ 411659 w 1469826"/>
                <a:gd name="connsiteY41" fmla="*/ 239613 h 1295995"/>
                <a:gd name="connsiteX42" fmla="*/ 410468 w 1469826"/>
                <a:gd name="connsiteY42" fmla="*/ 239613 h 1295995"/>
                <a:gd name="connsiteX43" fmla="*/ 355997 w 1469826"/>
                <a:gd name="connsiteY43" fmla="*/ 239018 h 1295995"/>
                <a:gd name="connsiteX44" fmla="*/ 355104 w 1469826"/>
                <a:gd name="connsiteY44" fmla="*/ 239018 h 1295995"/>
                <a:gd name="connsiteX45" fmla="*/ 354211 w 1469826"/>
                <a:gd name="connsiteY45" fmla="*/ 238423 h 1295995"/>
                <a:gd name="connsiteX46" fmla="*/ 320278 w 1469826"/>
                <a:gd name="connsiteY46" fmla="*/ 223242 h 1295995"/>
                <a:gd name="connsiteX47" fmla="*/ 319088 w 1469826"/>
                <a:gd name="connsiteY47" fmla="*/ 222647 h 1295995"/>
                <a:gd name="connsiteX48" fmla="*/ 318492 w 1469826"/>
                <a:gd name="connsiteY48" fmla="*/ 222052 h 1295995"/>
                <a:gd name="connsiteX49" fmla="*/ 305693 w 1469826"/>
                <a:gd name="connsiteY49" fmla="*/ 207466 h 1295995"/>
                <a:gd name="connsiteX50" fmla="*/ 295275 w 1469826"/>
                <a:gd name="connsiteY50" fmla="*/ 200025 h 1295995"/>
                <a:gd name="connsiteX51" fmla="*/ 260747 w 1469826"/>
                <a:gd name="connsiteY51" fmla="*/ 203895 h 1295995"/>
                <a:gd name="connsiteX52" fmla="*/ 260449 w 1469826"/>
                <a:gd name="connsiteY52" fmla="*/ 203895 h 1295995"/>
                <a:gd name="connsiteX53" fmla="*/ 231874 w 1469826"/>
                <a:gd name="connsiteY53" fmla="*/ 208955 h 1295995"/>
                <a:gd name="connsiteX54" fmla="*/ 230386 w 1469826"/>
                <a:gd name="connsiteY54" fmla="*/ 209252 h 1295995"/>
                <a:gd name="connsiteX55" fmla="*/ 228898 w 1469826"/>
                <a:gd name="connsiteY55" fmla="*/ 208657 h 1295995"/>
                <a:gd name="connsiteX56" fmla="*/ 209550 w 1469826"/>
                <a:gd name="connsiteY56" fmla="*/ 197644 h 1295995"/>
                <a:gd name="connsiteX57" fmla="*/ 209252 w 1469826"/>
                <a:gd name="connsiteY57" fmla="*/ 197346 h 1295995"/>
                <a:gd name="connsiteX58" fmla="*/ 182166 w 1469826"/>
                <a:gd name="connsiteY58" fmla="*/ 184845 h 1295995"/>
                <a:gd name="connsiteX59" fmla="*/ 162818 w 1469826"/>
                <a:gd name="connsiteY59" fmla="*/ 175320 h 1295995"/>
                <a:gd name="connsiteX60" fmla="*/ 150019 w 1469826"/>
                <a:gd name="connsiteY60" fmla="*/ 176510 h 1295995"/>
                <a:gd name="connsiteX61" fmla="*/ 141387 w 1469826"/>
                <a:gd name="connsiteY61" fmla="*/ 194370 h 1295995"/>
                <a:gd name="connsiteX62" fmla="*/ 141089 w 1469826"/>
                <a:gd name="connsiteY62" fmla="*/ 194965 h 1295995"/>
                <a:gd name="connsiteX63" fmla="*/ 141089 w 1469826"/>
                <a:gd name="connsiteY63" fmla="*/ 195263 h 1295995"/>
                <a:gd name="connsiteX64" fmla="*/ 130969 w 1469826"/>
                <a:gd name="connsiteY64" fmla="*/ 233660 h 1295995"/>
                <a:gd name="connsiteX65" fmla="*/ 130969 w 1469826"/>
                <a:gd name="connsiteY65" fmla="*/ 234553 h 1295995"/>
                <a:gd name="connsiteX66" fmla="*/ 130373 w 1469826"/>
                <a:gd name="connsiteY66" fmla="*/ 235148 h 1295995"/>
                <a:gd name="connsiteX67" fmla="*/ 116086 w 1469826"/>
                <a:gd name="connsiteY67" fmla="*/ 256282 h 1295995"/>
                <a:gd name="connsiteX68" fmla="*/ 115788 w 1469826"/>
                <a:gd name="connsiteY68" fmla="*/ 256580 h 1295995"/>
                <a:gd name="connsiteX69" fmla="*/ 115491 w 1469826"/>
                <a:gd name="connsiteY69" fmla="*/ 256877 h 1295995"/>
                <a:gd name="connsiteX70" fmla="*/ 100905 w 1469826"/>
                <a:gd name="connsiteY70" fmla="*/ 272355 h 1295995"/>
                <a:gd name="connsiteX71" fmla="*/ 100013 w 1469826"/>
                <a:gd name="connsiteY71" fmla="*/ 273546 h 1295995"/>
                <a:gd name="connsiteX72" fmla="*/ 98227 w 1469826"/>
                <a:gd name="connsiteY72" fmla="*/ 273844 h 1295995"/>
                <a:gd name="connsiteX73" fmla="*/ 64591 w 1469826"/>
                <a:gd name="connsiteY73" fmla="*/ 277713 h 1295995"/>
                <a:gd name="connsiteX74" fmla="*/ 63401 w 1469826"/>
                <a:gd name="connsiteY74" fmla="*/ 278011 h 1295995"/>
                <a:gd name="connsiteX75" fmla="*/ 41077 w 1469826"/>
                <a:gd name="connsiteY75" fmla="*/ 287834 h 1295995"/>
                <a:gd name="connsiteX76" fmla="*/ 40779 w 1469826"/>
                <a:gd name="connsiteY76" fmla="*/ 287834 h 1295995"/>
                <a:gd name="connsiteX77" fmla="*/ 15478 w 1469826"/>
                <a:gd name="connsiteY77" fmla="*/ 300335 h 1295995"/>
                <a:gd name="connsiteX78" fmla="*/ 0 w 1469826"/>
                <a:gd name="connsiteY78" fmla="*/ 308372 h 1295995"/>
                <a:gd name="connsiteX79" fmla="*/ 11906 w 1469826"/>
                <a:gd name="connsiteY79" fmla="*/ 342305 h 1295995"/>
                <a:gd name="connsiteX80" fmla="*/ 11906 w 1469826"/>
                <a:gd name="connsiteY80" fmla="*/ 342602 h 1295995"/>
                <a:gd name="connsiteX81" fmla="*/ 12204 w 1469826"/>
                <a:gd name="connsiteY81" fmla="*/ 342602 h 1295995"/>
                <a:gd name="connsiteX82" fmla="*/ 16966 w 1469826"/>
                <a:gd name="connsiteY82" fmla="*/ 361950 h 1295995"/>
                <a:gd name="connsiteX83" fmla="*/ 21729 w 1469826"/>
                <a:gd name="connsiteY83" fmla="*/ 366415 h 1295995"/>
                <a:gd name="connsiteX84" fmla="*/ 31254 w 1469826"/>
                <a:gd name="connsiteY84" fmla="*/ 371475 h 1295995"/>
                <a:gd name="connsiteX85" fmla="*/ 47030 w 1469826"/>
                <a:gd name="connsiteY85" fmla="*/ 379512 h 1295995"/>
                <a:gd name="connsiteX86" fmla="*/ 51792 w 1469826"/>
                <a:gd name="connsiteY86" fmla="*/ 384572 h 1295995"/>
                <a:gd name="connsiteX87" fmla="*/ 75605 w 1469826"/>
                <a:gd name="connsiteY87" fmla="*/ 380107 h 1295995"/>
                <a:gd name="connsiteX88" fmla="*/ 99715 w 1469826"/>
                <a:gd name="connsiteY88" fmla="*/ 369689 h 1295995"/>
                <a:gd name="connsiteX89" fmla="*/ 113407 w 1469826"/>
                <a:gd name="connsiteY89" fmla="*/ 365820 h 1295995"/>
                <a:gd name="connsiteX90" fmla="*/ 128290 w 1469826"/>
                <a:gd name="connsiteY90" fmla="*/ 362843 h 1295995"/>
                <a:gd name="connsiteX91" fmla="*/ 140196 w 1469826"/>
                <a:gd name="connsiteY91" fmla="*/ 364927 h 1295995"/>
                <a:gd name="connsiteX92" fmla="*/ 157460 w 1469826"/>
                <a:gd name="connsiteY92" fmla="*/ 369094 h 1295995"/>
                <a:gd name="connsiteX93" fmla="*/ 179487 w 1469826"/>
                <a:gd name="connsiteY93" fmla="*/ 374749 h 1295995"/>
                <a:gd name="connsiteX94" fmla="*/ 232767 w 1469826"/>
                <a:gd name="connsiteY94" fmla="*/ 363141 h 1295995"/>
                <a:gd name="connsiteX95" fmla="*/ 233958 w 1469826"/>
                <a:gd name="connsiteY95" fmla="*/ 362843 h 1295995"/>
                <a:gd name="connsiteX96" fmla="*/ 235148 w 1469826"/>
                <a:gd name="connsiteY96" fmla="*/ 363141 h 1295995"/>
                <a:gd name="connsiteX97" fmla="*/ 294680 w 1469826"/>
                <a:gd name="connsiteY97" fmla="*/ 381893 h 1295995"/>
                <a:gd name="connsiteX98" fmla="*/ 346174 w 1469826"/>
                <a:gd name="connsiteY98" fmla="*/ 400348 h 1295995"/>
                <a:gd name="connsiteX99" fmla="*/ 346472 w 1469826"/>
                <a:gd name="connsiteY99" fmla="*/ 400348 h 1295995"/>
                <a:gd name="connsiteX100" fmla="*/ 408980 w 1469826"/>
                <a:gd name="connsiteY100" fmla="*/ 402134 h 1295995"/>
                <a:gd name="connsiteX101" fmla="*/ 411361 w 1469826"/>
                <a:gd name="connsiteY101" fmla="*/ 402134 h 1295995"/>
                <a:gd name="connsiteX102" fmla="*/ 412849 w 1469826"/>
                <a:gd name="connsiteY102" fmla="*/ 404217 h 1295995"/>
                <a:gd name="connsiteX103" fmla="*/ 434876 w 1469826"/>
                <a:gd name="connsiteY103" fmla="*/ 436364 h 1295995"/>
                <a:gd name="connsiteX104" fmla="*/ 435173 w 1469826"/>
                <a:gd name="connsiteY104" fmla="*/ 436662 h 1295995"/>
                <a:gd name="connsiteX105" fmla="*/ 435471 w 1469826"/>
                <a:gd name="connsiteY105" fmla="*/ 437257 h 1295995"/>
                <a:gd name="connsiteX106" fmla="*/ 455116 w 1469826"/>
                <a:gd name="connsiteY106" fmla="*/ 484882 h 1295995"/>
                <a:gd name="connsiteX107" fmla="*/ 471785 w 1469826"/>
                <a:gd name="connsiteY107" fmla="*/ 493514 h 1295995"/>
                <a:gd name="connsiteX108" fmla="*/ 496788 w 1469826"/>
                <a:gd name="connsiteY108" fmla="*/ 508397 h 1295995"/>
                <a:gd name="connsiteX109" fmla="*/ 522089 w 1469826"/>
                <a:gd name="connsiteY109" fmla="*/ 527149 h 1295995"/>
                <a:gd name="connsiteX110" fmla="*/ 527447 w 1469826"/>
                <a:gd name="connsiteY110" fmla="*/ 530721 h 1295995"/>
                <a:gd name="connsiteX111" fmla="*/ 522387 w 1469826"/>
                <a:gd name="connsiteY111" fmla="*/ 534591 h 1295995"/>
                <a:gd name="connsiteX112" fmla="*/ 481310 w 1469826"/>
                <a:gd name="connsiteY112" fmla="*/ 567631 h 1295995"/>
                <a:gd name="connsiteX113" fmla="*/ 513457 w 1469826"/>
                <a:gd name="connsiteY113" fmla="*/ 623888 h 1295995"/>
                <a:gd name="connsiteX114" fmla="*/ 513457 w 1469826"/>
                <a:gd name="connsiteY114" fmla="*/ 624185 h 1295995"/>
                <a:gd name="connsiteX115" fmla="*/ 533995 w 1469826"/>
                <a:gd name="connsiteY115" fmla="*/ 666750 h 1295995"/>
                <a:gd name="connsiteX116" fmla="*/ 533995 w 1469826"/>
                <a:gd name="connsiteY116" fmla="*/ 667048 h 1295995"/>
                <a:gd name="connsiteX117" fmla="*/ 556022 w 1469826"/>
                <a:gd name="connsiteY117" fmla="*/ 723007 h 1295995"/>
                <a:gd name="connsiteX118" fmla="*/ 556320 w 1469826"/>
                <a:gd name="connsiteY118" fmla="*/ 723305 h 1295995"/>
                <a:gd name="connsiteX119" fmla="*/ 556320 w 1469826"/>
                <a:gd name="connsiteY119" fmla="*/ 723602 h 1295995"/>
                <a:gd name="connsiteX120" fmla="*/ 570012 w 1469826"/>
                <a:gd name="connsiteY120" fmla="*/ 771227 h 1295995"/>
                <a:gd name="connsiteX121" fmla="*/ 570309 w 1469826"/>
                <a:gd name="connsiteY121" fmla="*/ 772418 h 1295995"/>
                <a:gd name="connsiteX122" fmla="*/ 570012 w 1469826"/>
                <a:gd name="connsiteY122" fmla="*/ 773906 h 1295995"/>
                <a:gd name="connsiteX123" fmla="*/ 554831 w 1469826"/>
                <a:gd name="connsiteY123" fmla="*/ 823615 h 1295995"/>
                <a:gd name="connsiteX124" fmla="*/ 562868 w 1469826"/>
                <a:gd name="connsiteY124" fmla="*/ 853381 h 1295995"/>
                <a:gd name="connsiteX125" fmla="*/ 585788 w 1469826"/>
                <a:gd name="connsiteY125" fmla="*/ 876300 h 1295995"/>
                <a:gd name="connsiteX126" fmla="*/ 587276 w 1469826"/>
                <a:gd name="connsiteY126" fmla="*/ 877788 h 1295995"/>
                <a:gd name="connsiteX127" fmla="*/ 586978 w 1469826"/>
                <a:gd name="connsiteY127" fmla="*/ 880170 h 1295995"/>
                <a:gd name="connsiteX128" fmla="*/ 583704 w 1469826"/>
                <a:gd name="connsiteY128" fmla="*/ 905768 h 1295995"/>
                <a:gd name="connsiteX129" fmla="*/ 583406 w 1469826"/>
                <a:gd name="connsiteY129" fmla="*/ 908149 h 1295995"/>
                <a:gd name="connsiteX130" fmla="*/ 581323 w 1469826"/>
                <a:gd name="connsiteY130" fmla="*/ 909340 h 1295995"/>
                <a:gd name="connsiteX131" fmla="*/ 540246 w 1469826"/>
                <a:gd name="connsiteY131" fmla="*/ 931366 h 1295995"/>
                <a:gd name="connsiteX132" fmla="*/ 540246 w 1469826"/>
                <a:gd name="connsiteY132" fmla="*/ 931664 h 1295995"/>
                <a:gd name="connsiteX133" fmla="*/ 539948 w 1469826"/>
                <a:gd name="connsiteY133" fmla="*/ 931664 h 1295995"/>
                <a:gd name="connsiteX134" fmla="*/ 496788 w 1469826"/>
                <a:gd name="connsiteY134" fmla="*/ 950119 h 1295995"/>
                <a:gd name="connsiteX135" fmla="*/ 467023 w 1469826"/>
                <a:gd name="connsiteY135" fmla="*/ 987326 h 1295995"/>
                <a:gd name="connsiteX136" fmla="*/ 501253 w 1469826"/>
                <a:gd name="connsiteY136" fmla="*/ 1008757 h 1295995"/>
                <a:gd name="connsiteX137" fmla="*/ 502444 w 1469826"/>
                <a:gd name="connsiteY137" fmla="*/ 1009352 h 1295995"/>
                <a:gd name="connsiteX138" fmla="*/ 503039 w 1469826"/>
                <a:gd name="connsiteY138" fmla="*/ 1010543 h 1295995"/>
                <a:gd name="connsiteX139" fmla="*/ 519708 w 1469826"/>
                <a:gd name="connsiteY139" fmla="*/ 1044178 h 1295995"/>
                <a:gd name="connsiteX140" fmla="*/ 535186 w 1469826"/>
                <a:gd name="connsiteY140" fmla="*/ 1073349 h 1295995"/>
                <a:gd name="connsiteX141" fmla="*/ 577453 w 1469826"/>
                <a:gd name="connsiteY141" fmla="*/ 1077813 h 1295995"/>
                <a:gd name="connsiteX142" fmla="*/ 621804 w 1469826"/>
                <a:gd name="connsiteY142" fmla="*/ 1059061 h 1295995"/>
                <a:gd name="connsiteX143" fmla="*/ 622697 w 1469826"/>
                <a:gd name="connsiteY143" fmla="*/ 1058466 h 1295995"/>
                <a:gd name="connsiteX144" fmla="*/ 623590 w 1469826"/>
                <a:gd name="connsiteY144" fmla="*/ 1058466 h 1295995"/>
                <a:gd name="connsiteX145" fmla="*/ 664666 w 1469826"/>
                <a:gd name="connsiteY145" fmla="*/ 1058466 h 1295995"/>
                <a:gd name="connsiteX146" fmla="*/ 665857 w 1469826"/>
                <a:gd name="connsiteY146" fmla="*/ 1058466 h 1295995"/>
                <a:gd name="connsiteX147" fmla="*/ 666750 w 1469826"/>
                <a:gd name="connsiteY147" fmla="*/ 1059061 h 1295995"/>
                <a:gd name="connsiteX148" fmla="*/ 718840 w 1469826"/>
                <a:gd name="connsiteY148" fmla="*/ 1085255 h 1295995"/>
                <a:gd name="connsiteX149" fmla="*/ 719733 w 1469826"/>
                <a:gd name="connsiteY149" fmla="*/ 1085552 h 1295995"/>
                <a:gd name="connsiteX150" fmla="*/ 763488 w 1469826"/>
                <a:gd name="connsiteY150" fmla="*/ 1099245 h 1295995"/>
                <a:gd name="connsiteX151" fmla="*/ 832842 w 1469826"/>
                <a:gd name="connsiteY151" fmla="*/ 1076027 h 1295995"/>
                <a:gd name="connsiteX152" fmla="*/ 880170 w 1469826"/>
                <a:gd name="connsiteY152" fmla="*/ 1031081 h 1295995"/>
                <a:gd name="connsiteX153" fmla="*/ 881063 w 1469826"/>
                <a:gd name="connsiteY153" fmla="*/ 1030188 h 1295995"/>
                <a:gd name="connsiteX154" fmla="*/ 882253 w 1469826"/>
                <a:gd name="connsiteY154" fmla="*/ 1029891 h 1295995"/>
                <a:gd name="connsiteX155" fmla="*/ 914102 w 1469826"/>
                <a:gd name="connsiteY155" fmla="*/ 1020961 h 1295995"/>
                <a:gd name="connsiteX156" fmla="*/ 951309 w 1469826"/>
                <a:gd name="connsiteY156" fmla="*/ 979587 h 1295995"/>
                <a:gd name="connsiteX157" fmla="*/ 960834 w 1469826"/>
                <a:gd name="connsiteY157" fmla="*/ 951309 h 1295995"/>
                <a:gd name="connsiteX158" fmla="*/ 962025 w 1469826"/>
                <a:gd name="connsiteY158" fmla="*/ 947142 h 1295995"/>
                <a:gd name="connsiteX159" fmla="*/ 966192 w 1469826"/>
                <a:gd name="connsiteY159" fmla="*/ 948035 h 1295995"/>
                <a:gd name="connsiteX160" fmla="*/ 1003995 w 1469826"/>
                <a:gd name="connsiteY160" fmla="*/ 954584 h 1295995"/>
                <a:gd name="connsiteX161" fmla="*/ 1023938 w 1469826"/>
                <a:gd name="connsiteY161" fmla="*/ 923627 h 1295995"/>
                <a:gd name="connsiteX162" fmla="*/ 1026021 w 1469826"/>
                <a:gd name="connsiteY162" fmla="*/ 920056 h 1295995"/>
                <a:gd name="connsiteX163" fmla="*/ 1029891 w 1469826"/>
                <a:gd name="connsiteY163" fmla="*/ 921841 h 1295995"/>
                <a:gd name="connsiteX164" fmla="*/ 1080492 w 1469826"/>
                <a:gd name="connsiteY164" fmla="*/ 945952 h 1295995"/>
                <a:gd name="connsiteX165" fmla="*/ 1080790 w 1469826"/>
                <a:gd name="connsiteY165" fmla="*/ 946249 h 1295995"/>
                <a:gd name="connsiteX166" fmla="*/ 1081385 w 1469826"/>
                <a:gd name="connsiteY166" fmla="*/ 946547 h 1295995"/>
                <a:gd name="connsiteX167" fmla="*/ 1170682 w 1469826"/>
                <a:gd name="connsiteY167" fmla="*/ 1019770 h 1295995"/>
                <a:gd name="connsiteX168" fmla="*/ 1185565 w 1469826"/>
                <a:gd name="connsiteY168" fmla="*/ 1006376 h 1295995"/>
                <a:gd name="connsiteX169" fmla="*/ 1185565 w 1469826"/>
                <a:gd name="connsiteY169" fmla="*/ 1006078 h 1295995"/>
                <a:gd name="connsiteX170" fmla="*/ 1195685 w 1469826"/>
                <a:gd name="connsiteY170" fmla="*/ 989409 h 1295995"/>
                <a:gd name="connsiteX171" fmla="*/ 1197471 w 1469826"/>
                <a:gd name="connsiteY171" fmla="*/ 986135 h 1295995"/>
                <a:gd name="connsiteX172" fmla="*/ 1201043 w 1469826"/>
                <a:gd name="connsiteY172" fmla="*/ 987326 h 1295995"/>
                <a:gd name="connsiteX173" fmla="*/ 1223367 w 1469826"/>
                <a:gd name="connsiteY173" fmla="*/ 994172 h 1295995"/>
                <a:gd name="connsiteX174" fmla="*/ 1226046 w 1469826"/>
                <a:gd name="connsiteY174" fmla="*/ 995065 h 1295995"/>
                <a:gd name="connsiteX175" fmla="*/ 1226641 w 1469826"/>
                <a:gd name="connsiteY175" fmla="*/ 998041 h 1295995"/>
                <a:gd name="connsiteX176" fmla="*/ 1228130 w 1469826"/>
                <a:gd name="connsiteY176" fmla="*/ 1007864 h 1295995"/>
                <a:gd name="connsiteX177" fmla="*/ 1246584 w 1469826"/>
                <a:gd name="connsiteY177" fmla="*/ 1020366 h 1295995"/>
                <a:gd name="connsiteX178" fmla="*/ 1247477 w 1469826"/>
                <a:gd name="connsiteY178" fmla="*/ 1020663 h 1295995"/>
                <a:gd name="connsiteX179" fmla="*/ 1248073 w 1469826"/>
                <a:gd name="connsiteY179" fmla="*/ 1021556 h 1295995"/>
                <a:gd name="connsiteX180" fmla="*/ 1271885 w 1469826"/>
                <a:gd name="connsiteY180" fmla="*/ 1057275 h 1295995"/>
                <a:gd name="connsiteX181" fmla="*/ 1272183 w 1469826"/>
                <a:gd name="connsiteY181" fmla="*/ 1057870 h 1295995"/>
                <a:gd name="connsiteX182" fmla="*/ 1272183 w 1469826"/>
                <a:gd name="connsiteY182" fmla="*/ 1058168 h 1295995"/>
                <a:gd name="connsiteX183" fmla="*/ 1282601 w 1469826"/>
                <a:gd name="connsiteY183" fmla="*/ 1085552 h 1295995"/>
                <a:gd name="connsiteX184" fmla="*/ 1282899 w 1469826"/>
                <a:gd name="connsiteY184" fmla="*/ 1086743 h 1295995"/>
                <a:gd name="connsiteX185" fmla="*/ 1282601 w 1469826"/>
                <a:gd name="connsiteY185" fmla="*/ 1088231 h 1295995"/>
                <a:gd name="connsiteX186" fmla="*/ 1274266 w 1469826"/>
                <a:gd name="connsiteY186" fmla="*/ 1123950 h 1295995"/>
                <a:gd name="connsiteX187" fmla="*/ 1273969 w 1469826"/>
                <a:gd name="connsiteY187" fmla="*/ 1125141 h 1295995"/>
                <a:gd name="connsiteX188" fmla="*/ 1272778 w 1469826"/>
                <a:gd name="connsiteY188" fmla="*/ 1126331 h 1295995"/>
                <a:gd name="connsiteX189" fmla="*/ 1264146 w 1469826"/>
                <a:gd name="connsiteY189" fmla="*/ 1134963 h 1295995"/>
                <a:gd name="connsiteX190" fmla="*/ 1267420 w 1469826"/>
                <a:gd name="connsiteY190" fmla="*/ 1185267 h 1295995"/>
                <a:gd name="connsiteX191" fmla="*/ 1286173 w 1469826"/>
                <a:gd name="connsiteY191" fmla="*/ 1209377 h 1295995"/>
                <a:gd name="connsiteX192" fmla="*/ 1303437 w 1469826"/>
                <a:gd name="connsiteY192" fmla="*/ 1217712 h 1295995"/>
                <a:gd name="connsiteX193" fmla="*/ 1309092 w 1469826"/>
                <a:gd name="connsiteY193" fmla="*/ 1184970 h 1295995"/>
                <a:gd name="connsiteX194" fmla="*/ 1310283 w 1469826"/>
                <a:gd name="connsiteY194" fmla="*/ 1178421 h 1295995"/>
                <a:gd name="connsiteX195" fmla="*/ 1315938 w 1469826"/>
                <a:gd name="connsiteY195" fmla="*/ 1181695 h 1295995"/>
                <a:gd name="connsiteX196" fmla="*/ 1337965 w 1469826"/>
                <a:gd name="connsiteY196" fmla="*/ 1193602 h 1295995"/>
                <a:gd name="connsiteX197" fmla="*/ 1338858 w 1469826"/>
                <a:gd name="connsiteY197" fmla="*/ 1193899 h 1295995"/>
                <a:gd name="connsiteX198" fmla="*/ 1339453 w 1469826"/>
                <a:gd name="connsiteY198" fmla="*/ 1194792 h 1295995"/>
                <a:gd name="connsiteX199" fmla="*/ 1363266 w 1469826"/>
                <a:gd name="connsiteY199" fmla="*/ 1225451 h 1295995"/>
                <a:gd name="connsiteX200" fmla="*/ 1363861 w 1469826"/>
                <a:gd name="connsiteY200" fmla="*/ 1226046 h 1295995"/>
                <a:gd name="connsiteX201" fmla="*/ 1364159 w 1469826"/>
                <a:gd name="connsiteY201" fmla="*/ 1226641 h 1295995"/>
                <a:gd name="connsiteX202" fmla="*/ 1372493 w 1469826"/>
                <a:gd name="connsiteY202" fmla="*/ 1248668 h 1295995"/>
                <a:gd name="connsiteX203" fmla="*/ 1373088 w 1469826"/>
                <a:gd name="connsiteY203" fmla="*/ 1250156 h 1295995"/>
                <a:gd name="connsiteX204" fmla="*/ 1372791 w 1469826"/>
                <a:gd name="connsiteY204" fmla="*/ 1251347 h 1295995"/>
                <a:gd name="connsiteX205" fmla="*/ 1368028 w 1469826"/>
                <a:gd name="connsiteY205" fmla="*/ 1273374 h 1295995"/>
                <a:gd name="connsiteX206" fmla="*/ 1383804 w 1469826"/>
                <a:gd name="connsiteY206" fmla="*/ 1295400 h 1295995"/>
                <a:gd name="connsiteX207" fmla="*/ 1384399 w 1469826"/>
                <a:gd name="connsiteY207" fmla="*/ 1295995 h 1295995"/>
                <a:gd name="connsiteX208" fmla="*/ 1391543 w 1469826"/>
                <a:gd name="connsiteY208" fmla="*/ 1291531 h 1295995"/>
                <a:gd name="connsiteX209" fmla="*/ 1408212 w 1469826"/>
                <a:gd name="connsiteY209" fmla="*/ 1257002 h 1295995"/>
                <a:gd name="connsiteX210" fmla="*/ 1426666 w 1469826"/>
                <a:gd name="connsiteY210" fmla="*/ 1218009 h 1295995"/>
                <a:gd name="connsiteX211" fmla="*/ 1426666 w 1469826"/>
                <a:gd name="connsiteY211" fmla="*/ 1217712 h 1295995"/>
                <a:gd name="connsiteX212" fmla="*/ 1431131 w 1469826"/>
                <a:gd name="connsiteY212" fmla="*/ 1192709 h 1295995"/>
                <a:gd name="connsiteX213" fmla="*/ 1422202 w 1469826"/>
                <a:gd name="connsiteY213" fmla="*/ 1166813 h 1295995"/>
                <a:gd name="connsiteX214" fmla="*/ 1397199 w 1469826"/>
                <a:gd name="connsiteY214" fmla="*/ 1141512 h 1295995"/>
                <a:gd name="connsiteX215" fmla="*/ 1394222 w 1469826"/>
                <a:gd name="connsiteY215" fmla="*/ 1138535 h 1295995"/>
                <a:gd name="connsiteX216" fmla="*/ 1396603 w 1469826"/>
                <a:gd name="connsiteY216" fmla="*/ 1135261 h 1295995"/>
                <a:gd name="connsiteX217" fmla="*/ 1418927 w 1469826"/>
                <a:gd name="connsiteY217" fmla="*/ 1106388 h 1295995"/>
                <a:gd name="connsiteX218" fmla="*/ 1419523 w 1469826"/>
                <a:gd name="connsiteY218" fmla="*/ 1105495 h 1295995"/>
                <a:gd name="connsiteX219" fmla="*/ 1420416 w 1469826"/>
                <a:gd name="connsiteY219" fmla="*/ 1104900 h 1295995"/>
                <a:gd name="connsiteX220" fmla="*/ 1463874 w 1469826"/>
                <a:gd name="connsiteY220" fmla="*/ 1081385 h 1295995"/>
                <a:gd name="connsiteX221" fmla="*/ 1469827 w 1469826"/>
                <a:gd name="connsiteY221" fmla="*/ 1072456 h 1295995"/>
                <a:gd name="connsiteX222" fmla="*/ 1429345 w 1469826"/>
                <a:gd name="connsiteY222" fmla="*/ 1055787 h 1295995"/>
                <a:gd name="connsiteX223" fmla="*/ 1428750 w 1469826"/>
                <a:gd name="connsiteY223" fmla="*/ 1055489 h 1295995"/>
                <a:gd name="connsiteX224" fmla="*/ 1428452 w 1469826"/>
                <a:gd name="connsiteY224" fmla="*/ 1055489 h 1295995"/>
                <a:gd name="connsiteX225" fmla="*/ 1407914 w 1469826"/>
                <a:gd name="connsiteY225" fmla="*/ 1041797 h 1295995"/>
                <a:gd name="connsiteX226" fmla="*/ 1407616 w 1469826"/>
                <a:gd name="connsiteY226" fmla="*/ 1041499 h 1295995"/>
                <a:gd name="connsiteX227" fmla="*/ 1407021 w 1469826"/>
                <a:gd name="connsiteY227" fmla="*/ 1040904 h 1295995"/>
                <a:gd name="connsiteX228" fmla="*/ 1377553 w 1469826"/>
                <a:gd name="connsiteY228" fmla="*/ 1007864 h 1295995"/>
                <a:gd name="connsiteX229" fmla="*/ 1377256 w 1469826"/>
                <a:gd name="connsiteY229" fmla="*/ 1007864 h 1295995"/>
                <a:gd name="connsiteX230" fmla="*/ 1340346 w 1469826"/>
                <a:gd name="connsiteY230" fmla="*/ 985838 h 1295995"/>
                <a:gd name="connsiteX231" fmla="*/ 1339453 w 1469826"/>
                <a:gd name="connsiteY231" fmla="*/ 985242 h 1295995"/>
                <a:gd name="connsiteX232" fmla="*/ 1339156 w 1469826"/>
                <a:gd name="connsiteY232" fmla="*/ 984647 h 1295995"/>
                <a:gd name="connsiteX233" fmla="*/ 1308497 w 1469826"/>
                <a:gd name="connsiteY233" fmla="*/ 948928 h 1295995"/>
                <a:gd name="connsiteX234" fmla="*/ 1308199 w 1469826"/>
                <a:gd name="connsiteY234" fmla="*/ 948631 h 1295995"/>
                <a:gd name="connsiteX235" fmla="*/ 1307902 w 1469826"/>
                <a:gd name="connsiteY235" fmla="*/ 948333 h 1295995"/>
                <a:gd name="connsiteX236" fmla="*/ 1289745 w 1469826"/>
                <a:gd name="connsiteY236" fmla="*/ 917079 h 1295995"/>
                <a:gd name="connsiteX237" fmla="*/ 1270099 w 1469826"/>
                <a:gd name="connsiteY237" fmla="*/ 902196 h 1295995"/>
                <a:gd name="connsiteX238" fmla="*/ 1268016 w 1469826"/>
                <a:gd name="connsiteY238" fmla="*/ 900708 h 1295995"/>
                <a:gd name="connsiteX239" fmla="*/ 1268016 w 1469826"/>
                <a:gd name="connsiteY239" fmla="*/ 898327 h 1295995"/>
                <a:gd name="connsiteX240" fmla="*/ 1268016 w 1469826"/>
                <a:gd name="connsiteY240" fmla="*/ 862906 h 1295995"/>
                <a:gd name="connsiteX241" fmla="*/ 1249263 w 1469826"/>
                <a:gd name="connsiteY241" fmla="*/ 845641 h 1295995"/>
                <a:gd name="connsiteX242" fmla="*/ 1248370 w 1469826"/>
                <a:gd name="connsiteY242" fmla="*/ 845046 h 1295995"/>
                <a:gd name="connsiteX243" fmla="*/ 1248073 w 1469826"/>
                <a:gd name="connsiteY243" fmla="*/ 843856 h 1295995"/>
                <a:gd name="connsiteX244" fmla="*/ 1239441 w 1469826"/>
                <a:gd name="connsiteY244" fmla="*/ 820043 h 1295995"/>
                <a:gd name="connsiteX245" fmla="*/ 1239143 w 1469826"/>
                <a:gd name="connsiteY245" fmla="*/ 818852 h 1295995"/>
                <a:gd name="connsiteX246" fmla="*/ 1239441 w 1469826"/>
                <a:gd name="connsiteY246" fmla="*/ 817364 h 1295995"/>
                <a:gd name="connsiteX247" fmla="*/ 1247477 w 1469826"/>
                <a:gd name="connsiteY247" fmla="*/ 779562 h 1295995"/>
                <a:gd name="connsiteX248" fmla="*/ 1241227 w 1469826"/>
                <a:gd name="connsiteY248" fmla="*/ 753070 h 1295995"/>
                <a:gd name="connsiteX249" fmla="*/ 1207294 w 1469826"/>
                <a:gd name="connsiteY249" fmla="*/ 730448 h 1295995"/>
                <a:gd name="connsiteX250" fmla="*/ 1206401 w 1469826"/>
                <a:gd name="connsiteY250" fmla="*/ 729853 h 1295995"/>
                <a:gd name="connsiteX251" fmla="*/ 1205806 w 1469826"/>
                <a:gd name="connsiteY251" fmla="*/ 728960 h 1295995"/>
                <a:gd name="connsiteX252" fmla="*/ 1196281 w 1469826"/>
                <a:gd name="connsiteY252" fmla="*/ 712887 h 1295995"/>
                <a:gd name="connsiteX253" fmla="*/ 1195685 w 1469826"/>
                <a:gd name="connsiteY253" fmla="*/ 711994 h 1295995"/>
                <a:gd name="connsiteX254" fmla="*/ 1177826 w 1469826"/>
                <a:gd name="connsiteY254" fmla="*/ 694134 h 1295995"/>
                <a:gd name="connsiteX255" fmla="*/ 1176338 w 1469826"/>
                <a:gd name="connsiteY255" fmla="*/ 692646 h 1295995"/>
                <a:gd name="connsiteX256" fmla="*/ 1176338 w 1469826"/>
                <a:gd name="connsiteY256" fmla="*/ 690860 h 1295995"/>
                <a:gd name="connsiteX257" fmla="*/ 1176338 w 1469826"/>
                <a:gd name="connsiteY257" fmla="*/ 668834 h 1295995"/>
                <a:gd name="connsiteX258" fmla="*/ 1176338 w 1469826"/>
                <a:gd name="connsiteY258" fmla="*/ 667048 h 1295995"/>
                <a:gd name="connsiteX259" fmla="*/ 1177231 w 1469826"/>
                <a:gd name="connsiteY259" fmla="*/ 665857 h 1295995"/>
                <a:gd name="connsiteX260" fmla="*/ 1205508 w 1469826"/>
                <a:gd name="connsiteY260" fmla="*/ 625971 h 1295995"/>
                <a:gd name="connsiteX261" fmla="*/ 1210270 w 1469826"/>
                <a:gd name="connsiteY261" fmla="*/ 605433 h 1295995"/>
                <a:gd name="connsiteX262" fmla="*/ 1213842 w 1469826"/>
                <a:gd name="connsiteY262" fmla="*/ 545902 h 1295995"/>
                <a:gd name="connsiteX263" fmla="*/ 1213842 w 1469826"/>
                <a:gd name="connsiteY263" fmla="*/ 545009 h 1295995"/>
                <a:gd name="connsiteX264" fmla="*/ 1214140 w 1469826"/>
                <a:gd name="connsiteY264" fmla="*/ 544116 h 1295995"/>
                <a:gd name="connsiteX265" fmla="*/ 1227832 w 1469826"/>
                <a:gd name="connsiteY265" fmla="*/ 518517 h 1295995"/>
                <a:gd name="connsiteX266" fmla="*/ 1235869 w 1469826"/>
                <a:gd name="connsiteY266" fmla="*/ 472380 h 1295995"/>
                <a:gd name="connsiteX267" fmla="*/ 1236464 w 1469826"/>
                <a:gd name="connsiteY267" fmla="*/ 468511 h 1295995"/>
                <a:gd name="connsiteX268" fmla="*/ 1240334 w 1469826"/>
                <a:gd name="connsiteY268" fmla="*/ 468213 h 1295995"/>
                <a:gd name="connsiteX269" fmla="*/ 1298377 w 1469826"/>
                <a:gd name="connsiteY269" fmla="*/ 464939 h 1295995"/>
                <a:gd name="connsiteX270" fmla="*/ 1337965 w 1469826"/>
                <a:gd name="connsiteY270" fmla="*/ 435173 h 1295995"/>
                <a:gd name="connsiteX271" fmla="*/ 1338263 w 1469826"/>
                <a:gd name="connsiteY271" fmla="*/ 435173 h 1295995"/>
                <a:gd name="connsiteX272" fmla="*/ 1338560 w 1469826"/>
                <a:gd name="connsiteY272" fmla="*/ 435173 h 1295995"/>
                <a:gd name="connsiteX273" fmla="*/ 1356717 w 1469826"/>
                <a:gd name="connsiteY273" fmla="*/ 423863 h 1295995"/>
                <a:gd name="connsiteX274" fmla="*/ 1345109 w 1469826"/>
                <a:gd name="connsiteY274" fmla="*/ 400348 h 1295995"/>
                <a:gd name="connsiteX275" fmla="*/ 1344811 w 1469826"/>
                <a:gd name="connsiteY275" fmla="*/ 399752 h 1295995"/>
                <a:gd name="connsiteX276" fmla="*/ 1344811 w 1469826"/>
                <a:gd name="connsiteY276" fmla="*/ 398859 h 1295995"/>
                <a:gd name="connsiteX277" fmla="*/ 1339751 w 1469826"/>
                <a:gd name="connsiteY277" fmla="*/ 364927 h 1295995"/>
                <a:gd name="connsiteX278" fmla="*/ 1339453 w 1469826"/>
                <a:gd name="connsiteY278" fmla="*/ 364629 h 1295995"/>
                <a:gd name="connsiteX279" fmla="*/ 1339453 w 1469826"/>
                <a:gd name="connsiteY279" fmla="*/ 364331 h 1295995"/>
                <a:gd name="connsiteX280" fmla="*/ 1339453 w 1469826"/>
                <a:gd name="connsiteY280" fmla="*/ 330101 h 1295995"/>
                <a:gd name="connsiteX281" fmla="*/ 1339453 w 1469826"/>
                <a:gd name="connsiteY281" fmla="*/ 328910 h 1295995"/>
                <a:gd name="connsiteX282" fmla="*/ 1340346 w 1469826"/>
                <a:gd name="connsiteY282" fmla="*/ 327720 h 1295995"/>
                <a:gd name="connsiteX283" fmla="*/ 1365647 w 1469826"/>
                <a:gd name="connsiteY283" fmla="*/ 286941 h 1295995"/>
                <a:gd name="connsiteX284" fmla="*/ 1391543 w 1469826"/>
                <a:gd name="connsiteY284" fmla="*/ 242888 h 1295995"/>
                <a:gd name="connsiteX285" fmla="*/ 1349574 w 1469826"/>
                <a:gd name="connsiteY285" fmla="*/ 229195 h 1295995"/>
                <a:gd name="connsiteX286" fmla="*/ 1349276 w 1469826"/>
                <a:gd name="connsiteY286" fmla="*/ 229195 h 1295995"/>
                <a:gd name="connsiteX287" fmla="*/ 1348978 w 1469826"/>
                <a:gd name="connsiteY287" fmla="*/ 228898 h 1295995"/>
                <a:gd name="connsiteX288" fmla="*/ 1314450 w 1469826"/>
                <a:gd name="connsiteY288" fmla="*/ 210741 h 1295995"/>
                <a:gd name="connsiteX289" fmla="*/ 1270397 w 1469826"/>
                <a:gd name="connsiteY289" fmla="*/ 200620 h 1295995"/>
                <a:gd name="connsiteX290" fmla="*/ 1270099 w 1469826"/>
                <a:gd name="connsiteY290" fmla="*/ 200620 h 1295995"/>
                <a:gd name="connsiteX291" fmla="*/ 1228725 w 1469826"/>
                <a:gd name="connsiteY291" fmla="*/ 202406 h 1295995"/>
                <a:gd name="connsiteX292" fmla="*/ 1210866 w 1469826"/>
                <a:gd name="connsiteY292" fmla="*/ 220563 h 1295995"/>
                <a:gd name="connsiteX293" fmla="*/ 1204317 w 1469826"/>
                <a:gd name="connsiteY293" fmla="*/ 239911 h 1295995"/>
                <a:gd name="connsiteX294" fmla="*/ 1203424 w 1469826"/>
                <a:gd name="connsiteY294" fmla="*/ 242590 h 1295995"/>
                <a:gd name="connsiteX295" fmla="*/ 1200745 w 1469826"/>
                <a:gd name="connsiteY295" fmla="*/ 243185 h 1295995"/>
                <a:gd name="connsiteX296" fmla="*/ 1181993 w 1469826"/>
                <a:gd name="connsiteY296" fmla="*/ 246459 h 1295995"/>
                <a:gd name="connsiteX297" fmla="*/ 1179612 w 1469826"/>
                <a:gd name="connsiteY297" fmla="*/ 246757 h 1295995"/>
                <a:gd name="connsiteX298" fmla="*/ 1177826 w 1469826"/>
                <a:gd name="connsiteY298" fmla="*/ 245269 h 1295995"/>
                <a:gd name="connsiteX299" fmla="*/ 1147167 w 1469826"/>
                <a:gd name="connsiteY299" fmla="*/ 216396 h 1295995"/>
                <a:gd name="connsiteX300" fmla="*/ 1147167 w 1469826"/>
                <a:gd name="connsiteY300" fmla="*/ 216098 h 1295995"/>
                <a:gd name="connsiteX301" fmla="*/ 1121569 w 1469826"/>
                <a:gd name="connsiteY301" fmla="*/ 190798 h 1295995"/>
                <a:gd name="connsiteX302" fmla="*/ 1120974 w 1469826"/>
                <a:gd name="connsiteY302" fmla="*/ 190202 h 1295995"/>
                <a:gd name="connsiteX303" fmla="*/ 1120676 w 1469826"/>
                <a:gd name="connsiteY303" fmla="*/ 189607 h 1295995"/>
                <a:gd name="connsiteX304" fmla="*/ 1110556 w 1469826"/>
                <a:gd name="connsiteY304" fmla="*/ 170855 h 1295995"/>
                <a:gd name="connsiteX305" fmla="*/ 1109960 w 1469826"/>
                <a:gd name="connsiteY305" fmla="*/ 169962 h 1295995"/>
                <a:gd name="connsiteX306" fmla="*/ 1109960 w 1469826"/>
                <a:gd name="connsiteY306" fmla="*/ 169069 h 1295995"/>
                <a:gd name="connsiteX307" fmla="*/ 1108472 w 1469826"/>
                <a:gd name="connsiteY307" fmla="*/ 144066 h 1295995"/>
                <a:gd name="connsiteX308" fmla="*/ 1062931 w 1469826"/>
                <a:gd name="connsiteY308" fmla="*/ 116681 h 1295995"/>
                <a:gd name="connsiteX309" fmla="*/ 1062633 w 1469826"/>
                <a:gd name="connsiteY309" fmla="*/ 116384 h 1295995"/>
                <a:gd name="connsiteX310" fmla="*/ 1062335 w 1469826"/>
                <a:gd name="connsiteY310" fmla="*/ 116086 h 1295995"/>
                <a:gd name="connsiteX311" fmla="*/ 1046857 w 1469826"/>
                <a:gd name="connsiteY311" fmla="*/ 102394 h 1295995"/>
                <a:gd name="connsiteX312" fmla="*/ 1045666 w 1469826"/>
                <a:gd name="connsiteY312" fmla="*/ 101203 h 1295995"/>
                <a:gd name="connsiteX313" fmla="*/ 1045369 w 1469826"/>
                <a:gd name="connsiteY313" fmla="*/ 99417 h 1295995"/>
                <a:gd name="connsiteX314" fmla="*/ 1042095 w 1469826"/>
                <a:gd name="connsiteY314" fmla="*/ 74116 h 1295995"/>
                <a:gd name="connsiteX315" fmla="*/ 1041797 w 1469826"/>
                <a:gd name="connsiteY315" fmla="*/ 72033 h 1295995"/>
                <a:gd name="connsiteX316" fmla="*/ 1042690 w 1469826"/>
                <a:gd name="connsiteY316" fmla="*/ 70545 h 1295995"/>
                <a:gd name="connsiteX317" fmla="*/ 1058466 w 1469826"/>
                <a:gd name="connsiteY317" fmla="*/ 48220 h 1295995"/>
                <a:gd name="connsiteX318" fmla="*/ 1030784 w 1469826"/>
                <a:gd name="connsiteY318" fmla="*/ 44946 h 1295995"/>
                <a:gd name="connsiteX319" fmla="*/ 1030188 w 1469826"/>
                <a:gd name="connsiteY319" fmla="*/ 44946 h 1295995"/>
                <a:gd name="connsiteX320" fmla="*/ 1029891 w 1469826"/>
                <a:gd name="connsiteY320" fmla="*/ 44648 h 1295995"/>
                <a:gd name="connsiteX321" fmla="*/ 1006078 w 1469826"/>
                <a:gd name="connsiteY321" fmla="*/ 36314 h 1295995"/>
                <a:gd name="connsiteX322" fmla="*/ 1005781 w 1469826"/>
                <a:gd name="connsiteY322" fmla="*/ 36016 h 1295995"/>
                <a:gd name="connsiteX323" fmla="*/ 1005483 w 1469826"/>
                <a:gd name="connsiteY323" fmla="*/ 36016 h 1295995"/>
                <a:gd name="connsiteX324" fmla="*/ 978396 w 1469826"/>
                <a:gd name="connsiteY324" fmla="*/ 23217 h 1295995"/>
                <a:gd name="connsiteX325" fmla="*/ 978098 w 1469826"/>
                <a:gd name="connsiteY325" fmla="*/ 23217 h 1295995"/>
                <a:gd name="connsiteX326" fmla="*/ 977801 w 1469826"/>
                <a:gd name="connsiteY326" fmla="*/ 22920 h 1295995"/>
                <a:gd name="connsiteX327" fmla="*/ 962025 w 1469826"/>
                <a:gd name="connsiteY327" fmla="*/ 12204 h 1295995"/>
                <a:gd name="connsiteX328" fmla="*/ 961430 w 1469826"/>
                <a:gd name="connsiteY328" fmla="*/ 11906 h 1295995"/>
                <a:gd name="connsiteX329" fmla="*/ 940296 w 1469826"/>
                <a:gd name="connsiteY329" fmla="*/ 893 h 1295995"/>
                <a:gd name="connsiteX330" fmla="*/ 788491 w 1469826"/>
                <a:gd name="connsiteY330" fmla="*/ 0 h 129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469826" h="1295995">
                  <a:moveTo>
                    <a:pt x="788491" y="0"/>
                  </a:moveTo>
                  <a:lnTo>
                    <a:pt x="784027" y="9227"/>
                  </a:lnTo>
                  <a:lnTo>
                    <a:pt x="783431" y="10418"/>
                  </a:lnTo>
                  <a:lnTo>
                    <a:pt x="782241" y="11013"/>
                  </a:lnTo>
                  <a:lnTo>
                    <a:pt x="763786" y="22324"/>
                  </a:lnTo>
                  <a:cubicBezTo>
                    <a:pt x="763525" y="22808"/>
                    <a:pt x="763173" y="23224"/>
                    <a:pt x="762893" y="24110"/>
                  </a:cubicBezTo>
                  <a:cubicBezTo>
                    <a:pt x="762736" y="24608"/>
                    <a:pt x="762615" y="24793"/>
                    <a:pt x="762595" y="25003"/>
                  </a:cubicBezTo>
                  <a:cubicBezTo>
                    <a:pt x="763956" y="26100"/>
                    <a:pt x="765346" y="27493"/>
                    <a:pt x="767358" y="29468"/>
                  </a:cubicBezTo>
                  <a:cubicBezTo>
                    <a:pt x="769629" y="31698"/>
                    <a:pt x="772533" y="34292"/>
                    <a:pt x="775097" y="36909"/>
                  </a:cubicBezTo>
                  <a:cubicBezTo>
                    <a:pt x="780224" y="42144"/>
                    <a:pt x="784920" y="47030"/>
                    <a:pt x="784920" y="47030"/>
                  </a:cubicBezTo>
                  <a:lnTo>
                    <a:pt x="785813" y="48220"/>
                  </a:lnTo>
                  <a:lnTo>
                    <a:pt x="786110" y="49411"/>
                  </a:lnTo>
                  <a:lnTo>
                    <a:pt x="790277" y="69949"/>
                  </a:lnTo>
                  <a:lnTo>
                    <a:pt x="790873" y="73521"/>
                  </a:lnTo>
                  <a:lnTo>
                    <a:pt x="787598" y="75009"/>
                  </a:lnTo>
                  <a:lnTo>
                    <a:pt x="764381" y="86618"/>
                  </a:lnTo>
                  <a:lnTo>
                    <a:pt x="763786" y="86916"/>
                  </a:lnTo>
                  <a:lnTo>
                    <a:pt x="726281" y="113109"/>
                  </a:lnTo>
                  <a:lnTo>
                    <a:pt x="725984" y="113109"/>
                  </a:lnTo>
                  <a:lnTo>
                    <a:pt x="700385" y="128588"/>
                  </a:lnTo>
                  <a:lnTo>
                    <a:pt x="700088" y="128588"/>
                  </a:lnTo>
                  <a:lnTo>
                    <a:pt x="639961" y="157460"/>
                  </a:lnTo>
                  <a:cubicBezTo>
                    <a:pt x="639961" y="157460"/>
                    <a:pt x="639673" y="157752"/>
                    <a:pt x="639663" y="157758"/>
                  </a:cubicBezTo>
                  <a:cubicBezTo>
                    <a:pt x="639338" y="157943"/>
                    <a:pt x="633699" y="160875"/>
                    <a:pt x="627459" y="164306"/>
                  </a:cubicBezTo>
                  <a:cubicBezTo>
                    <a:pt x="624249" y="166072"/>
                    <a:pt x="621012" y="167935"/>
                    <a:pt x="618232" y="169366"/>
                  </a:cubicBezTo>
                  <a:cubicBezTo>
                    <a:pt x="616842" y="170082"/>
                    <a:pt x="615734" y="170654"/>
                    <a:pt x="614660" y="171152"/>
                  </a:cubicBezTo>
                  <a:cubicBezTo>
                    <a:pt x="613587" y="171651"/>
                    <a:pt x="612924" y="172033"/>
                    <a:pt x="611684" y="172343"/>
                  </a:cubicBezTo>
                  <a:cubicBezTo>
                    <a:pt x="612237" y="172204"/>
                    <a:pt x="609355" y="173437"/>
                    <a:pt x="606623" y="174724"/>
                  </a:cubicBezTo>
                  <a:cubicBezTo>
                    <a:pt x="603892" y="176012"/>
                    <a:pt x="600376" y="177551"/>
                    <a:pt x="597098" y="179189"/>
                  </a:cubicBezTo>
                  <a:cubicBezTo>
                    <a:pt x="590544" y="182466"/>
                    <a:pt x="584597" y="185738"/>
                    <a:pt x="584597" y="185738"/>
                  </a:cubicBezTo>
                  <a:lnTo>
                    <a:pt x="554534" y="208062"/>
                  </a:lnTo>
                  <a:lnTo>
                    <a:pt x="554534" y="208359"/>
                  </a:lnTo>
                  <a:lnTo>
                    <a:pt x="554236" y="208359"/>
                  </a:lnTo>
                  <a:lnTo>
                    <a:pt x="536377" y="220266"/>
                  </a:lnTo>
                  <a:lnTo>
                    <a:pt x="535186" y="221159"/>
                  </a:lnTo>
                  <a:lnTo>
                    <a:pt x="533995" y="221159"/>
                  </a:lnTo>
                  <a:cubicBezTo>
                    <a:pt x="533995" y="221159"/>
                    <a:pt x="467533" y="221159"/>
                    <a:pt x="459879" y="221159"/>
                  </a:cubicBezTo>
                  <a:cubicBezTo>
                    <a:pt x="457992" y="221159"/>
                    <a:pt x="449696" y="223030"/>
                    <a:pt x="442913" y="225326"/>
                  </a:cubicBezTo>
                  <a:cubicBezTo>
                    <a:pt x="436458" y="227510"/>
                    <a:pt x="431239" y="229583"/>
                    <a:pt x="430709" y="229791"/>
                  </a:cubicBezTo>
                  <a:lnTo>
                    <a:pt x="430113" y="230088"/>
                  </a:lnTo>
                  <a:lnTo>
                    <a:pt x="412849" y="239316"/>
                  </a:lnTo>
                  <a:lnTo>
                    <a:pt x="411659" y="239613"/>
                  </a:lnTo>
                  <a:lnTo>
                    <a:pt x="410468" y="239613"/>
                  </a:lnTo>
                  <a:lnTo>
                    <a:pt x="355997" y="239018"/>
                  </a:lnTo>
                  <a:lnTo>
                    <a:pt x="355104" y="239018"/>
                  </a:lnTo>
                  <a:lnTo>
                    <a:pt x="354211" y="238423"/>
                  </a:lnTo>
                  <a:lnTo>
                    <a:pt x="320278" y="223242"/>
                  </a:lnTo>
                  <a:lnTo>
                    <a:pt x="319088" y="222647"/>
                  </a:lnTo>
                  <a:lnTo>
                    <a:pt x="318492" y="222052"/>
                  </a:lnTo>
                  <a:lnTo>
                    <a:pt x="305693" y="207466"/>
                  </a:lnTo>
                  <a:lnTo>
                    <a:pt x="295275" y="200025"/>
                  </a:lnTo>
                  <a:lnTo>
                    <a:pt x="260747" y="203895"/>
                  </a:lnTo>
                  <a:lnTo>
                    <a:pt x="260449" y="203895"/>
                  </a:lnTo>
                  <a:lnTo>
                    <a:pt x="231874" y="208955"/>
                  </a:lnTo>
                  <a:lnTo>
                    <a:pt x="230386" y="209252"/>
                  </a:lnTo>
                  <a:lnTo>
                    <a:pt x="228898" y="208657"/>
                  </a:lnTo>
                  <a:lnTo>
                    <a:pt x="209550" y="197644"/>
                  </a:lnTo>
                  <a:lnTo>
                    <a:pt x="209252" y="197346"/>
                  </a:lnTo>
                  <a:lnTo>
                    <a:pt x="182166" y="184845"/>
                  </a:lnTo>
                  <a:lnTo>
                    <a:pt x="162818" y="175320"/>
                  </a:lnTo>
                  <a:lnTo>
                    <a:pt x="150019" y="176510"/>
                  </a:lnTo>
                  <a:lnTo>
                    <a:pt x="141387" y="194370"/>
                  </a:lnTo>
                  <a:lnTo>
                    <a:pt x="141089" y="194965"/>
                  </a:lnTo>
                  <a:lnTo>
                    <a:pt x="141089" y="195263"/>
                  </a:lnTo>
                  <a:lnTo>
                    <a:pt x="130969" y="233660"/>
                  </a:lnTo>
                  <a:lnTo>
                    <a:pt x="130969" y="234553"/>
                  </a:lnTo>
                  <a:lnTo>
                    <a:pt x="130373" y="235148"/>
                  </a:lnTo>
                  <a:lnTo>
                    <a:pt x="116086" y="256282"/>
                  </a:lnTo>
                  <a:lnTo>
                    <a:pt x="115788" y="256580"/>
                  </a:lnTo>
                  <a:lnTo>
                    <a:pt x="115491" y="256877"/>
                  </a:lnTo>
                  <a:lnTo>
                    <a:pt x="100905" y="272355"/>
                  </a:lnTo>
                  <a:lnTo>
                    <a:pt x="100013" y="273546"/>
                  </a:lnTo>
                  <a:lnTo>
                    <a:pt x="98227" y="273844"/>
                  </a:lnTo>
                  <a:lnTo>
                    <a:pt x="64591" y="277713"/>
                  </a:lnTo>
                  <a:lnTo>
                    <a:pt x="63401" y="278011"/>
                  </a:lnTo>
                  <a:lnTo>
                    <a:pt x="41077" y="287834"/>
                  </a:lnTo>
                  <a:lnTo>
                    <a:pt x="40779" y="287834"/>
                  </a:lnTo>
                  <a:lnTo>
                    <a:pt x="15478" y="300335"/>
                  </a:lnTo>
                  <a:lnTo>
                    <a:pt x="0" y="308372"/>
                  </a:lnTo>
                  <a:lnTo>
                    <a:pt x="11906" y="342305"/>
                  </a:lnTo>
                  <a:lnTo>
                    <a:pt x="11906" y="342602"/>
                  </a:lnTo>
                  <a:lnTo>
                    <a:pt x="12204" y="342602"/>
                  </a:lnTo>
                  <a:lnTo>
                    <a:pt x="16966" y="361950"/>
                  </a:lnTo>
                  <a:cubicBezTo>
                    <a:pt x="17565" y="362621"/>
                    <a:pt x="18997" y="364165"/>
                    <a:pt x="21729" y="366415"/>
                  </a:cubicBezTo>
                  <a:cubicBezTo>
                    <a:pt x="24989" y="369100"/>
                    <a:pt x="29224" y="371475"/>
                    <a:pt x="31254" y="371475"/>
                  </a:cubicBezTo>
                  <a:cubicBezTo>
                    <a:pt x="38046" y="371475"/>
                    <a:pt x="43076" y="375790"/>
                    <a:pt x="47030" y="379512"/>
                  </a:cubicBezTo>
                  <a:cubicBezTo>
                    <a:pt x="49747" y="382069"/>
                    <a:pt x="50711" y="383231"/>
                    <a:pt x="51792" y="384572"/>
                  </a:cubicBezTo>
                  <a:cubicBezTo>
                    <a:pt x="53403" y="384543"/>
                    <a:pt x="63853" y="384514"/>
                    <a:pt x="75605" y="380107"/>
                  </a:cubicBezTo>
                  <a:cubicBezTo>
                    <a:pt x="88805" y="375157"/>
                    <a:pt x="91824" y="371662"/>
                    <a:pt x="99715" y="369689"/>
                  </a:cubicBezTo>
                  <a:cubicBezTo>
                    <a:pt x="102754" y="368929"/>
                    <a:pt x="108187" y="367342"/>
                    <a:pt x="113407" y="365820"/>
                  </a:cubicBezTo>
                  <a:cubicBezTo>
                    <a:pt x="118627" y="364297"/>
                    <a:pt x="123697" y="362843"/>
                    <a:pt x="128290" y="362843"/>
                  </a:cubicBezTo>
                  <a:cubicBezTo>
                    <a:pt x="131380" y="362843"/>
                    <a:pt x="135012" y="363793"/>
                    <a:pt x="140196" y="364927"/>
                  </a:cubicBezTo>
                  <a:cubicBezTo>
                    <a:pt x="145380" y="366061"/>
                    <a:pt x="151481" y="367599"/>
                    <a:pt x="157460" y="369094"/>
                  </a:cubicBezTo>
                  <a:cubicBezTo>
                    <a:pt x="168944" y="371965"/>
                    <a:pt x="178658" y="374526"/>
                    <a:pt x="179487" y="374749"/>
                  </a:cubicBezTo>
                  <a:lnTo>
                    <a:pt x="232767" y="363141"/>
                  </a:lnTo>
                  <a:lnTo>
                    <a:pt x="233958" y="362843"/>
                  </a:lnTo>
                  <a:lnTo>
                    <a:pt x="235148" y="363141"/>
                  </a:lnTo>
                  <a:lnTo>
                    <a:pt x="294680" y="381893"/>
                  </a:lnTo>
                  <a:lnTo>
                    <a:pt x="346174" y="400348"/>
                  </a:lnTo>
                  <a:lnTo>
                    <a:pt x="346472" y="400348"/>
                  </a:lnTo>
                  <a:lnTo>
                    <a:pt x="408980" y="402134"/>
                  </a:lnTo>
                  <a:lnTo>
                    <a:pt x="411361" y="402134"/>
                  </a:lnTo>
                  <a:lnTo>
                    <a:pt x="412849" y="404217"/>
                  </a:lnTo>
                  <a:lnTo>
                    <a:pt x="434876" y="436364"/>
                  </a:lnTo>
                  <a:lnTo>
                    <a:pt x="435173" y="436662"/>
                  </a:lnTo>
                  <a:lnTo>
                    <a:pt x="435471" y="437257"/>
                  </a:lnTo>
                  <a:lnTo>
                    <a:pt x="455116" y="484882"/>
                  </a:lnTo>
                  <a:cubicBezTo>
                    <a:pt x="456310" y="485480"/>
                    <a:pt x="462908" y="488780"/>
                    <a:pt x="471785" y="493514"/>
                  </a:cubicBezTo>
                  <a:cubicBezTo>
                    <a:pt x="481417" y="498651"/>
                    <a:pt x="491629" y="504269"/>
                    <a:pt x="496788" y="508397"/>
                  </a:cubicBezTo>
                  <a:cubicBezTo>
                    <a:pt x="504990" y="514959"/>
                    <a:pt x="522089" y="527149"/>
                    <a:pt x="522089" y="527149"/>
                  </a:cubicBezTo>
                  <a:lnTo>
                    <a:pt x="527447" y="530721"/>
                  </a:lnTo>
                  <a:lnTo>
                    <a:pt x="522387" y="534591"/>
                  </a:lnTo>
                  <a:lnTo>
                    <a:pt x="481310" y="567631"/>
                  </a:lnTo>
                  <a:lnTo>
                    <a:pt x="513457" y="623888"/>
                  </a:lnTo>
                  <a:lnTo>
                    <a:pt x="513457" y="624185"/>
                  </a:lnTo>
                  <a:lnTo>
                    <a:pt x="533995" y="666750"/>
                  </a:lnTo>
                  <a:lnTo>
                    <a:pt x="533995" y="667048"/>
                  </a:lnTo>
                  <a:lnTo>
                    <a:pt x="556022" y="723007"/>
                  </a:lnTo>
                  <a:lnTo>
                    <a:pt x="556320" y="723305"/>
                  </a:lnTo>
                  <a:lnTo>
                    <a:pt x="556320" y="723602"/>
                  </a:lnTo>
                  <a:lnTo>
                    <a:pt x="570012" y="771227"/>
                  </a:lnTo>
                  <a:lnTo>
                    <a:pt x="570309" y="772418"/>
                  </a:lnTo>
                  <a:lnTo>
                    <a:pt x="570012" y="773906"/>
                  </a:lnTo>
                  <a:lnTo>
                    <a:pt x="554831" y="823615"/>
                  </a:lnTo>
                  <a:lnTo>
                    <a:pt x="562868" y="853381"/>
                  </a:lnTo>
                  <a:lnTo>
                    <a:pt x="585788" y="876300"/>
                  </a:lnTo>
                  <a:lnTo>
                    <a:pt x="587276" y="877788"/>
                  </a:lnTo>
                  <a:lnTo>
                    <a:pt x="586978" y="880170"/>
                  </a:lnTo>
                  <a:lnTo>
                    <a:pt x="583704" y="905768"/>
                  </a:lnTo>
                  <a:lnTo>
                    <a:pt x="583406" y="908149"/>
                  </a:lnTo>
                  <a:lnTo>
                    <a:pt x="581323" y="909340"/>
                  </a:lnTo>
                  <a:lnTo>
                    <a:pt x="540246" y="931366"/>
                  </a:lnTo>
                  <a:lnTo>
                    <a:pt x="540246" y="931664"/>
                  </a:lnTo>
                  <a:lnTo>
                    <a:pt x="539948" y="931664"/>
                  </a:lnTo>
                  <a:lnTo>
                    <a:pt x="496788" y="950119"/>
                  </a:lnTo>
                  <a:lnTo>
                    <a:pt x="467023" y="987326"/>
                  </a:lnTo>
                  <a:lnTo>
                    <a:pt x="501253" y="1008757"/>
                  </a:lnTo>
                  <a:lnTo>
                    <a:pt x="502444" y="1009352"/>
                  </a:lnTo>
                  <a:lnTo>
                    <a:pt x="503039" y="1010543"/>
                  </a:lnTo>
                  <a:lnTo>
                    <a:pt x="519708" y="1044178"/>
                  </a:lnTo>
                  <a:lnTo>
                    <a:pt x="535186" y="1073349"/>
                  </a:lnTo>
                  <a:lnTo>
                    <a:pt x="577453" y="1077813"/>
                  </a:lnTo>
                  <a:lnTo>
                    <a:pt x="621804" y="1059061"/>
                  </a:lnTo>
                  <a:lnTo>
                    <a:pt x="622697" y="1058466"/>
                  </a:lnTo>
                  <a:lnTo>
                    <a:pt x="623590" y="1058466"/>
                  </a:lnTo>
                  <a:lnTo>
                    <a:pt x="664666" y="1058466"/>
                  </a:lnTo>
                  <a:lnTo>
                    <a:pt x="665857" y="1058466"/>
                  </a:lnTo>
                  <a:lnTo>
                    <a:pt x="666750" y="1059061"/>
                  </a:lnTo>
                  <a:lnTo>
                    <a:pt x="718840" y="1085255"/>
                  </a:lnTo>
                  <a:lnTo>
                    <a:pt x="719733" y="1085552"/>
                  </a:lnTo>
                  <a:lnTo>
                    <a:pt x="763488" y="1099245"/>
                  </a:lnTo>
                  <a:lnTo>
                    <a:pt x="832842" y="1076027"/>
                  </a:lnTo>
                  <a:lnTo>
                    <a:pt x="880170" y="1031081"/>
                  </a:lnTo>
                  <a:lnTo>
                    <a:pt x="881063" y="1030188"/>
                  </a:lnTo>
                  <a:lnTo>
                    <a:pt x="882253" y="1029891"/>
                  </a:lnTo>
                  <a:lnTo>
                    <a:pt x="914102" y="1020961"/>
                  </a:lnTo>
                  <a:lnTo>
                    <a:pt x="951309" y="979587"/>
                  </a:lnTo>
                  <a:lnTo>
                    <a:pt x="960834" y="951309"/>
                  </a:lnTo>
                  <a:lnTo>
                    <a:pt x="962025" y="947142"/>
                  </a:lnTo>
                  <a:lnTo>
                    <a:pt x="966192" y="948035"/>
                  </a:lnTo>
                  <a:lnTo>
                    <a:pt x="1003995" y="954584"/>
                  </a:lnTo>
                  <a:lnTo>
                    <a:pt x="1023938" y="923627"/>
                  </a:lnTo>
                  <a:lnTo>
                    <a:pt x="1026021" y="920056"/>
                  </a:lnTo>
                  <a:lnTo>
                    <a:pt x="1029891" y="921841"/>
                  </a:lnTo>
                  <a:lnTo>
                    <a:pt x="1080492" y="945952"/>
                  </a:lnTo>
                  <a:lnTo>
                    <a:pt x="1080790" y="946249"/>
                  </a:lnTo>
                  <a:lnTo>
                    <a:pt x="1081385" y="946547"/>
                  </a:lnTo>
                  <a:lnTo>
                    <a:pt x="1170682" y="1019770"/>
                  </a:lnTo>
                  <a:lnTo>
                    <a:pt x="1185565" y="1006376"/>
                  </a:lnTo>
                  <a:lnTo>
                    <a:pt x="1185565" y="1006078"/>
                  </a:lnTo>
                  <a:lnTo>
                    <a:pt x="1195685" y="989409"/>
                  </a:lnTo>
                  <a:lnTo>
                    <a:pt x="1197471" y="986135"/>
                  </a:lnTo>
                  <a:lnTo>
                    <a:pt x="1201043" y="987326"/>
                  </a:lnTo>
                  <a:lnTo>
                    <a:pt x="1223367" y="994172"/>
                  </a:lnTo>
                  <a:lnTo>
                    <a:pt x="1226046" y="995065"/>
                  </a:lnTo>
                  <a:lnTo>
                    <a:pt x="1226641" y="998041"/>
                  </a:lnTo>
                  <a:lnTo>
                    <a:pt x="1228130" y="1007864"/>
                  </a:lnTo>
                  <a:lnTo>
                    <a:pt x="1246584" y="1020366"/>
                  </a:lnTo>
                  <a:lnTo>
                    <a:pt x="1247477" y="1020663"/>
                  </a:lnTo>
                  <a:lnTo>
                    <a:pt x="1248073" y="1021556"/>
                  </a:lnTo>
                  <a:lnTo>
                    <a:pt x="1271885" y="1057275"/>
                  </a:lnTo>
                  <a:lnTo>
                    <a:pt x="1272183" y="1057870"/>
                  </a:lnTo>
                  <a:lnTo>
                    <a:pt x="1272183" y="1058168"/>
                  </a:lnTo>
                  <a:lnTo>
                    <a:pt x="1282601" y="1085552"/>
                  </a:lnTo>
                  <a:lnTo>
                    <a:pt x="1282899" y="1086743"/>
                  </a:lnTo>
                  <a:lnTo>
                    <a:pt x="1282601" y="1088231"/>
                  </a:lnTo>
                  <a:lnTo>
                    <a:pt x="1274266" y="1123950"/>
                  </a:lnTo>
                  <a:lnTo>
                    <a:pt x="1273969" y="1125141"/>
                  </a:lnTo>
                  <a:lnTo>
                    <a:pt x="1272778" y="1126331"/>
                  </a:lnTo>
                  <a:lnTo>
                    <a:pt x="1264146" y="1134963"/>
                  </a:lnTo>
                  <a:lnTo>
                    <a:pt x="1267420" y="1185267"/>
                  </a:lnTo>
                  <a:lnTo>
                    <a:pt x="1286173" y="1209377"/>
                  </a:lnTo>
                  <a:lnTo>
                    <a:pt x="1303437" y="1217712"/>
                  </a:lnTo>
                  <a:lnTo>
                    <a:pt x="1309092" y="1184970"/>
                  </a:lnTo>
                  <a:lnTo>
                    <a:pt x="1310283" y="1178421"/>
                  </a:lnTo>
                  <a:lnTo>
                    <a:pt x="1315938" y="1181695"/>
                  </a:lnTo>
                  <a:lnTo>
                    <a:pt x="1337965" y="1193602"/>
                  </a:lnTo>
                  <a:lnTo>
                    <a:pt x="1338858" y="1193899"/>
                  </a:lnTo>
                  <a:lnTo>
                    <a:pt x="1339453" y="1194792"/>
                  </a:lnTo>
                  <a:lnTo>
                    <a:pt x="1363266" y="1225451"/>
                  </a:lnTo>
                  <a:lnTo>
                    <a:pt x="1363861" y="1226046"/>
                  </a:lnTo>
                  <a:lnTo>
                    <a:pt x="1364159" y="1226641"/>
                  </a:lnTo>
                  <a:lnTo>
                    <a:pt x="1372493" y="1248668"/>
                  </a:lnTo>
                  <a:lnTo>
                    <a:pt x="1373088" y="1250156"/>
                  </a:lnTo>
                  <a:lnTo>
                    <a:pt x="1372791" y="1251347"/>
                  </a:lnTo>
                  <a:lnTo>
                    <a:pt x="1368028" y="1273374"/>
                  </a:lnTo>
                  <a:lnTo>
                    <a:pt x="1383804" y="1295400"/>
                  </a:lnTo>
                  <a:lnTo>
                    <a:pt x="1384399" y="1295995"/>
                  </a:lnTo>
                  <a:lnTo>
                    <a:pt x="1391543" y="1291531"/>
                  </a:lnTo>
                  <a:lnTo>
                    <a:pt x="1408212" y="1257002"/>
                  </a:lnTo>
                  <a:lnTo>
                    <a:pt x="1426666" y="1218009"/>
                  </a:lnTo>
                  <a:lnTo>
                    <a:pt x="1426666" y="1217712"/>
                  </a:lnTo>
                  <a:lnTo>
                    <a:pt x="1431131" y="1192709"/>
                  </a:lnTo>
                  <a:lnTo>
                    <a:pt x="1422202" y="1166813"/>
                  </a:lnTo>
                  <a:lnTo>
                    <a:pt x="1397199" y="1141512"/>
                  </a:lnTo>
                  <a:lnTo>
                    <a:pt x="1394222" y="1138535"/>
                  </a:lnTo>
                  <a:lnTo>
                    <a:pt x="1396603" y="1135261"/>
                  </a:lnTo>
                  <a:lnTo>
                    <a:pt x="1418927" y="1106388"/>
                  </a:lnTo>
                  <a:lnTo>
                    <a:pt x="1419523" y="1105495"/>
                  </a:lnTo>
                  <a:lnTo>
                    <a:pt x="1420416" y="1104900"/>
                  </a:lnTo>
                  <a:lnTo>
                    <a:pt x="1463874" y="1081385"/>
                  </a:lnTo>
                  <a:lnTo>
                    <a:pt x="1469827" y="1072456"/>
                  </a:lnTo>
                  <a:lnTo>
                    <a:pt x="1429345" y="1055787"/>
                  </a:lnTo>
                  <a:lnTo>
                    <a:pt x="1428750" y="1055489"/>
                  </a:lnTo>
                  <a:lnTo>
                    <a:pt x="1428452" y="1055489"/>
                  </a:lnTo>
                  <a:lnTo>
                    <a:pt x="1407914" y="1041797"/>
                  </a:lnTo>
                  <a:lnTo>
                    <a:pt x="1407616" y="1041499"/>
                  </a:lnTo>
                  <a:lnTo>
                    <a:pt x="1407021" y="1040904"/>
                  </a:lnTo>
                  <a:lnTo>
                    <a:pt x="1377553" y="1007864"/>
                  </a:lnTo>
                  <a:lnTo>
                    <a:pt x="1377256" y="1007864"/>
                  </a:lnTo>
                  <a:lnTo>
                    <a:pt x="1340346" y="985838"/>
                  </a:lnTo>
                  <a:lnTo>
                    <a:pt x="1339453" y="985242"/>
                  </a:lnTo>
                  <a:lnTo>
                    <a:pt x="1339156" y="984647"/>
                  </a:lnTo>
                  <a:lnTo>
                    <a:pt x="1308497" y="948928"/>
                  </a:lnTo>
                  <a:lnTo>
                    <a:pt x="1308199" y="948631"/>
                  </a:lnTo>
                  <a:lnTo>
                    <a:pt x="1307902" y="948333"/>
                  </a:lnTo>
                  <a:lnTo>
                    <a:pt x="1289745" y="917079"/>
                  </a:lnTo>
                  <a:lnTo>
                    <a:pt x="1270099" y="902196"/>
                  </a:lnTo>
                  <a:lnTo>
                    <a:pt x="1268016" y="900708"/>
                  </a:lnTo>
                  <a:lnTo>
                    <a:pt x="1268016" y="898327"/>
                  </a:lnTo>
                  <a:lnTo>
                    <a:pt x="1268016" y="862906"/>
                  </a:lnTo>
                  <a:lnTo>
                    <a:pt x="1249263" y="845641"/>
                  </a:lnTo>
                  <a:lnTo>
                    <a:pt x="1248370" y="845046"/>
                  </a:lnTo>
                  <a:lnTo>
                    <a:pt x="1248073" y="843856"/>
                  </a:lnTo>
                  <a:lnTo>
                    <a:pt x="1239441" y="820043"/>
                  </a:lnTo>
                  <a:lnTo>
                    <a:pt x="1239143" y="818852"/>
                  </a:lnTo>
                  <a:lnTo>
                    <a:pt x="1239441" y="817364"/>
                  </a:lnTo>
                  <a:lnTo>
                    <a:pt x="1247477" y="779562"/>
                  </a:lnTo>
                  <a:lnTo>
                    <a:pt x="1241227" y="753070"/>
                  </a:lnTo>
                  <a:lnTo>
                    <a:pt x="1207294" y="730448"/>
                  </a:lnTo>
                  <a:lnTo>
                    <a:pt x="1206401" y="729853"/>
                  </a:lnTo>
                  <a:lnTo>
                    <a:pt x="1205806" y="728960"/>
                  </a:lnTo>
                  <a:lnTo>
                    <a:pt x="1196281" y="712887"/>
                  </a:lnTo>
                  <a:lnTo>
                    <a:pt x="1195685" y="711994"/>
                  </a:lnTo>
                  <a:lnTo>
                    <a:pt x="1177826" y="694134"/>
                  </a:lnTo>
                  <a:lnTo>
                    <a:pt x="1176338" y="692646"/>
                  </a:lnTo>
                  <a:lnTo>
                    <a:pt x="1176338" y="690860"/>
                  </a:lnTo>
                  <a:lnTo>
                    <a:pt x="1176338" y="668834"/>
                  </a:lnTo>
                  <a:lnTo>
                    <a:pt x="1176338" y="667048"/>
                  </a:lnTo>
                  <a:lnTo>
                    <a:pt x="1177231" y="665857"/>
                  </a:lnTo>
                  <a:lnTo>
                    <a:pt x="1205508" y="625971"/>
                  </a:lnTo>
                  <a:lnTo>
                    <a:pt x="1210270" y="605433"/>
                  </a:lnTo>
                  <a:lnTo>
                    <a:pt x="1213842" y="545902"/>
                  </a:lnTo>
                  <a:lnTo>
                    <a:pt x="1213842" y="545009"/>
                  </a:lnTo>
                  <a:lnTo>
                    <a:pt x="1214140" y="544116"/>
                  </a:lnTo>
                  <a:lnTo>
                    <a:pt x="1227832" y="518517"/>
                  </a:lnTo>
                  <a:lnTo>
                    <a:pt x="1235869" y="472380"/>
                  </a:lnTo>
                  <a:lnTo>
                    <a:pt x="1236464" y="468511"/>
                  </a:lnTo>
                  <a:lnTo>
                    <a:pt x="1240334" y="468213"/>
                  </a:lnTo>
                  <a:lnTo>
                    <a:pt x="1298377" y="464939"/>
                  </a:lnTo>
                  <a:lnTo>
                    <a:pt x="1337965" y="435173"/>
                  </a:lnTo>
                  <a:lnTo>
                    <a:pt x="1338263" y="435173"/>
                  </a:lnTo>
                  <a:lnTo>
                    <a:pt x="1338560" y="435173"/>
                  </a:lnTo>
                  <a:lnTo>
                    <a:pt x="1356717" y="423863"/>
                  </a:lnTo>
                  <a:lnTo>
                    <a:pt x="1345109" y="400348"/>
                  </a:lnTo>
                  <a:lnTo>
                    <a:pt x="1344811" y="399752"/>
                  </a:lnTo>
                  <a:lnTo>
                    <a:pt x="1344811" y="398859"/>
                  </a:lnTo>
                  <a:lnTo>
                    <a:pt x="1339751" y="364927"/>
                  </a:lnTo>
                  <a:lnTo>
                    <a:pt x="1339453" y="364629"/>
                  </a:lnTo>
                  <a:lnTo>
                    <a:pt x="1339453" y="364331"/>
                  </a:lnTo>
                  <a:lnTo>
                    <a:pt x="1339453" y="330101"/>
                  </a:lnTo>
                  <a:lnTo>
                    <a:pt x="1339453" y="328910"/>
                  </a:lnTo>
                  <a:lnTo>
                    <a:pt x="1340346" y="327720"/>
                  </a:lnTo>
                  <a:lnTo>
                    <a:pt x="1365647" y="286941"/>
                  </a:lnTo>
                  <a:lnTo>
                    <a:pt x="1391543" y="242888"/>
                  </a:lnTo>
                  <a:lnTo>
                    <a:pt x="1349574" y="229195"/>
                  </a:lnTo>
                  <a:lnTo>
                    <a:pt x="1349276" y="229195"/>
                  </a:lnTo>
                  <a:lnTo>
                    <a:pt x="1348978" y="228898"/>
                  </a:lnTo>
                  <a:lnTo>
                    <a:pt x="1314450" y="210741"/>
                  </a:lnTo>
                  <a:lnTo>
                    <a:pt x="1270397" y="200620"/>
                  </a:lnTo>
                  <a:lnTo>
                    <a:pt x="1270099" y="200620"/>
                  </a:lnTo>
                  <a:lnTo>
                    <a:pt x="1228725" y="202406"/>
                  </a:lnTo>
                  <a:lnTo>
                    <a:pt x="1210866" y="220563"/>
                  </a:lnTo>
                  <a:lnTo>
                    <a:pt x="1204317" y="239911"/>
                  </a:lnTo>
                  <a:lnTo>
                    <a:pt x="1203424" y="242590"/>
                  </a:lnTo>
                  <a:lnTo>
                    <a:pt x="1200745" y="243185"/>
                  </a:lnTo>
                  <a:lnTo>
                    <a:pt x="1181993" y="246459"/>
                  </a:lnTo>
                  <a:lnTo>
                    <a:pt x="1179612" y="246757"/>
                  </a:lnTo>
                  <a:lnTo>
                    <a:pt x="1177826" y="245269"/>
                  </a:lnTo>
                  <a:lnTo>
                    <a:pt x="1147167" y="216396"/>
                  </a:lnTo>
                  <a:lnTo>
                    <a:pt x="1147167" y="216098"/>
                  </a:lnTo>
                  <a:lnTo>
                    <a:pt x="1121569" y="190798"/>
                  </a:lnTo>
                  <a:lnTo>
                    <a:pt x="1120974" y="190202"/>
                  </a:lnTo>
                  <a:lnTo>
                    <a:pt x="1120676" y="189607"/>
                  </a:lnTo>
                  <a:lnTo>
                    <a:pt x="1110556" y="170855"/>
                  </a:lnTo>
                  <a:lnTo>
                    <a:pt x="1109960" y="169962"/>
                  </a:lnTo>
                  <a:lnTo>
                    <a:pt x="1109960" y="169069"/>
                  </a:lnTo>
                  <a:lnTo>
                    <a:pt x="1108472" y="144066"/>
                  </a:lnTo>
                  <a:lnTo>
                    <a:pt x="1062931" y="116681"/>
                  </a:lnTo>
                  <a:lnTo>
                    <a:pt x="1062633" y="116384"/>
                  </a:lnTo>
                  <a:lnTo>
                    <a:pt x="1062335" y="116086"/>
                  </a:lnTo>
                  <a:lnTo>
                    <a:pt x="1046857" y="102394"/>
                  </a:lnTo>
                  <a:lnTo>
                    <a:pt x="1045666" y="101203"/>
                  </a:lnTo>
                  <a:lnTo>
                    <a:pt x="1045369" y="99417"/>
                  </a:lnTo>
                  <a:lnTo>
                    <a:pt x="1042095" y="74116"/>
                  </a:lnTo>
                  <a:lnTo>
                    <a:pt x="1041797" y="72033"/>
                  </a:lnTo>
                  <a:lnTo>
                    <a:pt x="1042690" y="70545"/>
                  </a:lnTo>
                  <a:lnTo>
                    <a:pt x="1058466" y="48220"/>
                  </a:lnTo>
                  <a:lnTo>
                    <a:pt x="1030784" y="44946"/>
                  </a:lnTo>
                  <a:lnTo>
                    <a:pt x="1030188" y="44946"/>
                  </a:lnTo>
                  <a:lnTo>
                    <a:pt x="1029891" y="44648"/>
                  </a:lnTo>
                  <a:lnTo>
                    <a:pt x="1006078" y="36314"/>
                  </a:lnTo>
                  <a:lnTo>
                    <a:pt x="1005781" y="36016"/>
                  </a:lnTo>
                  <a:lnTo>
                    <a:pt x="1005483" y="36016"/>
                  </a:lnTo>
                  <a:lnTo>
                    <a:pt x="978396" y="23217"/>
                  </a:lnTo>
                  <a:lnTo>
                    <a:pt x="978098" y="23217"/>
                  </a:lnTo>
                  <a:lnTo>
                    <a:pt x="977801" y="22920"/>
                  </a:lnTo>
                  <a:lnTo>
                    <a:pt x="962025" y="12204"/>
                  </a:lnTo>
                  <a:lnTo>
                    <a:pt x="961430" y="11906"/>
                  </a:lnTo>
                  <a:lnTo>
                    <a:pt x="940296" y="893"/>
                  </a:lnTo>
                  <a:lnTo>
                    <a:pt x="788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49" name="Serbest Form: Şekil 586">
              <a:extLst>
                <a:ext uri="{FF2B5EF4-FFF2-40B4-BE49-F238E27FC236}">
                  <a16:creationId xmlns:a16="http://schemas.microsoft.com/office/drawing/2014/main" id="{C2943BF9-EF3A-17E6-35AE-7522A4AC24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6365" y="2498228"/>
              <a:ext cx="457200" cy="538757"/>
            </a:xfrm>
            <a:custGeom>
              <a:avLst/>
              <a:gdLst>
                <a:gd name="connsiteX0" fmla="*/ 134541 w 457200"/>
                <a:gd name="connsiteY0" fmla="*/ 0 h 538757"/>
                <a:gd name="connsiteX1" fmla="*/ 105073 w 457200"/>
                <a:gd name="connsiteY1" fmla="*/ 10716 h 538757"/>
                <a:gd name="connsiteX2" fmla="*/ 77093 w 457200"/>
                <a:gd name="connsiteY2" fmla="*/ 46732 h 538757"/>
                <a:gd name="connsiteX3" fmla="*/ 76795 w 457200"/>
                <a:gd name="connsiteY3" fmla="*/ 47030 h 538757"/>
                <a:gd name="connsiteX4" fmla="*/ 63103 w 457200"/>
                <a:gd name="connsiteY4" fmla="*/ 87809 h 538757"/>
                <a:gd name="connsiteX5" fmla="*/ 63103 w 457200"/>
                <a:gd name="connsiteY5" fmla="*/ 147638 h 538757"/>
                <a:gd name="connsiteX6" fmla="*/ 63103 w 457200"/>
                <a:gd name="connsiteY6" fmla="*/ 148828 h 538757"/>
                <a:gd name="connsiteX7" fmla="*/ 62805 w 457200"/>
                <a:gd name="connsiteY7" fmla="*/ 150019 h 538757"/>
                <a:gd name="connsiteX8" fmla="*/ 48220 w 457200"/>
                <a:gd name="connsiteY8" fmla="*/ 177403 h 538757"/>
                <a:gd name="connsiteX9" fmla="*/ 47923 w 457200"/>
                <a:gd name="connsiteY9" fmla="*/ 178296 h 538757"/>
                <a:gd name="connsiteX10" fmla="*/ 47327 w 457200"/>
                <a:gd name="connsiteY10" fmla="*/ 178891 h 538757"/>
                <a:gd name="connsiteX11" fmla="*/ 6251 w 457200"/>
                <a:gd name="connsiteY11" fmla="*/ 217884 h 538757"/>
                <a:gd name="connsiteX12" fmla="*/ 0 w 457200"/>
                <a:gd name="connsiteY12" fmla="*/ 237232 h 538757"/>
                <a:gd name="connsiteX13" fmla="*/ 4763 w 457200"/>
                <a:gd name="connsiteY13" fmla="*/ 244971 h 538757"/>
                <a:gd name="connsiteX14" fmla="*/ 5358 w 457200"/>
                <a:gd name="connsiteY14" fmla="*/ 245864 h 538757"/>
                <a:gd name="connsiteX15" fmla="*/ 5358 w 457200"/>
                <a:gd name="connsiteY15" fmla="*/ 246757 h 538757"/>
                <a:gd name="connsiteX16" fmla="*/ 10418 w 457200"/>
                <a:gd name="connsiteY16" fmla="*/ 279797 h 538757"/>
                <a:gd name="connsiteX17" fmla="*/ 10418 w 457200"/>
                <a:gd name="connsiteY17" fmla="*/ 280392 h 538757"/>
                <a:gd name="connsiteX18" fmla="*/ 21729 w 457200"/>
                <a:gd name="connsiteY18" fmla="*/ 301823 h 538757"/>
                <a:gd name="connsiteX19" fmla="*/ 22027 w 457200"/>
                <a:gd name="connsiteY19" fmla="*/ 302121 h 538757"/>
                <a:gd name="connsiteX20" fmla="*/ 22027 w 457200"/>
                <a:gd name="connsiteY20" fmla="*/ 302716 h 538757"/>
                <a:gd name="connsiteX21" fmla="*/ 27087 w 457200"/>
                <a:gd name="connsiteY21" fmla="*/ 319683 h 538757"/>
                <a:gd name="connsiteX22" fmla="*/ 27087 w 457200"/>
                <a:gd name="connsiteY22" fmla="*/ 320278 h 538757"/>
                <a:gd name="connsiteX23" fmla="*/ 27087 w 457200"/>
                <a:gd name="connsiteY23" fmla="*/ 320873 h 538757"/>
                <a:gd name="connsiteX24" fmla="*/ 27087 w 457200"/>
                <a:gd name="connsiteY24" fmla="*/ 359271 h 538757"/>
                <a:gd name="connsiteX25" fmla="*/ 27087 w 457200"/>
                <a:gd name="connsiteY25" fmla="*/ 360164 h 538757"/>
                <a:gd name="connsiteX26" fmla="*/ 26789 w 457200"/>
                <a:gd name="connsiteY26" fmla="*/ 361057 h 538757"/>
                <a:gd name="connsiteX27" fmla="*/ 19645 w 457200"/>
                <a:gd name="connsiteY27" fmla="*/ 379214 h 538757"/>
                <a:gd name="connsiteX28" fmla="*/ 19645 w 457200"/>
                <a:gd name="connsiteY28" fmla="*/ 379512 h 538757"/>
                <a:gd name="connsiteX29" fmla="*/ 19348 w 457200"/>
                <a:gd name="connsiteY29" fmla="*/ 379512 h 538757"/>
                <a:gd name="connsiteX30" fmla="*/ 11013 w 457200"/>
                <a:gd name="connsiteY30" fmla="*/ 395288 h 538757"/>
                <a:gd name="connsiteX31" fmla="*/ 9525 w 457200"/>
                <a:gd name="connsiteY31" fmla="*/ 397669 h 538757"/>
                <a:gd name="connsiteX32" fmla="*/ 8037 w 457200"/>
                <a:gd name="connsiteY32" fmla="*/ 397669 h 538757"/>
                <a:gd name="connsiteX33" fmla="*/ 6846 w 457200"/>
                <a:gd name="connsiteY33" fmla="*/ 480120 h 538757"/>
                <a:gd name="connsiteX34" fmla="*/ 13990 w 457200"/>
                <a:gd name="connsiteY34" fmla="*/ 500360 h 538757"/>
                <a:gd name="connsiteX35" fmla="*/ 27980 w 457200"/>
                <a:gd name="connsiteY35" fmla="*/ 502444 h 538757"/>
                <a:gd name="connsiteX36" fmla="*/ 28575 w 457200"/>
                <a:gd name="connsiteY36" fmla="*/ 502741 h 538757"/>
                <a:gd name="connsiteX37" fmla="*/ 29468 w 457200"/>
                <a:gd name="connsiteY37" fmla="*/ 503039 h 538757"/>
                <a:gd name="connsiteX38" fmla="*/ 53578 w 457200"/>
                <a:gd name="connsiteY38" fmla="*/ 515838 h 538757"/>
                <a:gd name="connsiteX39" fmla="*/ 81260 w 457200"/>
                <a:gd name="connsiteY39" fmla="*/ 521791 h 538757"/>
                <a:gd name="connsiteX40" fmla="*/ 81558 w 457200"/>
                <a:gd name="connsiteY40" fmla="*/ 522089 h 538757"/>
                <a:gd name="connsiteX41" fmla="*/ 82153 w 457200"/>
                <a:gd name="connsiteY41" fmla="*/ 522089 h 538757"/>
                <a:gd name="connsiteX42" fmla="*/ 104180 w 457200"/>
                <a:gd name="connsiteY42" fmla="*/ 532805 h 538757"/>
                <a:gd name="connsiteX43" fmla="*/ 105073 w 457200"/>
                <a:gd name="connsiteY43" fmla="*/ 533102 h 538757"/>
                <a:gd name="connsiteX44" fmla="*/ 129480 w 457200"/>
                <a:gd name="connsiteY44" fmla="*/ 538758 h 538757"/>
                <a:gd name="connsiteX45" fmla="*/ 142280 w 457200"/>
                <a:gd name="connsiteY45" fmla="*/ 538758 h 538757"/>
                <a:gd name="connsiteX46" fmla="*/ 143768 w 457200"/>
                <a:gd name="connsiteY46" fmla="*/ 525363 h 538757"/>
                <a:gd name="connsiteX47" fmla="*/ 126802 w 457200"/>
                <a:gd name="connsiteY47" fmla="*/ 514945 h 538757"/>
                <a:gd name="connsiteX48" fmla="*/ 124718 w 457200"/>
                <a:gd name="connsiteY48" fmla="*/ 513457 h 538757"/>
                <a:gd name="connsiteX49" fmla="*/ 124718 w 457200"/>
                <a:gd name="connsiteY49" fmla="*/ 511076 h 538757"/>
                <a:gd name="connsiteX50" fmla="*/ 123527 w 457200"/>
                <a:gd name="connsiteY50" fmla="*/ 479822 h 538757"/>
                <a:gd name="connsiteX51" fmla="*/ 123527 w 457200"/>
                <a:gd name="connsiteY51" fmla="*/ 478036 h 538757"/>
                <a:gd name="connsiteX52" fmla="*/ 124420 w 457200"/>
                <a:gd name="connsiteY52" fmla="*/ 476845 h 538757"/>
                <a:gd name="connsiteX53" fmla="*/ 135136 w 457200"/>
                <a:gd name="connsiteY53" fmla="*/ 462260 h 538757"/>
                <a:gd name="connsiteX54" fmla="*/ 135434 w 457200"/>
                <a:gd name="connsiteY54" fmla="*/ 462260 h 538757"/>
                <a:gd name="connsiteX55" fmla="*/ 155972 w 457200"/>
                <a:gd name="connsiteY55" fmla="*/ 438150 h 538757"/>
                <a:gd name="connsiteX56" fmla="*/ 156567 w 457200"/>
                <a:gd name="connsiteY56" fmla="*/ 437257 h 538757"/>
                <a:gd name="connsiteX57" fmla="*/ 157758 w 457200"/>
                <a:gd name="connsiteY57" fmla="*/ 436662 h 538757"/>
                <a:gd name="connsiteX58" fmla="*/ 177998 w 457200"/>
                <a:gd name="connsiteY58" fmla="*/ 428327 h 538757"/>
                <a:gd name="connsiteX59" fmla="*/ 178891 w 457200"/>
                <a:gd name="connsiteY59" fmla="*/ 428030 h 538757"/>
                <a:gd name="connsiteX60" fmla="*/ 179784 w 457200"/>
                <a:gd name="connsiteY60" fmla="*/ 428030 h 538757"/>
                <a:gd name="connsiteX61" fmla="*/ 245864 w 457200"/>
                <a:gd name="connsiteY61" fmla="*/ 426839 h 538757"/>
                <a:gd name="connsiteX62" fmla="*/ 261342 w 457200"/>
                <a:gd name="connsiteY62" fmla="*/ 419100 h 538757"/>
                <a:gd name="connsiteX63" fmla="*/ 261938 w 457200"/>
                <a:gd name="connsiteY63" fmla="*/ 418802 h 538757"/>
                <a:gd name="connsiteX64" fmla="*/ 273546 w 457200"/>
                <a:gd name="connsiteY64" fmla="*/ 406896 h 538757"/>
                <a:gd name="connsiteX65" fmla="*/ 289322 w 457200"/>
                <a:gd name="connsiteY65" fmla="*/ 386655 h 538757"/>
                <a:gd name="connsiteX66" fmla="*/ 289322 w 457200"/>
                <a:gd name="connsiteY66" fmla="*/ 386358 h 538757"/>
                <a:gd name="connsiteX67" fmla="*/ 289620 w 457200"/>
                <a:gd name="connsiteY67" fmla="*/ 386060 h 538757"/>
                <a:gd name="connsiteX68" fmla="*/ 300335 w 457200"/>
                <a:gd name="connsiteY68" fmla="*/ 375345 h 538757"/>
                <a:gd name="connsiteX69" fmla="*/ 301526 w 457200"/>
                <a:gd name="connsiteY69" fmla="*/ 374154 h 538757"/>
                <a:gd name="connsiteX70" fmla="*/ 303014 w 457200"/>
                <a:gd name="connsiteY70" fmla="*/ 373856 h 538757"/>
                <a:gd name="connsiteX71" fmla="*/ 325934 w 457200"/>
                <a:gd name="connsiteY71" fmla="*/ 369391 h 538757"/>
                <a:gd name="connsiteX72" fmla="*/ 346472 w 457200"/>
                <a:gd name="connsiteY72" fmla="*/ 356592 h 538757"/>
                <a:gd name="connsiteX73" fmla="*/ 350639 w 457200"/>
                <a:gd name="connsiteY73" fmla="*/ 335756 h 538757"/>
                <a:gd name="connsiteX74" fmla="*/ 350639 w 457200"/>
                <a:gd name="connsiteY74" fmla="*/ 335459 h 538757"/>
                <a:gd name="connsiteX75" fmla="*/ 358676 w 457200"/>
                <a:gd name="connsiteY75" fmla="*/ 305395 h 538757"/>
                <a:gd name="connsiteX76" fmla="*/ 359271 w 457200"/>
                <a:gd name="connsiteY76" fmla="*/ 303312 h 538757"/>
                <a:gd name="connsiteX77" fmla="*/ 361057 w 457200"/>
                <a:gd name="connsiteY77" fmla="*/ 302419 h 538757"/>
                <a:gd name="connsiteX78" fmla="*/ 373261 w 457200"/>
                <a:gd name="connsiteY78" fmla="*/ 295275 h 538757"/>
                <a:gd name="connsiteX79" fmla="*/ 373559 w 457200"/>
                <a:gd name="connsiteY79" fmla="*/ 294977 h 538757"/>
                <a:gd name="connsiteX80" fmla="*/ 383977 w 457200"/>
                <a:gd name="connsiteY80" fmla="*/ 282178 h 538757"/>
                <a:gd name="connsiteX81" fmla="*/ 384274 w 457200"/>
                <a:gd name="connsiteY81" fmla="*/ 281880 h 538757"/>
                <a:gd name="connsiteX82" fmla="*/ 395883 w 457200"/>
                <a:gd name="connsiteY82" fmla="*/ 263128 h 538757"/>
                <a:gd name="connsiteX83" fmla="*/ 397073 w 457200"/>
                <a:gd name="connsiteY83" fmla="*/ 261342 h 538757"/>
                <a:gd name="connsiteX84" fmla="*/ 398562 w 457200"/>
                <a:gd name="connsiteY84" fmla="*/ 261045 h 538757"/>
                <a:gd name="connsiteX85" fmla="*/ 418505 w 457200"/>
                <a:gd name="connsiteY85" fmla="*/ 255389 h 538757"/>
                <a:gd name="connsiteX86" fmla="*/ 418505 w 457200"/>
                <a:gd name="connsiteY86" fmla="*/ 255091 h 538757"/>
                <a:gd name="connsiteX87" fmla="*/ 436662 w 457200"/>
                <a:gd name="connsiteY87" fmla="*/ 246757 h 538757"/>
                <a:gd name="connsiteX88" fmla="*/ 436959 w 457200"/>
                <a:gd name="connsiteY88" fmla="*/ 246459 h 538757"/>
                <a:gd name="connsiteX89" fmla="*/ 437555 w 457200"/>
                <a:gd name="connsiteY89" fmla="*/ 246459 h 538757"/>
                <a:gd name="connsiteX90" fmla="*/ 455414 w 457200"/>
                <a:gd name="connsiteY90" fmla="*/ 242590 h 538757"/>
                <a:gd name="connsiteX91" fmla="*/ 455116 w 457200"/>
                <a:gd name="connsiteY91" fmla="*/ 239613 h 538757"/>
                <a:gd name="connsiteX92" fmla="*/ 457200 w 457200"/>
                <a:gd name="connsiteY92" fmla="*/ 239316 h 538757"/>
                <a:gd name="connsiteX93" fmla="*/ 450056 w 457200"/>
                <a:gd name="connsiteY93" fmla="*/ 227112 h 538757"/>
                <a:gd name="connsiteX94" fmla="*/ 450056 w 457200"/>
                <a:gd name="connsiteY94" fmla="*/ 226814 h 538757"/>
                <a:gd name="connsiteX95" fmla="*/ 449759 w 457200"/>
                <a:gd name="connsiteY95" fmla="*/ 226814 h 538757"/>
                <a:gd name="connsiteX96" fmla="*/ 443805 w 457200"/>
                <a:gd name="connsiteY96" fmla="*/ 214908 h 538757"/>
                <a:gd name="connsiteX97" fmla="*/ 443805 w 457200"/>
                <a:gd name="connsiteY97" fmla="*/ 214610 h 538757"/>
                <a:gd name="connsiteX98" fmla="*/ 437852 w 457200"/>
                <a:gd name="connsiteY98" fmla="*/ 201513 h 538757"/>
                <a:gd name="connsiteX99" fmla="*/ 437555 w 457200"/>
                <a:gd name="connsiteY99" fmla="*/ 200620 h 538757"/>
                <a:gd name="connsiteX100" fmla="*/ 437257 w 457200"/>
                <a:gd name="connsiteY100" fmla="*/ 199727 h 538757"/>
                <a:gd name="connsiteX101" fmla="*/ 436066 w 457200"/>
                <a:gd name="connsiteY101" fmla="*/ 172343 h 538757"/>
                <a:gd name="connsiteX102" fmla="*/ 426541 w 457200"/>
                <a:gd name="connsiteY102" fmla="*/ 161627 h 538757"/>
                <a:gd name="connsiteX103" fmla="*/ 426244 w 457200"/>
                <a:gd name="connsiteY103" fmla="*/ 161627 h 538757"/>
                <a:gd name="connsiteX104" fmla="*/ 406301 w 457200"/>
                <a:gd name="connsiteY104" fmla="*/ 150614 h 538757"/>
                <a:gd name="connsiteX105" fmla="*/ 406003 w 457200"/>
                <a:gd name="connsiteY105" fmla="*/ 150614 h 538757"/>
                <a:gd name="connsiteX106" fmla="*/ 385465 w 457200"/>
                <a:gd name="connsiteY106" fmla="*/ 138410 h 538757"/>
                <a:gd name="connsiteX107" fmla="*/ 359271 w 457200"/>
                <a:gd name="connsiteY107" fmla="*/ 122932 h 538757"/>
                <a:gd name="connsiteX108" fmla="*/ 356890 w 457200"/>
                <a:gd name="connsiteY108" fmla="*/ 121444 h 538757"/>
                <a:gd name="connsiteX109" fmla="*/ 356890 w 457200"/>
                <a:gd name="connsiteY109" fmla="*/ 118765 h 538757"/>
                <a:gd name="connsiteX110" fmla="*/ 356890 w 457200"/>
                <a:gd name="connsiteY110" fmla="*/ 106561 h 538757"/>
                <a:gd name="connsiteX111" fmla="*/ 341412 w 457200"/>
                <a:gd name="connsiteY111" fmla="*/ 94655 h 538757"/>
                <a:gd name="connsiteX112" fmla="*/ 282178 w 457200"/>
                <a:gd name="connsiteY112" fmla="*/ 89892 h 538757"/>
                <a:gd name="connsiteX113" fmla="*/ 261938 w 457200"/>
                <a:gd name="connsiteY113" fmla="*/ 102394 h 538757"/>
                <a:gd name="connsiteX114" fmla="*/ 259556 w 457200"/>
                <a:gd name="connsiteY114" fmla="*/ 103882 h 538757"/>
                <a:gd name="connsiteX115" fmla="*/ 257175 w 457200"/>
                <a:gd name="connsiteY115" fmla="*/ 102691 h 538757"/>
                <a:gd name="connsiteX116" fmla="*/ 245269 w 457200"/>
                <a:gd name="connsiteY116" fmla="*/ 96738 h 538757"/>
                <a:gd name="connsiteX117" fmla="*/ 244673 w 457200"/>
                <a:gd name="connsiteY117" fmla="*/ 96441 h 538757"/>
                <a:gd name="connsiteX118" fmla="*/ 244376 w 457200"/>
                <a:gd name="connsiteY118" fmla="*/ 96143 h 538757"/>
                <a:gd name="connsiteX119" fmla="*/ 217884 w 457200"/>
                <a:gd name="connsiteY119" fmla="*/ 74414 h 538757"/>
                <a:gd name="connsiteX120" fmla="*/ 217587 w 457200"/>
                <a:gd name="connsiteY120" fmla="*/ 74116 h 538757"/>
                <a:gd name="connsiteX121" fmla="*/ 217289 w 457200"/>
                <a:gd name="connsiteY121" fmla="*/ 73819 h 538757"/>
                <a:gd name="connsiteX122" fmla="*/ 203002 w 457200"/>
                <a:gd name="connsiteY122" fmla="*/ 56257 h 538757"/>
                <a:gd name="connsiteX123" fmla="*/ 177403 w 457200"/>
                <a:gd name="connsiteY123" fmla="*/ 56257 h 538757"/>
                <a:gd name="connsiteX124" fmla="*/ 176213 w 457200"/>
                <a:gd name="connsiteY124" fmla="*/ 56257 h 538757"/>
                <a:gd name="connsiteX125" fmla="*/ 175320 w 457200"/>
                <a:gd name="connsiteY125" fmla="*/ 55662 h 538757"/>
                <a:gd name="connsiteX126" fmla="*/ 154781 w 457200"/>
                <a:gd name="connsiteY126" fmla="*/ 44946 h 538757"/>
                <a:gd name="connsiteX127" fmla="*/ 153591 w 457200"/>
                <a:gd name="connsiteY127" fmla="*/ 44351 h 538757"/>
                <a:gd name="connsiteX128" fmla="*/ 152995 w 457200"/>
                <a:gd name="connsiteY128" fmla="*/ 43160 h 538757"/>
                <a:gd name="connsiteX129" fmla="*/ 141089 w 457200"/>
                <a:gd name="connsiteY129" fmla="*/ 23813 h 538757"/>
                <a:gd name="connsiteX130" fmla="*/ 140791 w 457200"/>
                <a:gd name="connsiteY130" fmla="*/ 23217 h 538757"/>
                <a:gd name="connsiteX131" fmla="*/ 140494 w 457200"/>
                <a:gd name="connsiteY131" fmla="*/ 22622 h 538757"/>
                <a:gd name="connsiteX132" fmla="*/ 134541 w 457200"/>
                <a:gd name="connsiteY132" fmla="*/ 0 h 53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457200" h="538757">
                  <a:moveTo>
                    <a:pt x="134541" y="0"/>
                  </a:moveTo>
                  <a:lnTo>
                    <a:pt x="105073" y="10716"/>
                  </a:lnTo>
                  <a:lnTo>
                    <a:pt x="77093" y="46732"/>
                  </a:lnTo>
                  <a:lnTo>
                    <a:pt x="76795" y="47030"/>
                  </a:lnTo>
                  <a:lnTo>
                    <a:pt x="63103" y="87809"/>
                  </a:lnTo>
                  <a:lnTo>
                    <a:pt x="63103" y="147638"/>
                  </a:lnTo>
                  <a:lnTo>
                    <a:pt x="63103" y="148828"/>
                  </a:lnTo>
                  <a:lnTo>
                    <a:pt x="62805" y="150019"/>
                  </a:lnTo>
                  <a:lnTo>
                    <a:pt x="48220" y="177403"/>
                  </a:lnTo>
                  <a:lnTo>
                    <a:pt x="47923" y="178296"/>
                  </a:lnTo>
                  <a:lnTo>
                    <a:pt x="47327" y="178891"/>
                  </a:lnTo>
                  <a:lnTo>
                    <a:pt x="6251" y="217884"/>
                  </a:lnTo>
                  <a:lnTo>
                    <a:pt x="0" y="237232"/>
                  </a:lnTo>
                  <a:lnTo>
                    <a:pt x="4763" y="244971"/>
                  </a:lnTo>
                  <a:lnTo>
                    <a:pt x="5358" y="245864"/>
                  </a:lnTo>
                  <a:lnTo>
                    <a:pt x="5358" y="246757"/>
                  </a:lnTo>
                  <a:lnTo>
                    <a:pt x="10418" y="279797"/>
                  </a:lnTo>
                  <a:lnTo>
                    <a:pt x="10418" y="280392"/>
                  </a:lnTo>
                  <a:lnTo>
                    <a:pt x="21729" y="301823"/>
                  </a:lnTo>
                  <a:lnTo>
                    <a:pt x="22027" y="302121"/>
                  </a:lnTo>
                  <a:lnTo>
                    <a:pt x="22027" y="302716"/>
                  </a:lnTo>
                  <a:lnTo>
                    <a:pt x="27087" y="319683"/>
                  </a:lnTo>
                  <a:lnTo>
                    <a:pt x="27087" y="320278"/>
                  </a:lnTo>
                  <a:lnTo>
                    <a:pt x="27087" y="320873"/>
                  </a:lnTo>
                  <a:lnTo>
                    <a:pt x="27087" y="359271"/>
                  </a:lnTo>
                  <a:lnTo>
                    <a:pt x="27087" y="360164"/>
                  </a:lnTo>
                  <a:lnTo>
                    <a:pt x="26789" y="361057"/>
                  </a:lnTo>
                  <a:lnTo>
                    <a:pt x="19645" y="379214"/>
                  </a:lnTo>
                  <a:lnTo>
                    <a:pt x="19645" y="379512"/>
                  </a:lnTo>
                  <a:lnTo>
                    <a:pt x="19348" y="379512"/>
                  </a:lnTo>
                  <a:lnTo>
                    <a:pt x="11013" y="395288"/>
                  </a:lnTo>
                  <a:lnTo>
                    <a:pt x="9525" y="397669"/>
                  </a:lnTo>
                  <a:lnTo>
                    <a:pt x="8037" y="397669"/>
                  </a:lnTo>
                  <a:lnTo>
                    <a:pt x="6846" y="480120"/>
                  </a:lnTo>
                  <a:lnTo>
                    <a:pt x="13990" y="500360"/>
                  </a:lnTo>
                  <a:lnTo>
                    <a:pt x="27980" y="502444"/>
                  </a:lnTo>
                  <a:lnTo>
                    <a:pt x="28575" y="502741"/>
                  </a:lnTo>
                  <a:lnTo>
                    <a:pt x="29468" y="503039"/>
                  </a:lnTo>
                  <a:lnTo>
                    <a:pt x="53578" y="515838"/>
                  </a:lnTo>
                  <a:lnTo>
                    <a:pt x="81260" y="521791"/>
                  </a:lnTo>
                  <a:lnTo>
                    <a:pt x="81558" y="522089"/>
                  </a:lnTo>
                  <a:lnTo>
                    <a:pt x="82153" y="522089"/>
                  </a:lnTo>
                  <a:lnTo>
                    <a:pt x="104180" y="532805"/>
                  </a:lnTo>
                  <a:lnTo>
                    <a:pt x="105073" y="533102"/>
                  </a:lnTo>
                  <a:lnTo>
                    <a:pt x="129480" y="538758"/>
                  </a:lnTo>
                  <a:lnTo>
                    <a:pt x="142280" y="538758"/>
                  </a:lnTo>
                  <a:lnTo>
                    <a:pt x="143768" y="525363"/>
                  </a:lnTo>
                  <a:lnTo>
                    <a:pt x="126802" y="514945"/>
                  </a:lnTo>
                  <a:lnTo>
                    <a:pt x="124718" y="513457"/>
                  </a:lnTo>
                  <a:lnTo>
                    <a:pt x="124718" y="511076"/>
                  </a:lnTo>
                  <a:lnTo>
                    <a:pt x="123527" y="479822"/>
                  </a:lnTo>
                  <a:lnTo>
                    <a:pt x="123527" y="478036"/>
                  </a:lnTo>
                  <a:lnTo>
                    <a:pt x="124420" y="476845"/>
                  </a:lnTo>
                  <a:lnTo>
                    <a:pt x="135136" y="462260"/>
                  </a:lnTo>
                  <a:lnTo>
                    <a:pt x="135434" y="462260"/>
                  </a:lnTo>
                  <a:lnTo>
                    <a:pt x="155972" y="438150"/>
                  </a:lnTo>
                  <a:lnTo>
                    <a:pt x="156567" y="437257"/>
                  </a:lnTo>
                  <a:lnTo>
                    <a:pt x="157758" y="436662"/>
                  </a:lnTo>
                  <a:lnTo>
                    <a:pt x="177998" y="428327"/>
                  </a:lnTo>
                  <a:lnTo>
                    <a:pt x="178891" y="428030"/>
                  </a:lnTo>
                  <a:lnTo>
                    <a:pt x="179784" y="428030"/>
                  </a:lnTo>
                  <a:lnTo>
                    <a:pt x="245864" y="426839"/>
                  </a:lnTo>
                  <a:lnTo>
                    <a:pt x="261342" y="419100"/>
                  </a:lnTo>
                  <a:lnTo>
                    <a:pt x="261938" y="418802"/>
                  </a:lnTo>
                  <a:lnTo>
                    <a:pt x="273546" y="406896"/>
                  </a:lnTo>
                  <a:lnTo>
                    <a:pt x="289322" y="386655"/>
                  </a:lnTo>
                  <a:lnTo>
                    <a:pt x="289322" y="386358"/>
                  </a:lnTo>
                  <a:lnTo>
                    <a:pt x="289620" y="386060"/>
                  </a:lnTo>
                  <a:lnTo>
                    <a:pt x="300335" y="375345"/>
                  </a:lnTo>
                  <a:lnTo>
                    <a:pt x="301526" y="374154"/>
                  </a:lnTo>
                  <a:lnTo>
                    <a:pt x="303014" y="373856"/>
                  </a:lnTo>
                  <a:lnTo>
                    <a:pt x="325934" y="369391"/>
                  </a:lnTo>
                  <a:lnTo>
                    <a:pt x="346472" y="356592"/>
                  </a:lnTo>
                  <a:lnTo>
                    <a:pt x="350639" y="335756"/>
                  </a:lnTo>
                  <a:lnTo>
                    <a:pt x="350639" y="335459"/>
                  </a:lnTo>
                  <a:lnTo>
                    <a:pt x="358676" y="305395"/>
                  </a:lnTo>
                  <a:lnTo>
                    <a:pt x="359271" y="303312"/>
                  </a:lnTo>
                  <a:lnTo>
                    <a:pt x="361057" y="302419"/>
                  </a:lnTo>
                  <a:lnTo>
                    <a:pt x="373261" y="295275"/>
                  </a:lnTo>
                  <a:lnTo>
                    <a:pt x="373559" y="294977"/>
                  </a:lnTo>
                  <a:lnTo>
                    <a:pt x="383977" y="282178"/>
                  </a:lnTo>
                  <a:lnTo>
                    <a:pt x="384274" y="281880"/>
                  </a:lnTo>
                  <a:lnTo>
                    <a:pt x="395883" y="263128"/>
                  </a:lnTo>
                  <a:lnTo>
                    <a:pt x="397073" y="261342"/>
                  </a:lnTo>
                  <a:lnTo>
                    <a:pt x="398562" y="261045"/>
                  </a:lnTo>
                  <a:lnTo>
                    <a:pt x="418505" y="255389"/>
                  </a:lnTo>
                  <a:lnTo>
                    <a:pt x="418505" y="255091"/>
                  </a:lnTo>
                  <a:lnTo>
                    <a:pt x="436662" y="246757"/>
                  </a:lnTo>
                  <a:lnTo>
                    <a:pt x="436959" y="246459"/>
                  </a:lnTo>
                  <a:lnTo>
                    <a:pt x="437555" y="246459"/>
                  </a:lnTo>
                  <a:lnTo>
                    <a:pt x="455414" y="242590"/>
                  </a:lnTo>
                  <a:lnTo>
                    <a:pt x="455116" y="239613"/>
                  </a:lnTo>
                  <a:lnTo>
                    <a:pt x="457200" y="239316"/>
                  </a:lnTo>
                  <a:lnTo>
                    <a:pt x="450056" y="227112"/>
                  </a:lnTo>
                  <a:lnTo>
                    <a:pt x="450056" y="226814"/>
                  </a:lnTo>
                  <a:lnTo>
                    <a:pt x="449759" y="226814"/>
                  </a:lnTo>
                  <a:lnTo>
                    <a:pt x="443805" y="214908"/>
                  </a:lnTo>
                  <a:lnTo>
                    <a:pt x="443805" y="214610"/>
                  </a:lnTo>
                  <a:lnTo>
                    <a:pt x="437852" y="201513"/>
                  </a:lnTo>
                  <a:lnTo>
                    <a:pt x="437555" y="200620"/>
                  </a:lnTo>
                  <a:lnTo>
                    <a:pt x="437257" y="199727"/>
                  </a:lnTo>
                  <a:lnTo>
                    <a:pt x="436066" y="172343"/>
                  </a:lnTo>
                  <a:lnTo>
                    <a:pt x="426541" y="161627"/>
                  </a:lnTo>
                  <a:lnTo>
                    <a:pt x="426244" y="161627"/>
                  </a:lnTo>
                  <a:lnTo>
                    <a:pt x="406301" y="150614"/>
                  </a:lnTo>
                  <a:lnTo>
                    <a:pt x="406003" y="150614"/>
                  </a:lnTo>
                  <a:lnTo>
                    <a:pt x="385465" y="138410"/>
                  </a:lnTo>
                  <a:lnTo>
                    <a:pt x="359271" y="122932"/>
                  </a:lnTo>
                  <a:lnTo>
                    <a:pt x="356890" y="121444"/>
                  </a:lnTo>
                  <a:lnTo>
                    <a:pt x="356890" y="118765"/>
                  </a:lnTo>
                  <a:lnTo>
                    <a:pt x="356890" y="106561"/>
                  </a:lnTo>
                  <a:lnTo>
                    <a:pt x="341412" y="94655"/>
                  </a:lnTo>
                  <a:lnTo>
                    <a:pt x="282178" y="89892"/>
                  </a:lnTo>
                  <a:lnTo>
                    <a:pt x="261938" y="102394"/>
                  </a:lnTo>
                  <a:lnTo>
                    <a:pt x="259556" y="103882"/>
                  </a:lnTo>
                  <a:lnTo>
                    <a:pt x="257175" y="102691"/>
                  </a:lnTo>
                  <a:lnTo>
                    <a:pt x="245269" y="96738"/>
                  </a:lnTo>
                  <a:lnTo>
                    <a:pt x="244673" y="96441"/>
                  </a:lnTo>
                  <a:lnTo>
                    <a:pt x="244376" y="96143"/>
                  </a:lnTo>
                  <a:lnTo>
                    <a:pt x="217884" y="74414"/>
                  </a:lnTo>
                  <a:lnTo>
                    <a:pt x="217587" y="74116"/>
                  </a:lnTo>
                  <a:lnTo>
                    <a:pt x="217289" y="73819"/>
                  </a:lnTo>
                  <a:lnTo>
                    <a:pt x="203002" y="56257"/>
                  </a:lnTo>
                  <a:lnTo>
                    <a:pt x="177403" y="56257"/>
                  </a:lnTo>
                  <a:lnTo>
                    <a:pt x="176213" y="56257"/>
                  </a:lnTo>
                  <a:lnTo>
                    <a:pt x="175320" y="55662"/>
                  </a:lnTo>
                  <a:lnTo>
                    <a:pt x="154781" y="44946"/>
                  </a:lnTo>
                  <a:lnTo>
                    <a:pt x="153591" y="44351"/>
                  </a:lnTo>
                  <a:lnTo>
                    <a:pt x="152995" y="43160"/>
                  </a:lnTo>
                  <a:lnTo>
                    <a:pt x="141089" y="23813"/>
                  </a:lnTo>
                  <a:lnTo>
                    <a:pt x="140791" y="23217"/>
                  </a:lnTo>
                  <a:lnTo>
                    <a:pt x="140494" y="22622"/>
                  </a:lnTo>
                  <a:lnTo>
                    <a:pt x="13454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0" name="Serbest Form: Şekil 587">
              <a:extLst>
                <a:ext uri="{FF2B5EF4-FFF2-40B4-BE49-F238E27FC236}">
                  <a16:creationId xmlns:a16="http://schemas.microsoft.com/office/drawing/2014/main" id="{C085C451-E269-6D12-C25D-B6337AC5C6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1265" y="2511325"/>
              <a:ext cx="519410" cy="389632"/>
            </a:xfrm>
            <a:custGeom>
              <a:avLst/>
              <a:gdLst>
                <a:gd name="connsiteX0" fmla="*/ 202704 w 519410"/>
                <a:gd name="connsiteY0" fmla="*/ 0 h 389632"/>
                <a:gd name="connsiteX1" fmla="*/ 199727 w 519410"/>
                <a:gd name="connsiteY1" fmla="*/ 36314 h 389632"/>
                <a:gd name="connsiteX2" fmla="*/ 199430 w 519410"/>
                <a:gd name="connsiteY2" fmla="*/ 40779 h 389632"/>
                <a:gd name="connsiteX3" fmla="*/ 194965 w 519410"/>
                <a:gd name="connsiteY3" fmla="*/ 40779 h 389632"/>
                <a:gd name="connsiteX4" fmla="*/ 179487 w 519410"/>
                <a:gd name="connsiteY4" fmla="*/ 39291 h 389632"/>
                <a:gd name="connsiteX5" fmla="*/ 154484 w 519410"/>
                <a:gd name="connsiteY5" fmla="*/ 33635 h 389632"/>
                <a:gd name="connsiteX6" fmla="*/ 132159 w 519410"/>
                <a:gd name="connsiteY6" fmla="*/ 44053 h 389632"/>
                <a:gd name="connsiteX7" fmla="*/ 131862 w 519410"/>
                <a:gd name="connsiteY7" fmla="*/ 44053 h 389632"/>
                <a:gd name="connsiteX8" fmla="*/ 112514 w 519410"/>
                <a:gd name="connsiteY8" fmla="*/ 60127 h 389632"/>
                <a:gd name="connsiteX9" fmla="*/ 112216 w 519410"/>
                <a:gd name="connsiteY9" fmla="*/ 60424 h 389632"/>
                <a:gd name="connsiteX10" fmla="*/ 97631 w 519410"/>
                <a:gd name="connsiteY10" fmla="*/ 82451 h 389632"/>
                <a:gd name="connsiteX11" fmla="*/ 85725 w 519410"/>
                <a:gd name="connsiteY11" fmla="*/ 99120 h 389632"/>
                <a:gd name="connsiteX12" fmla="*/ 76200 w 519410"/>
                <a:gd name="connsiteY12" fmla="*/ 109538 h 389632"/>
                <a:gd name="connsiteX13" fmla="*/ 74414 w 519410"/>
                <a:gd name="connsiteY13" fmla="*/ 113407 h 389632"/>
                <a:gd name="connsiteX14" fmla="*/ 73819 w 519410"/>
                <a:gd name="connsiteY14" fmla="*/ 122634 h 389632"/>
                <a:gd name="connsiteX15" fmla="*/ 74116 w 519410"/>
                <a:gd name="connsiteY15" fmla="*/ 132457 h 389632"/>
                <a:gd name="connsiteX16" fmla="*/ 74712 w 519410"/>
                <a:gd name="connsiteY16" fmla="*/ 139303 h 389632"/>
                <a:gd name="connsiteX17" fmla="*/ 75902 w 519410"/>
                <a:gd name="connsiteY17" fmla="*/ 158948 h 389632"/>
                <a:gd name="connsiteX18" fmla="*/ 77093 w 519410"/>
                <a:gd name="connsiteY18" fmla="*/ 175022 h 389632"/>
                <a:gd name="connsiteX19" fmla="*/ 88702 w 519410"/>
                <a:gd name="connsiteY19" fmla="*/ 201513 h 389632"/>
                <a:gd name="connsiteX20" fmla="*/ 87213 w 519410"/>
                <a:gd name="connsiteY20" fmla="*/ 217587 h 389632"/>
                <a:gd name="connsiteX21" fmla="*/ 83641 w 519410"/>
                <a:gd name="connsiteY21" fmla="*/ 225921 h 389632"/>
                <a:gd name="connsiteX22" fmla="*/ 83344 w 519410"/>
                <a:gd name="connsiteY22" fmla="*/ 226516 h 389632"/>
                <a:gd name="connsiteX23" fmla="*/ 82748 w 519410"/>
                <a:gd name="connsiteY23" fmla="*/ 227112 h 389632"/>
                <a:gd name="connsiteX24" fmla="*/ 27384 w 519410"/>
                <a:gd name="connsiteY24" fmla="*/ 276523 h 389632"/>
                <a:gd name="connsiteX25" fmla="*/ 9525 w 519410"/>
                <a:gd name="connsiteY25" fmla="*/ 297954 h 389632"/>
                <a:gd name="connsiteX26" fmla="*/ 0 w 519410"/>
                <a:gd name="connsiteY26" fmla="*/ 311944 h 389632"/>
                <a:gd name="connsiteX27" fmla="*/ 1191 w 519410"/>
                <a:gd name="connsiteY27" fmla="*/ 359271 h 389632"/>
                <a:gd name="connsiteX28" fmla="*/ 2679 w 519410"/>
                <a:gd name="connsiteY28" fmla="*/ 360164 h 389632"/>
                <a:gd name="connsiteX29" fmla="*/ 9823 w 519410"/>
                <a:gd name="connsiteY29" fmla="*/ 363141 h 389632"/>
                <a:gd name="connsiteX30" fmla="*/ 21134 w 519410"/>
                <a:gd name="connsiteY30" fmla="*/ 365522 h 389632"/>
                <a:gd name="connsiteX31" fmla="*/ 22027 w 519410"/>
                <a:gd name="connsiteY31" fmla="*/ 365820 h 389632"/>
                <a:gd name="connsiteX32" fmla="*/ 22920 w 519410"/>
                <a:gd name="connsiteY32" fmla="*/ 366117 h 389632"/>
                <a:gd name="connsiteX33" fmla="*/ 65187 w 519410"/>
                <a:gd name="connsiteY33" fmla="*/ 389632 h 389632"/>
                <a:gd name="connsiteX34" fmla="*/ 75605 w 519410"/>
                <a:gd name="connsiteY34" fmla="*/ 376833 h 389632"/>
                <a:gd name="connsiteX35" fmla="*/ 86023 w 519410"/>
                <a:gd name="connsiteY35" fmla="*/ 364927 h 389632"/>
                <a:gd name="connsiteX36" fmla="*/ 94952 w 519410"/>
                <a:gd name="connsiteY36" fmla="*/ 356592 h 389632"/>
                <a:gd name="connsiteX37" fmla="*/ 132755 w 519410"/>
                <a:gd name="connsiteY37" fmla="*/ 334863 h 389632"/>
                <a:gd name="connsiteX38" fmla="*/ 142280 w 519410"/>
                <a:gd name="connsiteY38" fmla="*/ 332780 h 389632"/>
                <a:gd name="connsiteX39" fmla="*/ 155674 w 519410"/>
                <a:gd name="connsiteY39" fmla="*/ 331589 h 389632"/>
                <a:gd name="connsiteX40" fmla="*/ 178594 w 519410"/>
                <a:gd name="connsiteY40" fmla="*/ 329505 h 389632"/>
                <a:gd name="connsiteX41" fmla="*/ 200323 w 519410"/>
                <a:gd name="connsiteY41" fmla="*/ 323255 h 389632"/>
                <a:gd name="connsiteX42" fmla="*/ 217587 w 519410"/>
                <a:gd name="connsiteY42" fmla="*/ 317599 h 389632"/>
                <a:gd name="connsiteX43" fmla="*/ 218182 w 519410"/>
                <a:gd name="connsiteY43" fmla="*/ 317302 h 389632"/>
                <a:gd name="connsiteX44" fmla="*/ 219075 w 519410"/>
                <a:gd name="connsiteY44" fmla="*/ 317302 h 389632"/>
                <a:gd name="connsiteX45" fmla="*/ 250924 w 519410"/>
                <a:gd name="connsiteY45" fmla="*/ 318195 h 389632"/>
                <a:gd name="connsiteX46" fmla="*/ 274439 w 519410"/>
                <a:gd name="connsiteY46" fmla="*/ 319088 h 389632"/>
                <a:gd name="connsiteX47" fmla="*/ 289322 w 519410"/>
                <a:gd name="connsiteY47" fmla="*/ 319980 h 389632"/>
                <a:gd name="connsiteX48" fmla="*/ 317599 w 519410"/>
                <a:gd name="connsiteY48" fmla="*/ 325934 h 389632"/>
                <a:gd name="connsiteX49" fmla="*/ 339328 w 519410"/>
                <a:gd name="connsiteY49" fmla="*/ 330696 h 389632"/>
                <a:gd name="connsiteX50" fmla="*/ 339030 w 519410"/>
                <a:gd name="connsiteY50" fmla="*/ 331589 h 389632"/>
                <a:gd name="connsiteX51" fmla="*/ 340816 w 519410"/>
                <a:gd name="connsiteY51" fmla="*/ 332184 h 389632"/>
                <a:gd name="connsiteX52" fmla="*/ 352425 w 519410"/>
                <a:gd name="connsiteY52" fmla="*/ 335161 h 389632"/>
                <a:gd name="connsiteX53" fmla="*/ 370880 w 519410"/>
                <a:gd name="connsiteY53" fmla="*/ 336947 h 389632"/>
                <a:gd name="connsiteX54" fmla="*/ 411361 w 519410"/>
                <a:gd name="connsiteY54" fmla="*/ 325338 h 389632"/>
                <a:gd name="connsiteX55" fmla="*/ 438150 w 519410"/>
                <a:gd name="connsiteY55" fmla="*/ 300930 h 389632"/>
                <a:gd name="connsiteX56" fmla="*/ 468213 w 519410"/>
                <a:gd name="connsiteY56" fmla="*/ 271760 h 389632"/>
                <a:gd name="connsiteX57" fmla="*/ 468809 w 519410"/>
                <a:gd name="connsiteY57" fmla="*/ 271463 h 389632"/>
                <a:gd name="connsiteX58" fmla="*/ 469106 w 519410"/>
                <a:gd name="connsiteY58" fmla="*/ 271165 h 389632"/>
                <a:gd name="connsiteX59" fmla="*/ 482203 w 519410"/>
                <a:gd name="connsiteY59" fmla="*/ 262830 h 389632"/>
                <a:gd name="connsiteX60" fmla="*/ 492026 w 519410"/>
                <a:gd name="connsiteY60" fmla="*/ 255687 h 389632"/>
                <a:gd name="connsiteX61" fmla="*/ 497979 w 519410"/>
                <a:gd name="connsiteY61" fmla="*/ 250627 h 389632"/>
                <a:gd name="connsiteX62" fmla="*/ 506909 w 519410"/>
                <a:gd name="connsiteY62" fmla="*/ 236041 h 389632"/>
                <a:gd name="connsiteX63" fmla="*/ 514350 w 519410"/>
                <a:gd name="connsiteY63" fmla="*/ 221456 h 389632"/>
                <a:gd name="connsiteX64" fmla="*/ 516136 w 519410"/>
                <a:gd name="connsiteY64" fmla="*/ 215205 h 389632"/>
                <a:gd name="connsiteX65" fmla="*/ 518220 w 519410"/>
                <a:gd name="connsiteY65" fmla="*/ 204192 h 389632"/>
                <a:gd name="connsiteX66" fmla="*/ 519410 w 519410"/>
                <a:gd name="connsiteY66" fmla="*/ 196751 h 389632"/>
                <a:gd name="connsiteX67" fmla="*/ 502444 w 519410"/>
                <a:gd name="connsiteY67" fmla="*/ 202406 h 389632"/>
                <a:gd name="connsiteX68" fmla="*/ 499170 w 519410"/>
                <a:gd name="connsiteY68" fmla="*/ 207764 h 389632"/>
                <a:gd name="connsiteX69" fmla="*/ 493514 w 519410"/>
                <a:gd name="connsiteY69" fmla="*/ 212527 h 389632"/>
                <a:gd name="connsiteX70" fmla="*/ 484584 w 519410"/>
                <a:gd name="connsiteY70" fmla="*/ 213717 h 389632"/>
                <a:gd name="connsiteX71" fmla="*/ 469106 w 519410"/>
                <a:gd name="connsiteY71" fmla="*/ 202704 h 389632"/>
                <a:gd name="connsiteX72" fmla="*/ 461963 w 519410"/>
                <a:gd name="connsiteY72" fmla="*/ 195560 h 389632"/>
                <a:gd name="connsiteX73" fmla="*/ 426541 w 519410"/>
                <a:gd name="connsiteY73" fmla="*/ 192286 h 389632"/>
                <a:gd name="connsiteX74" fmla="*/ 425053 w 519410"/>
                <a:gd name="connsiteY74" fmla="*/ 191988 h 389632"/>
                <a:gd name="connsiteX75" fmla="*/ 423863 w 519410"/>
                <a:gd name="connsiteY75" fmla="*/ 191095 h 389632"/>
                <a:gd name="connsiteX76" fmla="*/ 411659 w 519410"/>
                <a:gd name="connsiteY76" fmla="*/ 179189 h 389632"/>
                <a:gd name="connsiteX77" fmla="*/ 402729 w 519410"/>
                <a:gd name="connsiteY77" fmla="*/ 168176 h 389632"/>
                <a:gd name="connsiteX78" fmla="*/ 398264 w 519410"/>
                <a:gd name="connsiteY78" fmla="*/ 156270 h 389632"/>
                <a:gd name="connsiteX79" fmla="*/ 400645 w 519410"/>
                <a:gd name="connsiteY79" fmla="*/ 125611 h 389632"/>
                <a:gd name="connsiteX80" fmla="*/ 401241 w 519410"/>
                <a:gd name="connsiteY80" fmla="*/ 122039 h 389632"/>
                <a:gd name="connsiteX81" fmla="*/ 404813 w 519410"/>
                <a:gd name="connsiteY81" fmla="*/ 121444 h 389632"/>
                <a:gd name="connsiteX82" fmla="*/ 418802 w 519410"/>
                <a:gd name="connsiteY82" fmla="*/ 119063 h 389632"/>
                <a:gd name="connsiteX83" fmla="*/ 427434 w 519410"/>
                <a:gd name="connsiteY83" fmla="*/ 116681 h 389632"/>
                <a:gd name="connsiteX84" fmla="*/ 428030 w 519410"/>
                <a:gd name="connsiteY84" fmla="*/ 116384 h 389632"/>
                <a:gd name="connsiteX85" fmla="*/ 423863 w 519410"/>
                <a:gd name="connsiteY85" fmla="*/ 97929 h 389632"/>
                <a:gd name="connsiteX86" fmla="*/ 407491 w 519410"/>
                <a:gd name="connsiteY86" fmla="*/ 74712 h 389632"/>
                <a:gd name="connsiteX87" fmla="*/ 406003 w 519410"/>
                <a:gd name="connsiteY87" fmla="*/ 72628 h 389632"/>
                <a:gd name="connsiteX88" fmla="*/ 407194 w 519410"/>
                <a:gd name="connsiteY88" fmla="*/ 69949 h 389632"/>
                <a:gd name="connsiteX89" fmla="*/ 423863 w 519410"/>
                <a:gd name="connsiteY89" fmla="*/ 35123 h 389632"/>
                <a:gd name="connsiteX90" fmla="*/ 433983 w 519410"/>
                <a:gd name="connsiteY90" fmla="*/ 12799 h 389632"/>
                <a:gd name="connsiteX91" fmla="*/ 408682 w 519410"/>
                <a:gd name="connsiteY91" fmla="*/ 22324 h 389632"/>
                <a:gd name="connsiteX92" fmla="*/ 406598 w 519410"/>
                <a:gd name="connsiteY92" fmla="*/ 23217 h 389632"/>
                <a:gd name="connsiteX93" fmla="*/ 404813 w 519410"/>
                <a:gd name="connsiteY93" fmla="*/ 22027 h 389632"/>
                <a:gd name="connsiteX94" fmla="*/ 378619 w 519410"/>
                <a:gd name="connsiteY94" fmla="*/ 8334 h 389632"/>
                <a:gd name="connsiteX95" fmla="*/ 363141 w 519410"/>
                <a:gd name="connsiteY95" fmla="*/ 15478 h 389632"/>
                <a:gd name="connsiteX96" fmla="*/ 362545 w 519410"/>
                <a:gd name="connsiteY96" fmla="*/ 15776 h 389632"/>
                <a:gd name="connsiteX97" fmla="*/ 361950 w 519410"/>
                <a:gd name="connsiteY97" fmla="*/ 15776 h 389632"/>
                <a:gd name="connsiteX98" fmla="*/ 288727 w 519410"/>
                <a:gd name="connsiteY98" fmla="*/ 27682 h 389632"/>
                <a:gd name="connsiteX99" fmla="*/ 287834 w 519410"/>
                <a:gd name="connsiteY99" fmla="*/ 27980 h 389632"/>
                <a:gd name="connsiteX100" fmla="*/ 286643 w 519410"/>
                <a:gd name="connsiteY100" fmla="*/ 27682 h 389632"/>
                <a:gd name="connsiteX101" fmla="*/ 233958 w 519410"/>
                <a:gd name="connsiteY101" fmla="*/ 13990 h 389632"/>
                <a:gd name="connsiteX102" fmla="*/ 233660 w 519410"/>
                <a:gd name="connsiteY102" fmla="*/ 13990 h 389632"/>
                <a:gd name="connsiteX103" fmla="*/ 233363 w 519410"/>
                <a:gd name="connsiteY103" fmla="*/ 13692 h 389632"/>
                <a:gd name="connsiteX104" fmla="*/ 202704 w 519410"/>
                <a:gd name="connsiteY104" fmla="*/ 0 h 38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19410" h="389632">
                  <a:moveTo>
                    <a:pt x="202704" y="0"/>
                  </a:moveTo>
                  <a:lnTo>
                    <a:pt x="199727" y="36314"/>
                  </a:lnTo>
                  <a:lnTo>
                    <a:pt x="199430" y="40779"/>
                  </a:lnTo>
                  <a:lnTo>
                    <a:pt x="194965" y="40779"/>
                  </a:lnTo>
                  <a:cubicBezTo>
                    <a:pt x="194965" y="40779"/>
                    <a:pt x="185747" y="40856"/>
                    <a:pt x="179487" y="39291"/>
                  </a:cubicBezTo>
                  <a:cubicBezTo>
                    <a:pt x="175287" y="38241"/>
                    <a:pt x="156678" y="34124"/>
                    <a:pt x="154484" y="33635"/>
                  </a:cubicBezTo>
                  <a:lnTo>
                    <a:pt x="132159" y="44053"/>
                  </a:lnTo>
                  <a:lnTo>
                    <a:pt x="131862" y="44053"/>
                  </a:lnTo>
                  <a:lnTo>
                    <a:pt x="112514" y="60127"/>
                  </a:lnTo>
                  <a:cubicBezTo>
                    <a:pt x="112514" y="60127"/>
                    <a:pt x="112220" y="60419"/>
                    <a:pt x="112216" y="60424"/>
                  </a:cubicBezTo>
                  <a:cubicBezTo>
                    <a:pt x="112007" y="60751"/>
                    <a:pt x="105380" y="71125"/>
                    <a:pt x="97631" y="82451"/>
                  </a:cubicBezTo>
                  <a:cubicBezTo>
                    <a:pt x="93696" y="88202"/>
                    <a:pt x="89419" y="94271"/>
                    <a:pt x="85725" y="99120"/>
                  </a:cubicBezTo>
                  <a:cubicBezTo>
                    <a:pt x="82031" y="103968"/>
                    <a:pt x="79579" y="107285"/>
                    <a:pt x="76200" y="109538"/>
                  </a:cubicBezTo>
                  <a:cubicBezTo>
                    <a:pt x="76073" y="109623"/>
                    <a:pt x="74961" y="110975"/>
                    <a:pt x="74414" y="113407"/>
                  </a:cubicBezTo>
                  <a:cubicBezTo>
                    <a:pt x="73867" y="115839"/>
                    <a:pt x="73819" y="119225"/>
                    <a:pt x="73819" y="122634"/>
                  </a:cubicBezTo>
                  <a:cubicBezTo>
                    <a:pt x="73819" y="126044"/>
                    <a:pt x="73894" y="129497"/>
                    <a:pt x="74116" y="132457"/>
                  </a:cubicBezTo>
                  <a:cubicBezTo>
                    <a:pt x="74338" y="135417"/>
                    <a:pt x="74712" y="137505"/>
                    <a:pt x="74712" y="139303"/>
                  </a:cubicBezTo>
                  <a:cubicBezTo>
                    <a:pt x="74712" y="140915"/>
                    <a:pt x="75302" y="150545"/>
                    <a:pt x="75902" y="158948"/>
                  </a:cubicBezTo>
                  <a:cubicBezTo>
                    <a:pt x="76502" y="167351"/>
                    <a:pt x="77093" y="175022"/>
                    <a:pt x="77093" y="175022"/>
                  </a:cubicBezTo>
                  <a:cubicBezTo>
                    <a:pt x="77993" y="176920"/>
                    <a:pt x="86090" y="193677"/>
                    <a:pt x="88702" y="201513"/>
                  </a:cubicBezTo>
                  <a:cubicBezTo>
                    <a:pt x="90632" y="207305"/>
                    <a:pt x="88857" y="212985"/>
                    <a:pt x="87213" y="217587"/>
                  </a:cubicBezTo>
                  <a:cubicBezTo>
                    <a:pt x="85570" y="222188"/>
                    <a:pt x="83641" y="225921"/>
                    <a:pt x="83641" y="225921"/>
                  </a:cubicBezTo>
                  <a:lnTo>
                    <a:pt x="83344" y="226516"/>
                  </a:lnTo>
                  <a:lnTo>
                    <a:pt x="82748" y="227112"/>
                  </a:lnTo>
                  <a:cubicBezTo>
                    <a:pt x="82748" y="227112"/>
                    <a:pt x="38226" y="266886"/>
                    <a:pt x="27384" y="276523"/>
                  </a:cubicBezTo>
                  <a:cubicBezTo>
                    <a:pt x="22684" y="280701"/>
                    <a:pt x="15315" y="289937"/>
                    <a:pt x="9525" y="297954"/>
                  </a:cubicBezTo>
                  <a:cubicBezTo>
                    <a:pt x="4080" y="305493"/>
                    <a:pt x="489" y="311197"/>
                    <a:pt x="0" y="311944"/>
                  </a:cubicBezTo>
                  <a:cubicBezTo>
                    <a:pt x="80" y="314735"/>
                    <a:pt x="1177" y="351483"/>
                    <a:pt x="1191" y="359271"/>
                  </a:cubicBezTo>
                  <a:cubicBezTo>
                    <a:pt x="1356" y="359401"/>
                    <a:pt x="1852" y="359668"/>
                    <a:pt x="2679" y="360164"/>
                  </a:cubicBezTo>
                  <a:cubicBezTo>
                    <a:pt x="4333" y="361157"/>
                    <a:pt x="7025" y="362301"/>
                    <a:pt x="9823" y="363141"/>
                  </a:cubicBezTo>
                  <a:cubicBezTo>
                    <a:pt x="15418" y="364819"/>
                    <a:pt x="21134" y="365522"/>
                    <a:pt x="21134" y="365522"/>
                  </a:cubicBezTo>
                  <a:lnTo>
                    <a:pt x="22027" y="365820"/>
                  </a:lnTo>
                  <a:lnTo>
                    <a:pt x="22920" y="366117"/>
                  </a:lnTo>
                  <a:lnTo>
                    <a:pt x="65187" y="389632"/>
                  </a:lnTo>
                  <a:cubicBezTo>
                    <a:pt x="66930" y="387469"/>
                    <a:pt x="69993" y="383421"/>
                    <a:pt x="75605" y="376833"/>
                  </a:cubicBezTo>
                  <a:cubicBezTo>
                    <a:pt x="79091" y="372740"/>
                    <a:pt x="82669" y="368512"/>
                    <a:pt x="86023" y="364927"/>
                  </a:cubicBezTo>
                  <a:cubicBezTo>
                    <a:pt x="89377" y="361341"/>
                    <a:pt x="92259" y="358388"/>
                    <a:pt x="94952" y="356592"/>
                  </a:cubicBezTo>
                  <a:cubicBezTo>
                    <a:pt x="102778" y="351375"/>
                    <a:pt x="127092" y="337695"/>
                    <a:pt x="132755" y="334863"/>
                  </a:cubicBezTo>
                  <a:cubicBezTo>
                    <a:pt x="135732" y="333375"/>
                    <a:pt x="138311" y="333266"/>
                    <a:pt x="142280" y="332780"/>
                  </a:cubicBezTo>
                  <a:cubicBezTo>
                    <a:pt x="146249" y="332293"/>
                    <a:pt x="150835" y="331967"/>
                    <a:pt x="155674" y="331589"/>
                  </a:cubicBezTo>
                  <a:cubicBezTo>
                    <a:pt x="165353" y="330833"/>
                    <a:pt x="175874" y="329959"/>
                    <a:pt x="178594" y="329505"/>
                  </a:cubicBezTo>
                  <a:cubicBezTo>
                    <a:pt x="181059" y="329095"/>
                    <a:pt x="191344" y="326098"/>
                    <a:pt x="200323" y="323255"/>
                  </a:cubicBezTo>
                  <a:cubicBezTo>
                    <a:pt x="209302" y="320411"/>
                    <a:pt x="217587" y="317599"/>
                    <a:pt x="217587" y="317599"/>
                  </a:cubicBezTo>
                  <a:lnTo>
                    <a:pt x="218182" y="317302"/>
                  </a:lnTo>
                  <a:lnTo>
                    <a:pt x="219075" y="317302"/>
                  </a:lnTo>
                  <a:cubicBezTo>
                    <a:pt x="219075" y="317302"/>
                    <a:pt x="234514" y="317743"/>
                    <a:pt x="250924" y="318195"/>
                  </a:cubicBezTo>
                  <a:cubicBezTo>
                    <a:pt x="259130" y="318420"/>
                    <a:pt x="267468" y="318804"/>
                    <a:pt x="274439" y="319088"/>
                  </a:cubicBezTo>
                  <a:cubicBezTo>
                    <a:pt x="281410" y="319371"/>
                    <a:pt x="286526" y="319581"/>
                    <a:pt x="289322" y="319980"/>
                  </a:cubicBezTo>
                  <a:cubicBezTo>
                    <a:pt x="294223" y="320681"/>
                    <a:pt x="306301" y="323373"/>
                    <a:pt x="317599" y="325934"/>
                  </a:cubicBezTo>
                  <a:cubicBezTo>
                    <a:pt x="328898" y="328495"/>
                    <a:pt x="339328" y="330696"/>
                    <a:pt x="339328" y="330696"/>
                  </a:cubicBezTo>
                  <a:lnTo>
                    <a:pt x="339030" y="331589"/>
                  </a:lnTo>
                  <a:lnTo>
                    <a:pt x="340816" y="332184"/>
                  </a:lnTo>
                  <a:cubicBezTo>
                    <a:pt x="340816" y="332184"/>
                    <a:pt x="345923" y="333716"/>
                    <a:pt x="352425" y="335161"/>
                  </a:cubicBezTo>
                  <a:cubicBezTo>
                    <a:pt x="358928" y="336606"/>
                    <a:pt x="367108" y="337785"/>
                    <a:pt x="370880" y="336947"/>
                  </a:cubicBezTo>
                  <a:cubicBezTo>
                    <a:pt x="382470" y="334371"/>
                    <a:pt x="399612" y="332815"/>
                    <a:pt x="411361" y="325338"/>
                  </a:cubicBezTo>
                  <a:cubicBezTo>
                    <a:pt x="423929" y="317341"/>
                    <a:pt x="429410" y="309670"/>
                    <a:pt x="438150" y="300930"/>
                  </a:cubicBezTo>
                  <a:cubicBezTo>
                    <a:pt x="446730" y="292351"/>
                    <a:pt x="468213" y="271760"/>
                    <a:pt x="468213" y="271760"/>
                  </a:cubicBezTo>
                  <a:lnTo>
                    <a:pt x="468809" y="271463"/>
                  </a:lnTo>
                  <a:lnTo>
                    <a:pt x="469106" y="271165"/>
                  </a:lnTo>
                  <a:cubicBezTo>
                    <a:pt x="469106" y="271165"/>
                    <a:pt x="475379" y="267430"/>
                    <a:pt x="482203" y="262830"/>
                  </a:cubicBezTo>
                  <a:cubicBezTo>
                    <a:pt x="485616" y="260531"/>
                    <a:pt x="489098" y="257910"/>
                    <a:pt x="492026" y="255687"/>
                  </a:cubicBezTo>
                  <a:cubicBezTo>
                    <a:pt x="494954" y="253464"/>
                    <a:pt x="497417" y="251329"/>
                    <a:pt x="497979" y="250627"/>
                  </a:cubicBezTo>
                  <a:cubicBezTo>
                    <a:pt x="499804" y="248345"/>
                    <a:pt x="503643" y="242128"/>
                    <a:pt x="506909" y="236041"/>
                  </a:cubicBezTo>
                  <a:cubicBezTo>
                    <a:pt x="510175" y="229955"/>
                    <a:pt x="513147" y="223862"/>
                    <a:pt x="514350" y="221456"/>
                  </a:cubicBezTo>
                  <a:cubicBezTo>
                    <a:pt x="514384" y="221390"/>
                    <a:pt x="515371" y="218484"/>
                    <a:pt x="516136" y="215205"/>
                  </a:cubicBezTo>
                  <a:cubicBezTo>
                    <a:pt x="516901" y="211927"/>
                    <a:pt x="517475" y="208066"/>
                    <a:pt x="518220" y="204192"/>
                  </a:cubicBezTo>
                  <a:cubicBezTo>
                    <a:pt x="518948" y="200406"/>
                    <a:pt x="518928" y="199492"/>
                    <a:pt x="519410" y="196751"/>
                  </a:cubicBezTo>
                  <a:lnTo>
                    <a:pt x="502444" y="202406"/>
                  </a:lnTo>
                  <a:cubicBezTo>
                    <a:pt x="501805" y="203686"/>
                    <a:pt x="501243" y="205173"/>
                    <a:pt x="499170" y="207764"/>
                  </a:cubicBezTo>
                  <a:cubicBezTo>
                    <a:pt x="497737" y="209555"/>
                    <a:pt x="495898" y="211164"/>
                    <a:pt x="493514" y="212527"/>
                  </a:cubicBezTo>
                  <a:cubicBezTo>
                    <a:pt x="491130" y="213889"/>
                    <a:pt x="487819" y="214795"/>
                    <a:pt x="484584" y="213717"/>
                  </a:cubicBezTo>
                  <a:cubicBezTo>
                    <a:pt x="478943" y="211837"/>
                    <a:pt x="473765" y="207052"/>
                    <a:pt x="469106" y="202704"/>
                  </a:cubicBezTo>
                  <a:cubicBezTo>
                    <a:pt x="465113" y="198977"/>
                    <a:pt x="462822" y="196480"/>
                    <a:pt x="461963" y="195560"/>
                  </a:cubicBezTo>
                  <a:lnTo>
                    <a:pt x="426541" y="192286"/>
                  </a:lnTo>
                  <a:lnTo>
                    <a:pt x="425053" y="191988"/>
                  </a:lnTo>
                  <a:lnTo>
                    <a:pt x="423863" y="191095"/>
                  </a:lnTo>
                  <a:cubicBezTo>
                    <a:pt x="423863" y="191095"/>
                    <a:pt x="417898" y="185896"/>
                    <a:pt x="411659" y="179189"/>
                  </a:cubicBezTo>
                  <a:cubicBezTo>
                    <a:pt x="408539" y="175835"/>
                    <a:pt x="405219" y="171974"/>
                    <a:pt x="402729" y="168176"/>
                  </a:cubicBezTo>
                  <a:cubicBezTo>
                    <a:pt x="400238" y="164377"/>
                    <a:pt x="398264" y="160739"/>
                    <a:pt x="398264" y="156270"/>
                  </a:cubicBezTo>
                  <a:cubicBezTo>
                    <a:pt x="398264" y="144740"/>
                    <a:pt x="400645" y="125611"/>
                    <a:pt x="400645" y="125611"/>
                  </a:cubicBezTo>
                  <a:lnTo>
                    <a:pt x="401241" y="122039"/>
                  </a:lnTo>
                  <a:lnTo>
                    <a:pt x="404813" y="121444"/>
                  </a:lnTo>
                  <a:cubicBezTo>
                    <a:pt x="404813" y="121444"/>
                    <a:pt x="412003" y="120509"/>
                    <a:pt x="418802" y="119063"/>
                  </a:cubicBezTo>
                  <a:cubicBezTo>
                    <a:pt x="422202" y="118339"/>
                    <a:pt x="425394" y="117497"/>
                    <a:pt x="427434" y="116681"/>
                  </a:cubicBezTo>
                  <a:cubicBezTo>
                    <a:pt x="427774" y="116545"/>
                    <a:pt x="427777" y="116510"/>
                    <a:pt x="428030" y="116384"/>
                  </a:cubicBezTo>
                  <a:cubicBezTo>
                    <a:pt x="426570" y="110147"/>
                    <a:pt x="424107" y="99072"/>
                    <a:pt x="423863" y="97929"/>
                  </a:cubicBezTo>
                  <a:lnTo>
                    <a:pt x="407491" y="74712"/>
                  </a:lnTo>
                  <a:lnTo>
                    <a:pt x="406003" y="72628"/>
                  </a:lnTo>
                  <a:lnTo>
                    <a:pt x="407194" y="69949"/>
                  </a:lnTo>
                  <a:lnTo>
                    <a:pt x="423863" y="35123"/>
                  </a:lnTo>
                  <a:lnTo>
                    <a:pt x="433983" y="12799"/>
                  </a:lnTo>
                  <a:lnTo>
                    <a:pt x="408682" y="22324"/>
                  </a:lnTo>
                  <a:lnTo>
                    <a:pt x="406598" y="23217"/>
                  </a:lnTo>
                  <a:lnTo>
                    <a:pt x="404813" y="22027"/>
                  </a:lnTo>
                  <a:lnTo>
                    <a:pt x="378619" y="8334"/>
                  </a:lnTo>
                  <a:lnTo>
                    <a:pt x="363141" y="15478"/>
                  </a:lnTo>
                  <a:lnTo>
                    <a:pt x="362545" y="15776"/>
                  </a:lnTo>
                  <a:lnTo>
                    <a:pt x="361950" y="15776"/>
                  </a:lnTo>
                  <a:lnTo>
                    <a:pt x="288727" y="27682"/>
                  </a:lnTo>
                  <a:lnTo>
                    <a:pt x="287834" y="27980"/>
                  </a:lnTo>
                  <a:lnTo>
                    <a:pt x="286643" y="27682"/>
                  </a:lnTo>
                  <a:lnTo>
                    <a:pt x="233958" y="13990"/>
                  </a:lnTo>
                  <a:lnTo>
                    <a:pt x="233660" y="13990"/>
                  </a:lnTo>
                  <a:lnTo>
                    <a:pt x="233363" y="13692"/>
                  </a:lnTo>
                  <a:lnTo>
                    <a:pt x="20270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1" name="Serbest Form: Şekil 588">
              <a:extLst>
                <a:ext uri="{FF2B5EF4-FFF2-40B4-BE49-F238E27FC236}">
                  <a16:creationId xmlns:a16="http://schemas.microsoft.com/office/drawing/2014/main" id="{14612DED-0A13-1260-1C54-D4C137213F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4663" y="2569368"/>
              <a:ext cx="1427857" cy="1273671"/>
            </a:xfrm>
            <a:custGeom>
              <a:avLst/>
              <a:gdLst>
                <a:gd name="connsiteX0" fmla="*/ 1109663 w 1427857"/>
                <a:gd name="connsiteY0" fmla="*/ 0 h 1273671"/>
                <a:gd name="connsiteX1" fmla="*/ 1073051 w 1427857"/>
                <a:gd name="connsiteY1" fmla="*/ 8334 h 1273671"/>
                <a:gd name="connsiteX2" fmla="*/ 1072158 w 1427857"/>
                <a:gd name="connsiteY2" fmla="*/ 8632 h 1273671"/>
                <a:gd name="connsiteX3" fmla="*/ 1039416 w 1427857"/>
                <a:gd name="connsiteY3" fmla="*/ 24408 h 1273671"/>
                <a:gd name="connsiteX4" fmla="*/ 1026319 w 1427857"/>
                <a:gd name="connsiteY4" fmla="*/ 76795 h 1273671"/>
                <a:gd name="connsiteX5" fmla="*/ 1025723 w 1427857"/>
                <a:gd name="connsiteY5" fmla="*/ 78879 h 1273671"/>
                <a:gd name="connsiteX6" fmla="*/ 1023640 w 1427857"/>
                <a:gd name="connsiteY6" fmla="*/ 79772 h 1273671"/>
                <a:gd name="connsiteX7" fmla="*/ 977801 w 1427857"/>
                <a:gd name="connsiteY7" fmla="*/ 100310 h 1273671"/>
                <a:gd name="connsiteX8" fmla="*/ 976313 w 1427857"/>
                <a:gd name="connsiteY8" fmla="*/ 100905 h 1273671"/>
                <a:gd name="connsiteX9" fmla="*/ 974824 w 1427857"/>
                <a:gd name="connsiteY9" fmla="*/ 100608 h 1273671"/>
                <a:gd name="connsiteX10" fmla="*/ 944166 w 1427857"/>
                <a:gd name="connsiteY10" fmla="*/ 93762 h 1273671"/>
                <a:gd name="connsiteX11" fmla="*/ 943273 w 1427857"/>
                <a:gd name="connsiteY11" fmla="*/ 93464 h 1273671"/>
                <a:gd name="connsiteX12" fmla="*/ 942677 w 1427857"/>
                <a:gd name="connsiteY12" fmla="*/ 93166 h 1273671"/>
                <a:gd name="connsiteX13" fmla="*/ 929581 w 1427857"/>
                <a:gd name="connsiteY13" fmla="*/ 84832 h 1273671"/>
                <a:gd name="connsiteX14" fmla="*/ 924520 w 1427857"/>
                <a:gd name="connsiteY14" fmla="*/ 110430 h 1273671"/>
                <a:gd name="connsiteX15" fmla="*/ 923627 w 1427857"/>
                <a:gd name="connsiteY15" fmla="*/ 113705 h 1273671"/>
                <a:gd name="connsiteX16" fmla="*/ 920651 w 1427857"/>
                <a:gd name="connsiteY16" fmla="*/ 114300 h 1273671"/>
                <a:gd name="connsiteX17" fmla="*/ 895052 w 1427857"/>
                <a:gd name="connsiteY17" fmla="*/ 119360 h 1273671"/>
                <a:gd name="connsiteX18" fmla="*/ 892969 w 1427857"/>
                <a:gd name="connsiteY18" fmla="*/ 119658 h 1273671"/>
                <a:gd name="connsiteX19" fmla="*/ 891183 w 1427857"/>
                <a:gd name="connsiteY19" fmla="*/ 118467 h 1273671"/>
                <a:gd name="connsiteX20" fmla="*/ 861120 w 1427857"/>
                <a:gd name="connsiteY20" fmla="*/ 94952 h 1273671"/>
                <a:gd name="connsiteX21" fmla="*/ 828377 w 1427857"/>
                <a:gd name="connsiteY21" fmla="*/ 142875 h 1273671"/>
                <a:gd name="connsiteX22" fmla="*/ 828080 w 1427857"/>
                <a:gd name="connsiteY22" fmla="*/ 143173 h 1273671"/>
                <a:gd name="connsiteX23" fmla="*/ 827782 w 1427857"/>
                <a:gd name="connsiteY23" fmla="*/ 143470 h 1273671"/>
                <a:gd name="connsiteX24" fmla="*/ 787896 w 1427857"/>
                <a:gd name="connsiteY24" fmla="*/ 182166 h 1273671"/>
                <a:gd name="connsiteX25" fmla="*/ 771227 w 1427857"/>
                <a:gd name="connsiteY25" fmla="*/ 233363 h 1273671"/>
                <a:gd name="connsiteX26" fmla="*/ 769739 w 1427857"/>
                <a:gd name="connsiteY26" fmla="*/ 237827 h 1273671"/>
                <a:gd name="connsiteX27" fmla="*/ 765572 w 1427857"/>
                <a:gd name="connsiteY27" fmla="*/ 236637 h 1273671"/>
                <a:gd name="connsiteX28" fmla="*/ 713780 w 1427857"/>
                <a:gd name="connsiteY28" fmla="*/ 223242 h 1273671"/>
                <a:gd name="connsiteX29" fmla="*/ 645616 w 1427857"/>
                <a:gd name="connsiteY29" fmla="*/ 219670 h 1273671"/>
                <a:gd name="connsiteX30" fmla="*/ 644128 w 1427857"/>
                <a:gd name="connsiteY30" fmla="*/ 219670 h 1273671"/>
                <a:gd name="connsiteX31" fmla="*/ 642938 w 1427857"/>
                <a:gd name="connsiteY31" fmla="*/ 218777 h 1273671"/>
                <a:gd name="connsiteX32" fmla="*/ 605433 w 1427857"/>
                <a:gd name="connsiteY32" fmla="*/ 189905 h 1273671"/>
                <a:gd name="connsiteX33" fmla="*/ 590550 w 1427857"/>
                <a:gd name="connsiteY33" fmla="*/ 184547 h 1273671"/>
                <a:gd name="connsiteX34" fmla="*/ 556915 w 1427857"/>
                <a:gd name="connsiteY34" fmla="*/ 210145 h 1273671"/>
                <a:gd name="connsiteX35" fmla="*/ 555724 w 1427857"/>
                <a:gd name="connsiteY35" fmla="*/ 211038 h 1273671"/>
                <a:gd name="connsiteX36" fmla="*/ 554534 w 1427857"/>
                <a:gd name="connsiteY36" fmla="*/ 211336 h 1273671"/>
                <a:gd name="connsiteX37" fmla="*/ 496491 w 1427857"/>
                <a:gd name="connsiteY37" fmla="*/ 216396 h 1273671"/>
                <a:gd name="connsiteX38" fmla="*/ 495598 w 1427857"/>
                <a:gd name="connsiteY38" fmla="*/ 216396 h 1273671"/>
                <a:gd name="connsiteX39" fmla="*/ 494705 w 1427857"/>
                <a:gd name="connsiteY39" fmla="*/ 216098 h 1273671"/>
                <a:gd name="connsiteX40" fmla="*/ 460177 w 1427857"/>
                <a:gd name="connsiteY40" fmla="*/ 204490 h 1273671"/>
                <a:gd name="connsiteX41" fmla="*/ 427732 w 1427857"/>
                <a:gd name="connsiteY41" fmla="*/ 207466 h 1273671"/>
                <a:gd name="connsiteX42" fmla="*/ 388739 w 1427857"/>
                <a:gd name="connsiteY42" fmla="*/ 268486 h 1273671"/>
                <a:gd name="connsiteX43" fmla="*/ 388739 w 1427857"/>
                <a:gd name="connsiteY43" fmla="*/ 269081 h 1273671"/>
                <a:gd name="connsiteX44" fmla="*/ 375047 w 1427857"/>
                <a:gd name="connsiteY44" fmla="*/ 343495 h 1273671"/>
                <a:gd name="connsiteX45" fmla="*/ 374749 w 1427857"/>
                <a:gd name="connsiteY45" fmla="*/ 345281 h 1273671"/>
                <a:gd name="connsiteX46" fmla="*/ 372963 w 1427857"/>
                <a:gd name="connsiteY46" fmla="*/ 346472 h 1273671"/>
                <a:gd name="connsiteX47" fmla="*/ 342305 w 1427857"/>
                <a:gd name="connsiteY47" fmla="*/ 367010 h 1273671"/>
                <a:gd name="connsiteX48" fmla="*/ 341412 w 1427857"/>
                <a:gd name="connsiteY48" fmla="*/ 367605 h 1273671"/>
                <a:gd name="connsiteX49" fmla="*/ 340221 w 1427857"/>
                <a:gd name="connsiteY49" fmla="*/ 367605 h 1273671"/>
                <a:gd name="connsiteX50" fmla="*/ 319683 w 1427857"/>
                <a:gd name="connsiteY50" fmla="*/ 370284 h 1273671"/>
                <a:gd name="connsiteX51" fmla="*/ 292001 w 1427857"/>
                <a:gd name="connsiteY51" fmla="*/ 372963 h 1273671"/>
                <a:gd name="connsiteX52" fmla="*/ 272355 w 1427857"/>
                <a:gd name="connsiteY52" fmla="*/ 369391 h 1273671"/>
                <a:gd name="connsiteX53" fmla="*/ 261640 w 1427857"/>
                <a:gd name="connsiteY53" fmla="*/ 366117 h 1273671"/>
                <a:gd name="connsiteX54" fmla="*/ 261045 w 1427857"/>
                <a:gd name="connsiteY54" fmla="*/ 366117 h 1273671"/>
                <a:gd name="connsiteX55" fmla="*/ 158353 w 1427857"/>
                <a:gd name="connsiteY55" fmla="*/ 367605 h 1273671"/>
                <a:gd name="connsiteX56" fmla="*/ 157758 w 1427857"/>
                <a:gd name="connsiteY56" fmla="*/ 367605 h 1273671"/>
                <a:gd name="connsiteX57" fmla="*/ 119063 w 1427857"/>
                <a:gd name="connsiteY57" fmla="*/ 372666 h 1273671"/>
                <a:gd name="connsiteX58" fmla="*/ 119063 w 1427857"/>
                <a:gd name="connsiteY58" fmla="*/ 372963 h 1273671"/>
                <a:gd name="connsiteX59" fmla="*/ 118765 w 1427857"/>
                <a:gd name="connsiteY59" fmla="*/ 372963 h 1273671"/>
                <a:gd name="connsiteX60" fmla="*/ 65484 w 1427857"/>
                <a:gd name="connsiteY60" fmla="*/ 374154 h 1273671"/>
                <a:gd name="connsiteX61" fmla="*/ 66973 w 1427857"/>
                <a:gd name="connsiteY61" fmla="*/ 378023 h 1273671"/>
                <a:gd name="connsiteX62" fmla="*/ 67866 w 1427857"/>
                <a:gd name="connsiteY62" fmla="*/ 380107 h 1273671"/>
                <a:gd name="connsiteX63" fmla="*/ 66675 w 1427857"/>
                <a:gd name="connsiteY63" fmla="*/ 382191 h 1273671"/>
                <a:gd name="connsiteX64" fmla="*/ 51792 w 1427857"/>
                <a:gd name="connsiteY64" fmla="*/ 411956 h 1273671"/>
                <a:gd name="connsiteX65" fmla="*/ 88404 w 1427857"/>
                <a:gd name="connsiteY65" fmla="*/ 430113 h 1273671"/>
                <a:gd name="connsiteX66" fmla="*/ 91083 w 1427857"/>
                <a:gd name="connsiteY66" fmla="*/ 431602 h 1273671"/>
                <a:gd name="connsiteX67" fmla="*/ 91083 w 1427857"/>
                <a:gd name="connsiteY67" fmla="*/ 434280 h 1273671"/>
                <a:gd name="connsiteX68" fmla="*/ 91083 w 1427857"/>
                <a:gd name="connsiteY68" fmla="*/ 483691 h 1273671"/>
                <a:gd name="connsiteX69" fmla="*/ 127099 w 1427857"/>
                <a:gd name="connsiteY69" fmla="*/ 519410 h 1273671"/>
                <a:gd name="connsiteX70" fmla="*/ 127992 w 1427857"/>
                <a:gd name="connsiteY70" fmla="*/ 520601 h 1273671"/>
                <a:gd name="connsiteX71" fmla="*/ 128290 w 1427857"/>
                <a:gd name="connsiteY71" fmla="*/ 522089 h 1273671"/>
                <a:gd name="connsiteX72" fmla="*/ 138708 w 1427857"/>
                <a:gd name="connsiteY72" fmla="*/ 579834 h 1273671"/>
                <a:gd name="connsiteX73" fmla="*/ 138708 w 1427857"/>
                <a:gd name="connsiteY73" fmla="*/ 581025 h 1273671"/>
                <a:gd name="connsiteX74" fmla="*/ 138410 w 1427857"/>
                <a:gd name="connsiteY74" fmla="*/ 582216 h 1273671"/>
                <a:gd name="connsiteX75" fmla="*/ 117872 w 1427857"/>
                <a:gd name="connsiteY75" fmla="*/ 643533 h 1273671"/>
                <a:gd name="connsiteX76" fmla="*/ 117872 w 1427857"/>
                <a:gd name="connsiteY76" fmla="*/ 643831 h 1273671"/>
                <a:gd name="connsiteX77" fmla="*/ 117574 w 1427857"/>
                <a:gd name="connsiteY77" fmla="*/ 644128 h 1273671"/>
                <a:gd name="connsiteX78" fmla="*/ 80367 w 1427857"/>
                <a:gd name="connsiteY78" fmla="*/ 712291 h 1273671"/>
                <a:gd name="connsiteX79" fmla="*/ 79772 w 1427857"/>
                <a:gd name="connsiteY79" fmla="*/ 712887 h 1273671"/>
                <a:gd name="connsiteX80" fmla="*/ 79177 w 1427857"/>
                <a:gd name="connsiteY80" fmla="*/ 713482 h 1273671"/>
                <a:gd name="connsiteX81" fmla="*/ 35719 w 1427857"/>
                <a:gd name="connsiteY81" fmla="*/ 753666 h 1273671"/>
                <a:gd name="connsiteX82" fmla="*/ 35719 w 1427857"/>
                <a:gd name="connsiteY82" fmla="*/ 753963 h 1273671"/>
                <a:gd name="connsiteX83" fmla="*/ 35123 w 1427857"/>
                <a:gd name="connsiteY83" fmla="*/ 754261 h 1273671"/>
                <a:gd name="connsiteX84" fmla="*/ 0 w 1427857"/>
                <a:gd name="connsiteY84" fmla="*/ 798909 h 1273671"/>
                <a:gd name="connsiteX85" fmla="*/ 595 w 1427857"/>
                <a:gd name="connsiteY85" fmla="*/ 799505 h 1273671"/>
                <a:gd name="connsiteX86" fmla="*/ 7739 w 1427857"/>
                <a:gd name="connsiteY86" fmla="*/ 806351 h 1273671"/>
                <a:gd name="connsiteX87" fmla="*/ 17264 w 1427857"/>
                <a:gd name="connsiteY87" fmla="*/ 815281 h 1273671"/>
                <a:gd name="connsiteX88" fmla="*/ 17859 w 1427857"/>
                <a:gd name="connsiteY88" fmla="*/ 815876 h 1273671"/>
                <a:gd name="connsiteX89" fmla="*/ 18157 w 1427857"/>
                <a:gd name="connsiteY89" fmla="*/ 816471 h 1273671"/>
                <a:gd name="connsiteX90" fmla="*/ 21729 w 1427857"/>
                <a:gd name="connsiteY90" fmla="*/ 823615 h 1273671"/>
                <a:gd name="connsiteX91" fmla="*/ 24110 w 1427857"/>
                <a:gd name="connsiteY91" fmla="*/ 829866 h 1273671"/>
                <a:gd name="connsiteX92" fmla="*/ 25598 w 1427857"/>
                <a:gd name="connsiteY92" fmla="*/ 835819 h 1273671"/>
                <a:gd name="connsiteX93" fmla="*/ 25598 w 1427857"/>
                <a:gd name="connsiteY93" fmla="*/ 852488 h 1273671"/>
                <a:gd name="connsiteX94" fmla="*/ 26194 w 1427857"/>
                <a:gd name="connsiteY94" fmla="*/ 862310 h 1273671"/>
                <a:gd name="connsiteX95" fmla="*/ 26789 w 1427857"/>
                <a:gd name="connsiteY95" fmla="*/ 865287 h 1273671"/>
                <a:gd name="connsiteX96" fmla="*/ 26789 w 1427857"/>
                <a:gd name="connsiteY96" fmla="*/ 865584 h 1273671"/>
                <a:gd name="connsiteX97" fmla="*/ 32445 w 1427857"/>
                <a:gd name="connsiteY97" fmla="*/ 870347 h 1273671"/>
                <a:gd name="connsiteX98" fmla="*/ 42565 w 1427857"/>
                <a:gd name="connsiteY98" fmla="*/ 878384 h 1273671"/>
                <a:gd name="connsiteX99" fmla="*/ 55959 w 1427857"/>
                <a:gd name="connsiteY99" fmla="*/ 889099 h 1273671"/>
                <a:gd name="connsiteX100" fmla="*/ 56257 w 1427857"/>
                <a:gd name="connsiteY100" fmla="*/ 889099 h 1273671"/>
                <a:gd name="connsiteX101" fmla="*/ 56257 w 1427857"/>
                <a:gd name="connsiteY101" fmla="*/ 889397 h 1273671"/>
                <a:gd name="connsiteX102" fmla="*/ 67568 w 1427857"/>
                <a:gd name="connsiteY102" fmla="*/ 899517 h 1273671"/>
                <a:gd name="connsiteX103" fmla="*/ 76200 w 1427857"/>
                <a:gd name="connsiteY103" fmla="*/ 906066 h 1273671"/>
                <a:gd name="connsiteX104" fmla="*/ 78879 w 1427857"/>
                <a:gd name="connsiteY104" fmla="*/ 908149 h 1273671"/>
                <a:gd name="connsiteX105" fmla="*/ 79772 w 1427857"/>
                <a:gd name="connsiteY105" fmla="*/ 908447 h 1273671"/>
                <a:gd name="connsiteX106" fmla="*/ 91976 w 1427857"/>
                <a:gd name="connsiteY106" fmla="*/ 909935 h 1273671"/>
                <a:gd name="connsiteX107" fmla="*/ 107752 w 1427857"/>
                <a:gd name="connsiteY107" fmla="*/ 912912 h 1273671"/>
                <a:gd name="connsiteX108" fmla="*/ 127992 w 1427857"/>
                <a:gd name="connsiteY108" fmla="*/ 917674 h 1273671"/>
                <a:gd name="connsiteX109" fmla="*/ 150912 w 1427857"/>
                <a:gd name="connsiteY109" fmla="*/ 921246 h 1273671"/>
                <a:gd name="connsiteX110" fmla="*/ 190798 w 1427857"/>
                <a:gd name="connsiteY110" fmla="*/ 919460 h 1273671"/>
                <a:gd name="connsiteX111" fmla="*/ 218777 w 1427857"/>
                <a:gd name="connsiteY111" fmla="*/ 917377 h 1273671"/>
                <a:gd name="connsiteX112" fmla="*/ 237232 w 1427857"/>
                <a:gd name="connsiteY112" fmla="*/ 915591 h 1273671"/>
                <a:gd name="connsiteX113" fmla="*/ 245269 w 1427857"/>
                <a:gd name="connsiteY113" fmla="*/ 908447 h 1273671"/>
                <a:gd name="connsiteX114" fmla="*/ 252710 w 1427857"/>
                <a:gd name="connsiteY114" fmla="*/ 902791 h 1273671"/>
                <a:gd name="connsiteX115" fmla="*/ 259556 w 1427857"/>
                <a:gd name="connsiteY115" fmla="*/ 899220 h 1273671"/>
                <a:gd name="connsiteX116" fmla="*/ 267593 w 1427857"/>
                <a:gd name="connsiteY116" fmla="*/ 900410 h 1273671"/>
                <a:gd name="connsiteX117" fmla="*/ 275630 w 1427857"/>
                <a:gd name="connsiteY117" fmla="*/ 903387 h 1273671"/>
                <a:gd name="connsiteX118" fmla="*/ 285750 w 1427857"/>
                <a:gd name="connsiteY118" fmla="*/ 908149 h 1273671"/>
                <a:gd name="connsiteX119" fmla="*/ 286048 w 1427857"/>
                <a:gd name="connsiteY119" fmla="*/ 908149 h 1273671"/>
                <a:gd name="connsiteX120" fmla="*/ 294382 w 1427857"/>
                <a:gd name="connsiteY120" fmla="*/ 912912 h 1273671"/>
                <a:gd name="connsiteX121" fmla="*/ 300633 w 1427857"/>
                <a:gd name="connsiteY121" fmla="*/ 915888 h 1273671"/>
                <a:gd name="connsiteX122" fmla="*/ 303014 w 1427857"/>
                <a:gd name="connsiteY122" fmla="*/ 917079 h 1273671"/>
                <a:gd name="connsiteX123" fmla="*/ 303312 w 1427857"/>
                <a:gd name="connsiteY123" fmla="*/ 917079 h 1273671"/>
                <a:gd name="connsiteX124" fmla="*/ 308670 w 1427857"/>
                <a:gd name="connsiteY124" fmla="*/ 917674 h 1273671"/>
                <a:gd name="connsiteX125" fmla="*/ 316111 w 1427857"/>
                <a:gd name="connsiteY125" fmla="*/ 918567 h 1273671"/>
                <a:gd name="connsiteX126" fmla="*/ 327720 w 1427857"/>
                <a:gd name="connsiteY126" fmla="*/ 917972 h 1273671"/>
                <a:gd name="connsiteX127" fmla="*/ 340816 w 1427857"/>
                <a:gd name="connsiteY127" fmla="*/ 912614 h 1273671"/>
                <a:gd name="connsiteX128" fmla="*/ 350341 w 1427857"/>
                <a:gd name="connsiteY128" fmla="*/ 908745 h 1273671"/>
                <a:gd name="connsiteX129" fmla="*/ 371475 w 1427857"/>
                <a:gd name="connsiteY129" fmla="*/ 894159 h 1273671"/>
                <a:gd name="connsiteX130" fmla="*/ 372070 w 1427857"/>
                <a:gd name="connsiteY130" fmla="*/ 893862 h 1273671"/>
                <a:gd name="connsiteX131" fmla="*/ 378619 w 1427857"/>
                <a:gd name="connsiteY131" fmla="*/ 888504 h 1273671"/>
                <a:gd name="connsiteX132" fmla="*/ 384572 w 1427857"/>
                <a:gd name="connsiteY132" fmla="*/ 884337 h 1273671"/>
                <a:gd name="connsiteX133" fmla="*/ 390525 w 1427857"/>
                <a:gd name="connsiteY133" fmla="*/ 881360 h 1273671"/>
                <a:gd name="connsiteX134" fmla="*/ 422970 w 1427857"/>
                <a:gd name="connsiteY134" fmla="*/ 879574 h 1273671"/>
                <a:gd name="connsiteX135" fmla="*/ 435173 w 1427857"/>
                <a:gd name="connsiteY135" fmla="*/ 877788 h 1273671"/>
                <a:gd name="connsiteX136" fmla="*/ 437555 w 1427857"/>
                <a:gd name="connsiteY136" fmla="*/ 877491 h 1273671"/>
                <a:gd name="connsiteX137" fmla="*/ 441424 w 1427857"/>
                <a:gd name="connsiteY137" fmla="*/ 878681 h 1273671"/>
                <a:gd name="connsiteX138" fmla="*/ 443805 w 1427857"/>
                <a:gd name="connsiteY138" fmla="*/ 882253 h 1273671"/>
                <a:gd name="connsiteX139" fmla="*/ 444103 w 1427857"/>
                <a:gd name="connsiteY139" fmla="*/ 885230 h 1273671"/>
                <a:gd name="connsiteX140" fmla="*/ 446782 w 1427857"/>
                <a:gd name="connsiteY140" fmla="*/ 900410 h 1273671"/>
                <a:gd name="connsiteX141" fmla="*/ 453926 w 1427857"/>
                <a:gd name="connsiteY141" fmla="*/ 914698 h 1273671"/>
                <a:gd name="connsiteX142" fmla="*/ 469106 w 1427857"/>
                <a:gd name="connsiteY142" fmla="*/ 929581 h 1273671"/>
                <a:gd name="connsiteX143" fmla="*/ 476845 w 1427857"/>
                <a:gd name="connsiteY143" fmla="*/ 938808 h 1273671"/>
                <a:gd name="connsiteX144" fmla="*/ 491430 w 1427857"/>
                <a:gd name="connsiteY144" fmla="*/ 945356 h 1273671"/>
                <a:gd name="connsiteX145" fmla="*/ 503039 w 1427857"/>
                <a:gd name="connsiteY145" fmla="*/ 950119 h 1273671"/>
                <a:gd name="connsiteX146" fmla="*/ 507206 w 1427857"/>
                <a:gd name="connsiteY146" fmla="*/ 951309 h 1273671"/>
                <a:gd name="connsiteX147" fmla="*/ 508992 w 1427857"/>
                <a:gd name="connsiteY147" fmla="*/ 951905 h 1273671"/>
                <a:gd name="connsiteX148" fmla="*/ 516136 w 1427857"/>
                <a:gd name="connsiteY148" fmla="*/ 953095 h 1273671"/>
                <a:gd name="connsiteX149" fmla="*/ 524768 w 1427857"/>
                <a:gd name="connsiteY149" fmla="*/ 955774 h 1273671"/>
                <a:gd name="connsiteX150" fmla="*/ 535484 w 1427857"/>
                <a:gd name="connsiteY150" fmla="*/ 959941 h 1273671"/>
                <a:gd name="connsiteX151" fmla="*/ 536972 w 1427857"/>
                <a:gd name="connsiteY151" fmla="*/ 960537 h 1273671"/>
                <a:gd name="connsiteX152" fmla="*/ 537865 w 1427857"/>
                <a:gd name="connsiteY152" fmla="*/ 962025 h 1273671"/>
                <a:gd name="connsiteX153" fmla="*/ 549771 w 1427857"/>
                <a:gd name="connsiteY153" fmla="*/ 984052 h 1273671"/>
                <a:gd name="connsiteX154" fmla="*/ 550664 w 1427857"/>
                <a:gd name="connsiteY154" fmla="*/ 985540 h 1273671"/>
                <a:gd name="connsiteX155" fmla="*/ 550069 w 1427857"/>
                <a:gd name="connsiteY155" fmla="*/ 987326 h 1273671"/>
                <a:gd name="connsiteX156" fmla="*/ 545009 w 1427857"/>
                <a:gd name="connsiteY156" fmla="*/ 1012031 h 1273671"/>
                <a:gd name="connsiteX157" fmla="*/ 545009 w 1427857"/>
                <a:gd name="connsiteY157" fmla="*/ 1012924 h 1273671"/>
                <a:gd name="connsiteX158" fmla="*/ 544413 w 1427857"/>
                <a:gd name="connsiteY158" fmla="*/ 1013520 h 1273671"/>
                <a:gd name="connsiteX159" fmla="*/ 525661 w 1427857"/>
                <a:gd name="connsiteY159" fmla="*/ 1043285 h 1273671"/>
                <a:gd name="connsiteX160" fmla="*/ 525363 w 1427857"/>
                <a:gd name="connsiteY160" fmla="*/ 1043881 h 1273671"/>
                <a:gd name="connsiteX161" fmla="*/ 525066 w 1427857"/>
                <a:gd name="connsiteY161" fmla="*/ 1044178 h 1273671"/>
                <a:gd name="connsiteX162" fmla="*/ 508695 w 1427857"/>
                <a:gd name="connsiteY162" fmla="*/ 1059656 h 1273671"/>
                <a:gd name="connsiteX163" fmla="*/ 496193 w 1427857"/>
                <a:gd name="connsiteY163" fmla="*/ 1076920 h 1273671"/>
                <a:gd name="connsiteX164" fmla="*/ 495002 w 1427857"/>
                <a:gd name="connsiteY164" fmla="*/ 1081385 h 1273671"/>
                <a:gd name="connsiteX165" fmla="*/ 492919 w 1427857"/>
                <a:gd name="connsiteY165" fmla="*/ 1089720 h 1273671"/>
                <a:gd name="connsiteX166" fmla="*/ 490538 w 1427857"/>
                <a:gd name="connsiteY166" fmla="*/ 1101328 h 1273671"/>
                <a:gd name="connsiteX167" fmla="*/ 490538 w 1427857"/>
                <a:gd name="connsiteY167" fmla="*/ 1101924 h 1273671"/>
                <a:gd name="connsiteX168" fmla="*/ 490240 w 1427857"/>
                <a:gd name="connsiteY168" fmla="*/ 1102519 h 1273671"/>
                <a:gd name="connsiteX169" fmla="*/ 479227 w 1427857"/>
                <a:gd name="connsiteY169" fmla="*/ 1124545 h 1273671"/>
                <a:gd name="connsiteX170" fmla="*/ 478631 w 1427857"/>
                <a:gd name="connsiteY170" fmla="*/ 1125736 h 1273671"/>
                <a:gd name="connsiteX171" fmla="*/ 477738 w 1427857"/>
                <a:gd name="connsiteY171" fmla="*/ 1126331 h 1273671"/>
                <a:gd name="connsiteX172" fmla="*/ 457795 w 1427857"/>
                <a:gd name="connsiteY172" fmla="*/ 1137047 h 1273671"/>
                <a:gd name="connsiteX173" fmla="*/ 435769 w 1427857"/>
                <a:gd name="connsiteY173" fmla="*/ 1146870 h 1273671"/>
                <a:gd name="connsiteX174" fmla="*/ 429518 w 1427857"/>
                <a:gd name="connsiteY174" fmla="*/ 1155799 h 1273671"/>
                <a:gd name="connsiteX175" fmla="*/ 426839 w 1427857"/>
                <a:gd name="connsiteY175" fmla="*/ 1161752 h 1273671"/>
                <a:gd name="connsiteX176" fmla="*/ 426244 w 1427857"/>
                <a:gd name="connsiteY176" fmla="*/ 1165027 h 1273671"/>
                <a:gd name="connsiteX177" fmla="*/ 424160 w 1427857"/>
                <a:gd name="connsiteY177" fmla="*/ 1169491 h 1273671"/>
                <a:gd name="connsiteX178" fmla="*/ 421481 w 1427857"/>
                <a:gd name="connsiteY178" fmla="*/ 1171575 h 1273671"/>
                <a:gd name="connsiteX179" fmla="*/ 417314 w 1427857"/>
                <a:gd name="connsiteY179" fmla="*/ 1173956 h 1273671"/>
                <a:gd name="connsiteX180" fmla="*/ 416421 w 1427857"/>
                <a:gd name="connsiteY180" fmla="*/ 1174552 h 1273671"/>
                <a:gd name="connsiteX181" fmla="*/ 417612 w 1427857"/>
                <a:gd name="connsiteY181" fmla="*/ 1176635 h 1273671"/>
                <a:gd name="connsiteX182" fmla="*/ 430411 w 1427857"/>
                <a:gd name="connsiteY182" fmla="*/ 1199555 h 1273671"/>
                <a:gd name="connsiteX183" fmla="*/ 437555 w 1427857"/>
                <a:gd name="connsiteY183" fmla="*/ 1214735 h 1273671"/>
                <a:gd name="connsiteX184" fmla="*/ 440829 w 1427857"/>
                <a:gd name="connsiteY184" fmla="*/ 1223963 h 1273671"/>
                <a:gd name="connsiteX185" fmla="*/ 447080 w 1427857"/>
                <a:gd name="connsiteY185" fmla="*/ 1231702 h 1273671"/>
                <a:gd name="connsiteX186" fmla="*/ 447675 w 1427857"/>
                <a:gd name="connsiteY186" fmla="*/ 1232595 h 1273671"/>
                <a:gd name="connsiteX187" fmla="*/ 447973 w 1427857"/>
                <a:gd name="connsiteY187" fmla="*/ 1233488 h 1273671"/>
                <a:gd name="connsiteX188" fmla="*/ 453033 w 1427857"/>
                <a:gd name="connsiteY188" fmla="*/ 1252240 h 1273671"/>
                <a:gd name="connsiteX189" fmla="*/ 453628 w 1427857"/>
                <a:gd name="connsiteY189" fmla="*/ 1254026 h 1273671"/>
                <a:gd name="connsiteX190" fmla="*/ 452735 w 1427857"/>
                <a:gd name="connsiteY190" fmla="*/ 1255514 h 1273671"/>
                <a:gd name="connsiteX191" fmla="*/ 450652 w 1427857"/>
                <a:gd name="connsiteY191" fmla="*/ 1259979 h 1273671"/>
                <a:gd name="connsiteX192" fmla="*/ 447973 w 1427857"/>
                <a:gd name="connsiteY192" fmla="*/ 1266527 h 1273671"/>
                <a:gd name="connsiteX193" fmla="*/ 447377 w 1427857"/>
                <a:gd name="connsiteY193" fmla="*/ 1273671 h 1273671"/>
                <a:gd name="connsiteX194" fmla="*/ 480120 w 1427857"/>
                <a:gd name="connsiteY194" fmla="*/ 1270695 h 1273671"/>
                <a:gd name="connsiteX195" fmla="*/ 480417 w 1427857"/>
                <a:gd name="connsiteY195" fmla="*/ 1270695 h 1273671"/>
                <a:gd name="connsiteX196" fmla="*/ 508099 w 1427857"/>
                <a:gd name="connsiteY196" fmla="*/ 1261467 h 1273671"/>
                <a:gd name="connsiteX197" fmla="*/ 542925 w 1427857"/>
                <a:gd name="connsiteY197" fmla="*/ 1259086 h 1273671"/>
                <a:gd name="connsiteX198" fmla="*/ 570012 w 1427857"/>
                <a:gd name="connsiteY198" fmla="*/ 1257895 h 1273671"/>
                <a:gd name="connsiteX199" fmla="*/ 607516 w 1427857"/>
                <a:gd name="connsiteY199" fmla="*/ 1250454 h 1273671"/>
                <a:gd name="connsiteX200" fmla="*/ 607814 w 1427857"/>
                <a:gd name="connsiteY200" fmla="*/ 1250454 h 1273671"/>
                <a:gd name="connsiteX201" fmla="*/ 608409 w 1427857"/>
                <a:gd name="connsiteY201" fmla="*/ 1250454 h 1273671"/>
                <a:gd name="connsiteX202" fmla="*/ 671215 w 1427857"/>
                <a:gd name="connsiteY202" fmla="*/ 1249561 h 1273671"/>
                <a:gd name="connsiteX203" fmla="*/ 671513 w 1427857"/>
                <a:gd name="connsiteY203" fmla="*/ 1249561 h 1273671"/>
                <a:gd name="connsiteX204" fmla="*/ 707827 w 1427857"/>
                <a:gd name="connsiteY204" fmla="*/ 1249561 h 1273671"/>
                <a:gd name="connsiteX205" fmla="*/ 724198 w 1427857"/>
                <a:gd name="connsiteY205" fmla="*/ 1239143 h 1273671"/>
                <a:gd name="connsiteX206" fmla="*/ 729853 w 1427857"/>
                <a:gd name="connsiteY206" fmla="*/ 1235571 h 1273671"/>
                <a:gd name="connsiteX207" fmla="*/ 730151 w 1427857"/>
                <a:gd name="connsiteY207" fmla="*/ 1237059 h 1273671"/>
                <a:gd name="connsiteX208" fmla="*/ 753070 w 1427857"/>
                <a:gd name="connsiteY208" fmla="*/ 1206996 h 1273671"/>
                <a:gd name="connsiteX209" fmla="*/ 753368 w 1427857"/>
                <a:gd name="connsiteY209" fmla="*/ 1206699 h 1273671"/>
                <a:gd name="connsiteX210" fmla="*/ 755452 w 1427857"/>
                <a:gd name="connsiteY210" fmla="*/ 1198364 h 1273671"/>
                <a:gd name="connsiteX211" fmla="*/ 758428 w 1427857"/>
                <a:gd name="connsiteY211" fmla="*/ 1190625 h 1273671"/>
                <a:gd name="connsiteX212" fmla="*/ 762000 w 1427857"/>
                <a:gd name="connsiteY212" fmla="*/ 1184077 h 1273671"/>
                <a:gd name="connsiteX213" fmla="*/ 771525 w 1427857"/>
                <a:gd name="connsiteY213" fmla="*/ 1175147 h 1273671"/>
                <a:gd name="connsiteX214" fmla="*/ 775692 w 1427857"/>
                <a:gd name="connsiteY214" fmla="*/ 1171277 h 1273671"/>
                <a:gd name="connsiteX215" fmla="*/ 776585 w 1427857"/>
                <a:gd name="connsiteY215" fmla="*/ 1170384 h 1273671"/>
                <a:gd name="connsiteX216" fmla="*/ 779264 w 1427857"/>
                <a:gd name="connsiteY216" fmla="*/ 1165920 h 1273671"/>
                <a:gd name="connsiteX217" fmla="*/ 783134 w 1427857"/>
                <a:gd name="connsiteY217" fmla="*/ 1161157 h 1273671"/>
                <a:gd name="connsiteX218" fmla="*/ 792063 w 1427857"/>
                <a:gd name="connsiteY218" fmla="*/ 1153120 h 1273671"/>
                <a:gd name="connsiteX219" fmla="*/ 823913 w 1427857"/>
                <a:gd name="connsiteY219" fmla="*/ 1134368 h 1273671"/>
                <a:gd name="connsiteX220" fmla="*/ 828973 w 1427857"/>
                <a:gd name="connsiteY220" fmla="*/ 1132880 h 1273671"/>
                <a:gd name="connsiteX221" fmla="*/ 833438 w 1427857"/>
                <a:gd name="connsiteY221" fmla="*/ 1131689 h 1273671"/>
                <a:gd name="connsiteX222" fmla="*/ 835819 w 1427857"/>
                <a:gd name="connsiteY222" fmla="*/ 1130201 h 1273671"/>
                <a:gd name="connsiteX223" fmla="*/ 836116 w 1427857"/>
                <a:gd name="connsiteY223" fmla="*/ 1129903 h 1273671"/>
                <a:gd name="connsiteX224" fmla="*/ 834926 w 1427857"/>
                <a:gd name="connsiteY224" fmla="*/ 1100733 h 1273671"/>
                <a:gd name="connsiteX225" fmla="*/ 829270 w 1427857"/>
                <a:gd name="connsiteY225" fmla="*/ 1088529 h 1273671"/>
                <a:gd name="connsiteX226" fmla="*/ 824806 w 1427857"/>
                <a:gd name="connsiteY226" fmla="*/ 1079004 h 1273671"/>
                <a:gd name="connsiteX227" fmla="*/ 822424 w 1427857"/>
                <a:gd name="connsiteY227" fmla="*/ 1073646 h 1273671"/>
                <a:gd name="connsiteX228" fmla="*/ 810816 w 1427857"/>
                <a:gd name="connsiteY228" fmla="*/ 1055787 h 1273671"/>
                <a:gd name="connsiteX229" fmla="*/ 810220 w 1427857"/>
                <a:gd name="connsiteY229" fmla="*/ 1054596 h 1273671"/>
                <a:gd name="connsiteX230" fmla="*/ 810220 w 1427857"/>
                <a:gd name="connsiteY230" fmla="*/ 1053406 h 1273671"/>
                <a:gd name="connsiteX231" fmla="*/ 809923 w 1427857"/>
                <a:gd name="connsiteY231" fmla="*/ 1041797 h 1273671"/>
                <a:gd name="connsiteX232" fmla="*/ 809923 w 1427857"/>
                <a:gd name="connsiteY232" fmla="*/ 1033165 h 1273671"/>
                <a:gd name="connsiteX233" fmla="*/ 810220 w 1427857"/>
                <a:gd name="connsiteY233" fmla="*/ 1029593 h 1273671"/>
                <a:gd name="connsiteX234" fmla="*/ 811411 w 1427857"/>
                <a:gd name="connsiteY234" fmla="*/ 1026021 h 1273671"/>
                <a:gd name="connsiteX235" fmla="*/ 811709 w 1427857"/>
                <a:gd name="connsiteY235" fmla="*/ 1025128 h 1273671"/>
                <a:gd name="connsiteX236" fmla="*/ 812602 w 1427857"/>
                <a:gd name="connsiteY236" fmla="*/ 1021556 h 1273671"/>
                <a:gd name="connsiteX237" fmla="*/ 814685 w 1427857"/>
                <a:gd name="connsiteY237" fmla="*/ 1011436 h 1273671"/>
                <a:gd name="connsiteX238" fmla="*/ 816471 w 1427857"/>
                <a:gd name="connsiteY238" fmla="*/ 998339 h 1273671"/>
                <a:gd name="connsiteX239" fmla="*/ 803970 w 1427857"/>
                <a:gd name="connsiteY239" fmla="*/ 972741 h 1273671"/>
                <a:gd name="connsiteX240" fmla="*/ 803077 w 1427857"/>
                <a:gd name="connsiteY240" fmla="*/ 970955 h 1273671"/>
                <a:gd name="connsiteX241" fmla="*/ 803970 w 1427857"/>
                <a:gd name="connsiteY241" fmla="*/ 969169 h 1273671"/>
                <a:gd name="connsiteX242" fmla="*/ 806053 w 1427857"/>
                <a:gd name="connsiteY242" fmla="*/ 964109 h 1273671"/>
                <a:gd name="connsiteX243" fmla="*/ 808732 w 1427857"/>
                <a:gd name="connsiteY243" fmla="*/ 959941 h 1273671"/>
                <a:gd name="connsiteX244" fmla="*/ 814090 w 1427857"/>
                <a:gd name="connsiteY244" fmla="*/ 956370 h 1273671"/>
                <a:gd name="connsiteX245" fmla="*/ 818257 w 1427857"/>
                <a:gd name="connsiteY245" fmla="*/ 956072 h 1273671"/>
                <a:gd name="connsiteX246" fmla="*/ 825401 w 1427857"/>
                <a:gd name="connsiteY246" fmla="*/ 955774 h 1273671"/>
                <a:gd name="connsiteX247" fmla="*/ 846237 w 1427857"/>
                <a:gd name="connsiteY247" fmla="*/ 954881 h 1273671"/>
                <a:gd name="connsiteX248" fmla="*/ 867966 w 1427857"/>
                <a:gd name="connsiteY248" fmla="*/ 954584 h 1273671"/>
                <a:gd name="connsiteX249" fmla="*/ 882551 w 1427857"/>
                <a:gd name="connsiteY249" fmla="*/ 955179 h 1273671"/>
                <a:gd name="connsiteX250" fmla="*/ 898029 w 1427857"/>
                <a:gd name="connsiteY250" fmla="*/ 963811 h 1273671"/>
                <a:gd name="connsiteX251" fmla="*/ 908149 w 1427857"/>
                <a:gd name="connsiteY251" fmla="*/ 970359 h 1273671"/>
                <a:gd name="connsiteX252" fmla="*/ 925413 w 1427857"/>
                <a:gd name="connsiteY252" fmla="*/ 976313 h 1273671"/>
                <a:gd name="connsiteX253" fmla="*/ 934641 w 1427857"/>
                <a:gd name="connsiteY253" fmla="*/ 979884 h 1273671"/>
                <a:gd name="connsiteX254" fmla="*/ 937915 w 1427857"/>
                <a:gd name="connsiteY254" fmla="*/ 977801 h 1273671"/>
                <a:gd name="connsiteX255" fmla="*/ 941189 w 1427857"/>
                <a:gd name="connsiteY255" fmla="*/ 975122 h 1273671"/>
                <a:gd name="connsiteX256" fmla="*/ 942082 w 1427857"/>
                <a:gd name="connsiteY256" fmla="*/ 974229 h 1273671"/>
                <a:gd name="connsiteX257" fmla="*/ 946845 w 1427857"/>
                <a:gd name="connsiteY257" fmla="*/ 964109 h 1273671"/>
                <a:gd name="connsiteX258" fmla="*/ 950119 w 1427857"/>
                <a:gd name="connsiteY258" fmla="*/ 959644 h 1273671"/>
                <a:gd name="connsiteX259" fmla="*/ 956370 w 1427857"/>
                <a:gd name="connsiteY259" fmla="*/ 927199 h 1273671"/>
                <a:gd name="connsiteX260" fmla="*/ 956667 w 1427857"/>
                <a:gd name="connsiteY260" fmla="*/ 926306 h 1273671"/>
                <a:gd name="connsiteX261" fmla="*/ 956965 w 1427857"/>
                <a:gd name="connsiteY261" fmla="*/ 925711 h 1273671"/>
                <a:gd name="connsiteX262" fmla="*/ 959941 w 1427857"/>
                <a:gd name="connsiteY262" fmla="*/ 921544 h 1273671"/>
                <a:gd name="connsiteX263" fmla="*/ 968871 w 1427857"/>
                <a:gd name="connsiteY263" fmla="*/ 916186 h 1273671"/>
                <a:gd name="connsiteX264" fmla="*/ 982861 w 1427857"/>
                <a:gd name="connsiteY264" fmla="*/ 915591 h 1273671"/>
                <a:gd name="connsiteX265" fmla="*/ 1010543 w 1427857"/>
                <a:gd name="connsiteY265" fmla="*/ 914698 h 1273671"/>
                <a:gd name="connsiteX266" fmla="*/ 1048643 w 1427857"/>
                <a:gd name="connsiteY266" fmla="*/ 913209 h 1273671"/>
                <a:gd name="connsiteX267" fmla="*/ 1051620 w 1427857"/>
                <a:gd name="connsiteY267" fmla="*/ 911126 h 1273671"/>
                <a:gd name="connsiteX268" fmla="*/ 1064419 w 1427857"/>
                <a:gd name="connsiteY268" fmla="*/ 908149 h 1273671"/>
                <a:gd name="connsiteX269" fmla="*/ 1104007 w 1427857"/>
                <a:gd name="connsiteY269" fmla="*/ 906959 h 1273671"/>
                <a:gd name="connsiteX270" fmla="*/ 1104007 w 1427857"/>
                <a:gd name="connsiteY270" fmla="*/ 907256 h 1273671"/>
                <a:gd name="connsiteX271" fmla="*/ 1160562 w 1427857"/>
                <a:gd name="connsiteY271" fmla="*/ 899517 h 1273671"/>
                <a:gd name="connsiteX272" fmla="*/ 1193304 w 1427857"/>
                <a:gd name="connsiteY272" fmla="*/ 874812 h 1273671"/>
                <a:gd name="connsiteX273" fmla="*/ 1193602 w 1427857"/>
                <a:gd name="connsiteY273" fmla="*/ 874812 h 1273671"/>
                <a:gd name="connsiteX274" fmla="*/ 1193899 w 1427857"/>
                <a:gd name="connsiteY274" fmla="*/ 874514 h 1273671"/>
                <a:gd name="connsiteX275" fmla="*/ 1203127 w 1427857"/>
                <a:gd name="connsiteY275" fmla="*/ 870347 h 1273671"/>
                <a:gd name="connsiteX276" fmla="*/ 1210866 w 1427857"/>
                <a:gd name="connsiteY276" fmla="*/ 867668 h 1273671"/>
                <a:gd name="connsiteX277" fmla="*/ 1218902 w 1427857"/>
                <a:gd name="connsiteY277" fmla="*/ 866775 h 1273671"/>
                <a:gd name="connsiteX278" fmla="*/ 1226046 w 1427857"/>
                <a:gd name="connsiteY278" fmla="*/ 870049 h 1273671"/>
                <a:gd name="connsiteX279" fmla="*/ 1229023 w 1427857"/>
                <a:gd name="connsiteY279" fmla="*/ 871538 h 1273671"/>
                <a:gd name="connsiteX280" fmla="*/ 1235571 w 1427857"/>
                <a:gd name="connsiteY280" fmla="*/ 851892 h 1273671"/>
                <a:gd name="connsiteX281" fmla="*/ 1235571 w 1427857"/>
                <a:gd name="connsiteY281" fmla="*/ 851297 h 1273671"/>
                <a:gd name="connsiteX282" fmla="*/ 1235571 w 1427857"/>
                <a:gd name="connsiteY282" fmla="*/ 825698 h 1273671"/>
                <a:gd name="connsiteX283" fmla="*/ 1235571 w 1427857"/>
                <a:gd name="connsiteY283" fmla="*/ 825401 h 1273671"/>
                <a:gd name="connsiteX284" fmla="*/ 1236464 w 1427857"/>
                <a:gd name="connsiteY284" fmla="*/ 774502 h 1273671"/>
                <a:gd name="connsiteX285" fmla="*/ 1228725 w 1427857"/>
                <a:gd name="connsiteY285" fmla="*/ 761702 h 1273671"/>
                <a:gd name="connsiteX286" fmla="*/ 1227832 w 1427857"/>
                <a:gd name="connsiteY286" fmla="*/ 760512 h 1273671"/>
                <a:gd name="connsiteX287" fmla="*/ 1227832 w 1427857"/>
                <a:gd name="connsiteY287" fmla="*/ 759023 h 1273671"/>
                <a:gd name="connsiteX288" fmla="*/ 1228725 w 1427857"/>
                <a:gd name="connsiteY288" fmla="*/ 730151 h 1273671"/>
                <a:gd name="connsiteX289" fmla="*/ 1228725 w 1427857"/>
                <a:gd name="connsiteY289" fmla="*/ 728663 h 1273671"/>
                <a:gd name="connsiteX290" fmla="*/ 1229916 w 1427857"/>
                <a:gd name="connsiteY290" fmla="*/ 727174 h 1273671"/>
                <a:gd name="connsiteX291" fmla="*/ 1242417 w 1427857"/>
                <a:gd name="connsiteY291" fmla="*/ 712291 h 1273671"/>
                <a:gd name="connsiteX292" fmla="*/ 1242715 w 1427857"/>
                <a:gd name="connsiteY292" fmla="*/ 711994 h 1273671"/>
                <a:gd name="connsiteX293" fmla="*/ 1255216 w 1427857"/>
                <a:gd name="connsiteY293" fmla="*/ 692944 h 1273671"/>
                <a:gd name="connsiteX294" fmla="*/ 1231106 w 1427857"/>
                <a:gd name="connsiteY294" fmla="*/ 671810 h 1273671"/>
                <a:gd name="connsiteX295" fmla="*/ 1230809 w 1427857"/>
                <a:gd name="connsiteY295" fmla="*/ 671513 h 1273671"/>
                <a:gd name="connsiteX296" fmla="*/ 1230511 w 1427857"/>
                <a:gd name="connsiteY296" fmla="*/ 670917 h 1273671"/>
                <a:gd name="connsiteX297" fmla="*/ 1218605 w 1427857"/>
                <a:gd name="connsiteY297" fmla="*/ 653058 h 1273671"/>
                <a:gd name="connsiteX298" fmla="*/ 1218307 w 1427857"/>
                <a:gd name="connsiteY298" fmla="*/ 652760 h 1273671"/>
                <a:gd name="connsiteX299" fmla="*/ 1218009 w 1427857"/>
                <a:gd name="connsiteY299" fmla="*/ 652165 h 1273671"/>
                <a:gd name="connsiteX300" fmla="*/ 1208782 w 1427857"/>
                <a:gd name="connsiteY300" fmla="*/ 630138 h 1273671"/>
                <a:gd name="connsiteX301" fmla="*/ 1208484 w 1427857"/>
                <a:gd name="connsiteY301" fmla="*/ 629543 h 1273671"/>
                <a:gd name="connsiteX302" fmla="*/ 1208484 w 1427857"/>
                <a:gd name="connsiteY302" fmla="*/ 628948 h 1273671"/>
                <a:gd name="connsiteX303" fmla="*/ 1207591 w 1427857"/>
                <a:gd name="connsiteY303" fmla="*/ 620316 h 1273671"/>
                <a:gd name="connsiteX304" fmla="*/ 1208187 w 1427857"/>
                <a:gd name="connsiteY304" fmla="*/ 612874 h 1273671"/>
                <a:gd name="connsiteX305" fmla="*/ 1211461 w 1427857"/>
                <a:gd name="connsiteY305" fmla="*/ 605433 h 1273671"/>
                <a:gd name="connsiteX306" fmla="*/ 1215033 w 1427857"/>
                <a:gd name="connsiteY306" fmla="*/ 600373 h 1273671"/>
                <a:gd name="connsiteX307" fmla="*/ 1219795 w 1427857"/>
                <a:gd name="connsiteY307" fmla="*/ 591443 h 1273671"/>
                <a:gd name="connsiteX308" fmla="*/ 1224856 w 1427857"/>
                <a:gd name="connsiteY308" fmla="*/ 581620 h 1273671"/>
                <a:gd name="connsiteX309" fmla="*/ 1217414 w 1427857"/>
                <a:gd name="connsiteY309" fmla="*/ 566738 h 1273671"/>
                <a:gd name="connsiteX310" fmla="*/ 1212354 w 1427857"/>
                <a:gd name="connsiteY310" fmla="*/ 556320 h 1273671"/>
                <a:gd name="connsiteX311" fmla="*/ 1211461 w 1427857"/>
                <a:gd name="connsiteY311" fmla="*/ 554534 h 1273671"/>
                <a:gd name="connsiteX312" fmla="*/ 1212056 w 1427857"/>
                <a:gd name="connsiteY312" fmla="*/ 552748 h 1273671"/>
                <a:gd name="connsiteX313" fmla="*/ 1224856 w 1427857"/>
                <a:gd name="connsiteY313" fmla="*/ 518517 h 1273671"/>
                <a:gd name="connsiteX314" fmla="*/ 1250454 w 1427857"/>
                <a:gd name="connsiteY314" fmla="*/ 457200 h 1273671"/>
                <a:gd name="connsiteX315" fmla="*/ 1250752 w 1427857"/>
                <a:gd name="connsiteY315" fmla="*/ 456605 h 1273671"/>
                <a:gd name="connsiteX316" fmla="*/ 1251049 w 1427857"/>
                <a:gd name="connsiteY316" fmla="*/ 456307 h 1273671"/>
                <a:gd name="connsiteX317" fmla="*/ 1266230 w 1427857"/>
                <a:gd name="connsiteY317" fmla="*/ 436364 h 1273671"/>
                <a:gd name="connsiteX318" fmla="*/ 1266230 w 1427857"/>
                <a:gd name="connsiteY318" fmla="*/ 435769 h 1273671"/>
                <a:gd name="connsiteX319" fmla="*/ 1272778 w 1427857"/>
                <a:gd name="connsiteY319" fmla="*/ 413742 h 1273671"/>
                <a:gd name="connsiteX320" fmla="*/ 1249263 w 1427857"/>
                <a:gd name="connsiteY320" fmla="*/ 401241 h 1273671"/>
                <a:gd name="connsiteX321" fmla="*/ 1248668 w 1427857"/>
                <a:gd name="connsiteY321" fmla="*/ 400943 h 1273671"/>
                <a:gd name="connsiteX322" fmla="*/ 1248370 w 1427857"/>
                <a:gd name="connsiteY322" fmla="*/ 400645 h 1273671"/>
                <a:gd name="connsiteX323" fmla="*/ 1234678 w 1427857"/>
                <a:gd name="connsiteY323" fmla="*/ 388739 h 1273671"/>
                <a:gd name="connsiteX324" fmla="*/ 1233190 w 1427857"/>
                <a:gd name="connsiteY324" fmla="*/ 387251 h 1273671"/>
                <a:gd name="connsiteX325" fmla="*/ 1232892 w 1427857"/>
                <a:gd name="connsiteY325" fmla="*/ 385465 h 1273671"/>
                <a:gd name="connsiteX326" fmla="*/ 1231404 w 1427857"/>
                <a:gd name="connsiteY326" fmla="*/ 351234 h 1273671"/>
                <a:gd name="connsiteX327" fmla="*/ 1231106 w 1427857"/>
                <a:gd name="connsiteY327" fmla="*/ 348853 h 1273671"/>
                <a:gd name="connsiteX328" fmla="*/ 1233190 w 1427857"/>
                <a:gd name="connsiteY328" fmla="*/ 347365 h 1273671"/>
                <a:gd name="connsiteX329" fmla="*/ 1262956 w 1427857"/>
                <a:gd name="connsiteY329" fmla="*/ 325041 h 1273671"/>
                <a:gd name="connsiteX330" fmla="*/ 1264741 w 1427857"/>
                <a:gd name="connsiteY330" fmla="*/ 323850 h 1273671"/>
                <a:gd name="connsiteX331" fmla="*/ 1267123 w 1427857"/>
                <a:gd name="connsiteY331" fmla="*/ 324445 h 1273671"/>
                <a:gd name="connsiteX332" fmla="*/ 1297484 w 1427857"/>
                <a:gd name="connsiteY332" fmla="*/ 331887 h 1273671"/>
                <a:gd name="connsiteX333" fmla="*/ 1298079 w 1427857"/>
                <a:gd name="connsiteY333" fmla="*/ 332184 h 1273671"/>
                <a:gd name="connsiteX334" fmla="*/ 1298674 w 1427857"/>
                <a:gd name="connsiteY334" fmla="*/ 332482 h 1273671"/>
                <a:gd name="connsiteX335" fmla="*/ 1318915 w 1427857"/>
                <a:gd name="connsiteY335" fmla="*/ 342900 h 1273671"/>
                <a:gd name="connsiteX336" fmla="*/ 1328440 w 1427857"/>
                <a:gd name="connsiteY336" fmla="*/ 343793 h 1273671"/>
                <a:gd name="connsiteX337" fmla="*/ 1351359 w 1427857"/>
                <a:gd name="connsiteY337" fmla="*/ 326827 h 1273671"/>
                <a:gd name="connsiteX338" fmla="*/ 1352848 w 1427857"/>
                <a:gd name="connsiteY338" fmla="*/ 325934 h 1273671"/>
                <a:gd name="connsiteX339" fmla="*/ 1354336 w 1427857"/>
                <a:gd name="connsiteY339" fmla="*/ 325934 h 1273671"/>
                <a:gd name="connsiteX340" fmla="*/ 1419820 w 1427857"/>
                <a:gd name="connsiteY340" fmla="*/ 325934 h 1273671"/>
                <a:gd name="connsiteX341" fmla="*/ 1427857 w 1427857"/>
                <a:gd name="connsiteY341" fmla="*/ 302121 h 1273671"/>
                <a:gd name="connsiteX342" fmla="*/ 1427857 w 1427857"/>
                <a:gd name="connsiteY342" fmla="*/ 280690 h 1273671"/>
                <a:gd name="connsiteX343" fmla="*/ 1390352 w 1427857"/>
                <a:gd name="connsiteY343" fmla="*/ 275927 h 1273671"/>
                <a:gd name="connsiteX344" fmla="*/ 1389757 w 1427857"/>
                <a:gd name="connsiteY344" fmla="*/ 275927 h 1273671"/>
                <a:gd name="connsiteX345" fmla="*/ 1389162 w 1427857"/>
                <a:gd name="connsiteY345" fmla="*/ 275630 h 1273671"/>
                <a:gd name="connsiteX346" fmla="*/ 1331416 w 1427857"/>
                <a:gd name="connsiteY346" fmla="*/ 255091 h 1273671"/>
                <a:gd name="connsiteX347" fmla="*/ 1330226 w 1427857"/>
                <a:gd name="connsiteY347" fmla="*/ 254794 h 1273671"/>
                <a:gd name="connsiteX348" fmla="*/ 1329333 w 1427857"/>
                <a:gd name="connsiteY348" fmla="*/ 253901 h 1273671"/>
                <a:gd name="connsiteX349" fmla="*/ 1306413 w 1427857"/>
                <a:gd name="connsiteY349" fmla="*/ 227707 h 1273671"/>
                <a:gd name="connsiteX350" fmla="*/ 1277243 w 1427857"/>
                <a:gd name="connsiteY350" fmla="*/ 217884 h 1273671"/>
                <a:gd name="connsiteX351" fmla="*/ 1272183 w 1427857"/>
                <a:gd name="connsiteY351" fmla="*/ 219075 h 1273671"/>
                <a:gd name="connsiteX352" fmla="*/ 1264444 w 1427857"/>
                <a:gd name="connsiteY352" fmla="*/ 224730 h 1273671"/>
                <a:gd name="connsiteX353" fmla="*/ 1255216 w 1427857"/>
                <a:gd name="connsiteY353" fmla="*/ 234851 h 1273671"/>
                <a:gd name="connsiteX354" fmla="*/ 1252835 w 1427857"/>
                <a:gd name="connsiteY354" fmla="*/ 237827 h 1273671"/>
                <a:gd name="connsiteX355" fmla="*/ 1249561 w 1427857"/>
                <a:gd name="connsiteY355" fmla="*/ 236339 h 1273671"/>
                <a:gd name="connsiteX356" fmla="*/ 1204020 w 1427857"/>
                <a:gd name="connsiteY356" fmla="*/ 216098 h 1273671"/>
                <a:gd name="connsiteX357" fmla="*/ 1203424 w 1427857"/>
                <a:gd name="connsiteY357" fmla="*/ 215801 h 1273671"/>
                <a:gd name="connsiteX358" fmla="*/ 1137642 w 1427857"/>
                <a:gd name="connsiteY358" fmla="*/ 195560 h 1273671"/>
                <a:gd name="connsiteX359" fmla="*/ 1127522 w 1427857"/>
                <a:gd name="connsiteY359" fmla="*/ 187523 h 1273671"/>
                <a:gd name="connsiteX360" fmla="*/ 1126034 w 1427857"/>
                <a:gd name="connsiteY360" fmla="*/ 176808 h 1273671"/>
                <a:gd name="connsiteX361" fmla="*/ 1129606 w 1427857"/>
                <a:gd name="connsiteY361" fmla="*/ 166092 h 1273671"/>
                <a:gd name="connsiteX362" fmla="*/ 1129308 w 1427857"/>
                <a:gd name="connsiteY362" fmla="*/ 166092 h 1273671"/>
                <a:gd name="connsiteX363" fmla="*/ 1139428 w 1427857"/>
                <a:gd name="connsiteY363" fmla="*/ 131564 h 1273671"/>
                <a:gd name="connsiteX364" fmla="*/ 1136154 w 1427857"/>
                <a:gd name="connsiteY364" fmla="*/ 92273 h 1273671"/>
                <a:gd name="connsiteX365" fmla="*/ 1119485 w 1427857"/>
                <a:gd name="connsiteY365" fmla="*/ 60722 h 1273671"/>
                <a:gd name="connsiteX366" fmla="*/ 1119188 w 1427857"/>
                <a:gd name="connsiteY366" fmla="*/ 60127 h 1273671"/>
                <a:gd name="connsiteX367" fmla="*/ 1119188 w 1427857"/>
                <a:gd name="connsiteY367" fmla="*/ 59234 h 1273671"/>
                <a:gd name="connsiteX368" fmla="*/ 1115616 w 1427857"/>
                <a:gd name="connsiteY368" fmla="*/ 38993 h 1273671"/>
                <a:gd name="connsiteX369" fmla="*/ 1115616 w 1427857"/>
                <a:gd name="connsiteY369" fmla="*/ 38695 h 1273671"/>
                <a:gd name="connsiteX370" fmla="*/ 1109663 w 1427857"/>
                <a:gd name="connsiteY370" fmla="*/ 0 h 127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</a:cxnLst>
              <a:rect l="l" t="t" r="r" b="b"/>
              <a:pathLst>
                <a:path w="1427857" h="1273671">
                  <a:moveTo>
                    <a:pt x="1109663" y="0"/>
                  </a:moveTo>
                  <a:lnTo>
                    <a:pt x="1073051" y="8334"/>
                  </a:lnTo>
                  <a:lnTo>
                    <a:pt x="1072158" y="8632"/>
                  </a:lnTo>
                  <a:lnTo>
                    <a:pt x="1039416" y="24408"/>
                  </a:lnTo>
                  <a:lnTo>
                    <a:pt x="1026319" y="76795"/>
                  </a:lnTo>
                  <a:lnTo>
                    <a:pt x="1025723" y="78879"/>
                  </a:lnTo>
                  <a:lnTo>
                    <a:pt x="1023640" y="79772"/>
                  </a:lnTo>
                  <a:lnTo>
                    <a:pt x="977801" y="100310"/>
                  </a:lnTo>
                  <a:lnTo>
                    <a:pt x="976313" y="100905"/>
                  </a:lnTo>
                  <a:lnTo>
                    <a:pt x="974824" y="100608"/>
                  </a:lnTo>
                  <a:lnTo>
                    <a:pt x="944166" y="93762"/>
                  </a:lnTo>
                  <a:lnTo>
                    <a:pt x="943273" y="93464"/>
                  </a:lnTo>
                  <a:lnTo>
                    <a:pt x="942677" y="93166"/>
                  </a:lnTo>
                  <a:lnTo>
                    <a:pt x="929581" y="84832"/>
                  </a:lnTo>
                  <a:lnTo>
                    <a:pt x="924520" y="110430"/>
                  </a:lnTo>
                  <a:lnTo>
                    <a:pt x="923627" y="113705"/>
                  </a:lnTo>
                  <a:lnTo>
                    <a:pt x="920651" y="114300"/>
                  </a:lnTo>
                  <a:lnTo>
                    <a:pt x="895052" y="119360"/>
                  </a:lnTo>
                  <a:lnTo>
                    <a:pt x="892969" y="119658"/>
                  </a:lnTo>
                  <a:lnTo>
                    <a:pt x="891183" y="118467"/>
                  </a:lnTo>
                  <a:lnTo>
                    <a:pt x="861120" y="94952"/>
                  </a:lnTo>
                  <a:lnTo>
                    <a:pt x="828377" y="142875"/>
                  </a:lnTo>
                  <a:lnTo>
                    <a:pt x="828080" y="143173"/>
                  </a:lnTo>
                  <a:lnTo>
                    <a:pt x="827782" y="143470"/>
                  </a:lnTo>
                  <a:lnTo>
                    <a:pt x="787896" y="182166"/>
                  </a:lnTo>
                  <a:lnTo>
                    <a:pt x="771227" y="233363"/>
                  </a:lnTo>
                  <a:lnTo>
                    <a:pt x="769739" y="237827"/>
                  </a:lnTo>
                  <a:lnTo>
                    <a:pt x="765572" y="236637"/>
                  </a:lnTo>
                  <a:lnTo>
                    <a:pt x="713780" y="223242"/>
                  </a:lnTo>
                  <a:lnTo>
                    <a:pt x="645616" y="219670"/>
                  </a:lnTo>
                  <a:lnTo>
                    <a:pt x="644128" y="219670"/>
                  </a:lnTo>
                  <a:lnTo>
                    <a:pt x="642938" y="218777"/>
                  </a:lnTo>
                  <a:lnTo>
                    <a:pt x="605433" y="189905"/>
                  </a:lnTo>
                  <a:lnTo>
                    <a:pt x="590550" y="184547"/>
                  </a:lnTo>
                  <a:lnTo>
                    <a:pt x="556915" y="210145"/>
                  </a:lnTo>
                  <a:lnTo>
                    <a:pt x="555724" y="211038"/>
                  </a:lnTo>
                  <a:lnTo>
                    <a:pt x="554534" y="211336"/>
                  </a:lnTo>
                  <a:lnTo>
                    <a:pt x="496491" y="216396"/>
                  </a:lnTo>
                  <a:lnTo>
                    <a:pt x="495598" y="216396"/>
                  </a:lnTo>
                  <a:lnTo>
                    <a:pt x="494705" y="216098"/>
                  </a:lnTo>
                  <a:lnTo>
                    <a:pt x="460177" y="204490"/>
                  </a:lnTo>
                  <a:lnTo>
                    <a:pt x="427732" y="207466"/>
                  </a:lnTo>
                  <a:lnTo>
                    <a:pt x="388739" y="268486"/>
                  </a:lnTo>
                  <a:lnTo>
                    <a:pt x="388739" y="269081"/>
                  </a:lnTo>
                  <a:lnTo>
                    <a:pt x="375047" y="343495"/>
                  </a:lnTo>
                  <a:lnTo>
                    <a:pt x="374749" y="345281"/>
                  </a:lnTo>
                  <a:lnTo>
                    <a:pt x="372963" y="346472"/>
                  </a:lnTo>
                  <a:lnTo>
                    <a:pt x="342305" y="367010"/>
                  </a:lnTo>
                  <a:lnTo>
                    <a:pt x="341412" y="367605"/>
                  </a:lnTo>
                  <a:lnTo>
                    <a:pt x="340221" y="367605"/>
                  </a:lnTo>
                  <a:cubicBezTo>
                    <a:pt x="340221" y="367605"/>
                    <a:pt x="330562" y="369005"/>
                    <a:pt x="319683" y="370284"/>
                  </a:cubicBezTo>
                  <a:cubicBezTo>
                    <a:pt x="308804" y="371564"/>
                    <a:pt x="297206" y="372963"/>
                    <a:pt x="292001" y="372963"/>
                  </a:cubicBezTo>
                  <a:cubicBezTo>
                    <a:pt x="286478" y="372963"/>
                    <a:pt x="279067" y="371123"/>
                    <a:pt x="272355" y="369391"/>
                  </a:cubicBezTo>
                  <a:cubicBezTo>
                    <a:pt x="266442" y="367865"/>
                    <a:pt x="262761" y="366458"/>
                    <a:pt x="261640" y="366117"/>
                  </a:cubicBezTo>
                  <a:cubicBezTo>
                    <a:pt x="261583" y="366100"/>
                    <a:pt x="261081" y="366128"/>
                    <a:pt x="261045" y="366117"/>
                  </a:cubicBezTo>
                  <a:lnTo>
                    <a:pt x="158353" y="367605"/>
                  </a:lnTo>
                  <a:lnTo>
                    <a:pt x="157758" y="367605"/>
                  </a:lnTo>
                  <a:lnTo>
                    <a:pt x="119063" y="372666"/>
                  </a:lnTo>
                  <a:lnTo>
                    <a:pt x="119063" y="372963"/>
                  </a:lnTo>
                  <a:lnTo>
                    <a:pt x="118765" y="372963"/>
                  </a:lnTo>
                  <a:lnTo>
                    <a:pt x="65484" y="374154"/>
                  </a:lnTo>
                  <a:lnTo>
                    <a:pt x="66973" y="378023"/>
                  </a:lnTo>
                  <a:lnTo>
                    <a:pt x="67866" y="380107"/>
                  </a:lnTo>
                  <a:lnTo>
                    <a:pt x="66675" y="382191"/>
                  </a:lnTo>
                  <a:lnTo>
                    <a:pt x="51792" y="411956"/>
                  </a:lnTo>
                  <a:lnTo>
                    <a:pt x="88404" y="430113"/>
                  </a:lnTo>
                  <a:lnTo>
                    <a:pt x="91083" y="431602"/>
                  </a:lnTo>
                  <a:lnTo>
                    <a:pt x="91083" y="434280"/>
                  </a:lnTo>
                  <a:lnTo>
                    <a:pt x="91083" y="483691"/>
                  </a:lnTo>
                  <a:lnTo>
                    <a:pt x="127099" y="519410"/>
                  </a:lnTo>
                  <a:lnTo>
                    <a:pt x="127992" y="520601"/>
                  </a:lnTo>
                  <a:lnTo>
                    <a:pt x="128290" y="522089"/>
                  </a:lnTo>
                  <a:lnTo>
                    <a:pt x="138708" y="579834"/>
                  </a:lnTo>
                  <a:lnTo>
                    <a:pt x="138708" y="581025"/>
                  </a:lnTo>
                  <a:lnTo>
                    <a:pt x="138410" y="582216"/>
                  </a:lnTo>
                  <a:lnTo>
                    <a:pt x="117872" y="643533"/>
                  </a:lnTo>
                  <a:lnTo>
                    <a:pt x="117872" y="643831"/>
                  </a:lnTo>
                  <a:lnTo>
                    <a:pt x="117574" y="644128"/>
                  </a:lnTo>
                  <a:lnTo>
                    <a:pt x="80367" y="712291"/>
                  </a:lnTo>
                  <a:lnTo>
                    <a:pt x="79772" y="712887"/>
                  </a:lnTo>
                  <a:lnTo>
                    <a:pt x="79177" y="713482"/>
                  </a:lnTo>
                  <a:lnTo>
                    <a:pt x="35719" y="753666"/>
                  </a:lnTo>
                  <a:lnTo>
                    <a:pt x="35719" y="753963"/>
                  </a:lnTo>
                  <a:lnTo>
                    <a:pt x="35123" y="754261"/>
                  </a:lnTo>
                  <a:lnTo>
                    <a:pt x="0" y="798909"/>
                  </a:lnTo>
                  <a:cubicBezTo>
                    <a:pt x="271" y="799203"/>
                    <a:pt x="306" y="799204"/>
                    <a:pt x="595" y="799505"/>
                  </a:cubicBezTo>
                  <a:cubicBezTo>
                    <a:pt x="2632" y="801619"/>
                    <a:pt x="5268" y="803985"/>
                    <a:pt x="7739" y="806351"/>
                  </a:cubicBezTo>
                  <a:cubicBezTo>
                    <a:pt x="12681" y="811083"/>
                    <a:pt x="17264" y="815281"/>
                    <a:pt x="17264" y="815281"/>
                  </a:cubicBezTo>
                  <a:lnTo>
                    <a:pt x="17859" y="815876"/>
                  </a:lnTo>
                  <a:lnTo>
                    <a:pt x="18157" y="816471"/>
                  </a:lnTo>
                  <a:cubicBezTo>
                    <a:pt x="18157" y="816471"/>
                    <a:pt x="19957" y="819738"/>
                    <a:pt x="21729" y="823615"/>
                  </a:cubicBezTo>
                  <a:cubicBezTo>
                    <a:pt x="22615" y="825553"/>
                    <a:pt x="23397" y="827862"/>
                    <a:pt x="24110" y="829866"/>
                  </a:cubicBezTo>
                  <a:cubicBezTo>
                    <a:pt x="24823" y="831869"/>
                    <a:pt x="25598" y="833486"/>
                    <a:pt x="25598" y="835819"/>
                  </a:cubicBezTo>
                  <a:cubicBezTo>
                    <a:pt x="25598" y="838262"/>
                    <a:pt x="25391" y="845338"/>
                    <a:pt x="25598" y="852488"/>
                  </a:cubicBezTo>
                  <a:cubicBezTo>
                    <a:pt x="25702" y="856062"/>
                    <a:pt x="25835" y="859670"/>
                    <a:pt x="26194" y="862310"/>
                  </a:cubicBezTo>
                  <a:cubicBezTo>
                    <a:pt x="26373" y="863630"/>
                    <a:pt x="26593" y="864617"/>
                    <a:pt x="26789" y="865287"/>
                  </a:cubicBezTo>
                  <a:cubicBezTo>
                    <a:pt x="26829" y="865421"/>
                    <a:pt x="26740" y="865485"/>
                    <a:pt x="26789" y="865584"/>
                  </a:cubicBezTo>
                  <a:cubicBezTo>
                    <a:pt x="27148" y="865944"/>
                    <a:pt x="29525" y="867980"/>
                    <a:pt x="32445" y="870347"/>
                  </a:cubicBezTo>
                  <a:cubicBezTo>
                    <a:pt x="35364" y="872714"/>
                    <a:pt x="39067" y="875628"/>
                    <a:pt x="42565" y="878384"/>
                  </a:cubicBezTo>
                  <a:cubicBezTo>
                    <a:pt x="49562" y="883896"/>
                    <a:pt x="55959" y="889099"/>
                    <a:pt x="55959" y="889099"/>
                  </a:cubicBezTo>
                  <a:lnTo>
                    <a:pt x="56257" y="889099"/>
                  </a:lnTo>
                  <a:lnTo>
                    <a:pt x="56257" y="889397"/>
                  </a:lnTo>
                  <a:cubicBezTo>
                    <a:pt x="56257" y="889397"/>
                    <a:pt x="61700" y="894487"/>
                    <a:pt x="67568" y="899517"/>
                  </a:cubicBezTo>
                  <a:cubicBezTo>
                    <a:pt x="70502" y="902032"/>
                    <a:pt x="73801" y="904266"/>
                    <a:pt x="76200" y="906066"/>
                  </a:cubicBezTo>
                  <a:cubicBezTo>
                    <a:pt x="77399" y="906965"/>
                    <a:pt x="78189" y="907735"/>
                    <a:pt x="78879" y="908149"/>
                  </a:cubicBezTo>
                  <a:cubicBezTo>
                    <a:pt x="79224" y="908356"/>
                    <a:pt x="79688" y="908424"/>
                    <a:pt x="79772" y="908447"/>
                  </a:cubicBezTo>
                  <a:cubicBezTo>
                    <a:pt x="82690" y="908561"/>
                    <a:pt x="86766" y="909163"/>
                    <a:pt x="91976" y="909935"/>
                  </a:cubicBezTo>
                  <a:cubicBezTo>
                    <a:pt x="97796" y="910797"/>
                    <a:pt x="103942" y="911959"/>
                    <a:pt x="107752" y="912912"/>
                  </a:cubicBezTo>
                  <a:cubicBezTo>
                    <a:pt x="111244" y="913785"/>
                    <a:pt x="119395" y="915787"/>
                    <a:pt x="127992" y="917674"/>
                  </a:cubicBezTo>
                  <a:cubicBezTo>
                    <a:pt x="136589" y="919562"/>
                    <a:pt x="145866" y="921246"/>
                    <a:pt x="150912" y="921246"/>
                  </a:cubicBezTo>
                  <a:cubicBezTo>
                    <a:pt x="162365" y="921246"/>
                    <a:pt x="179254" y="919460"/>
                    <a:pt x="190798" y="919460"/>
                  </a:cubicBezTo>
                  <a:cubicBezTo>
                    <a:pt x="195715" y="919460"/>
                    <a:pt x="208080" y="918436"/>
                    <a:pt x="218777" y="917377"/>
                  </a:cubicBezTo>
                  <a:cubicBezTo>
                    <a:pt x="228668" y="916397"/>
                    <a:pt x="235974" y="915733"/>
                    <a:pt x="237232" y="915591"/>
                  </a:cubicBezTo>
                  <a:cubicBezTo>
                    <a:pt x="238103" y="914811"/>
                    <a:pt x="240977" y="911976"/>
                    <a:pt x="245269" y="908447"/>
                  </a:cubicBezTo>
                  <a:cubicBezTo>
                    <a:pt x="247711" y="906439"/>
                    <a:pt x="250358" y="904459"/>
                    <a:pt x="252710" y="902791"/>
                  </a:cubicBezTo>
                  <a:cubicBezTo>
                    <a:pt x="255062" y="901124"/>
                    <a:pt x="256398" y="899851"/>
                    <a:pt x="259556" y="899220"/>
                  </a:cubicBezTo>
                  <a:cubicBezTo>
                    <a:pt x="262925" y="898546"/>
                    <a:pt x="264999" y="899575"/>
                    <a:pt x="267593" y="900410"/>
                  </a:cubicBezTo>
                  <a:cubicBezTo>
                    <a:pt x="270187" y="901246"/>
                    <a:pt x="272946" y="902237"/>
                    <a:pt x="275630" y="903387"/>
                  </a:cubicBezTo>
                  <a:cubicBezTo>
                    <a:pt x="280997" y="905687"/>
                    <a:pt x="285750" y="908149"/>
                    <a:pt x="285750" y="908149"/>
                  </a:cubicBezTo>
                  <a:lnTo>
                    <a:pt x="286048" y="908149"/>
                  </a:lnTo>
                  <a:cubicBezTo>
                    <a:pt x="286048" y="908149"/>
                    <a:pt x="290027" y="910631"/>
                    <a:pt x="294382" y="912912"/>
                  </a:cubicBezTo>
                  <a:cubicBezTo>
                    <a:pt x="296559" y="914052"/>
                    <a:pt x="298811" y="915087"/>
                    <a:pt x="300633" y="915888"/>
                  </a:cubicBezTo>
                  <a:cubicBezTo>
                    <a:pt x="301772" y="916389"/>
                    <a:pt x="302625" y="916895"/>
                    <a:pt x="303014" y="917079"/>
                  </a:cubicBezTo>
                  <a:cubicBezTo>
                    <a:pt x="303347" y="917079"/>
                    <a:pt x="303330" y="917128"/>
                    <a:pt x="303312" y="917079"/>
                  </a:cubicBezTo>
                  <a:cubicBezTo>
                    <a:pt x="305034" y="917105"/>
                    <a:pt x="306549" y="917361"/>
                    <a:pt x="308670" y="917674"/>
                  </a:cubicBezTo>
                  <a:cubicBezTo>
                    <a:pt x="310907" y="918005"/>
                    <a:pt x="313450" y="918316"/>
                    <a:pt x="316111" y="918567"/>
                  </a:cubicBezTo>
                  <a:cubicBezTo>
                    <a:pt x="321433" y="919069"/>
                    <a:pt x="327187" y="918352"/>
                    <a:pt x="327720" y="917972"/>
                  </a:cubicBezTo>
                  <a:cubicBezTo>
                    <a:pt x="331796" y="915060"/>
                    <a:pt x="336478" y="913884"/>
                    <a:pt x="340816" y="912614"/>
                  </a:cubicBezTo>
                  <a:cubicBezTo>
                    <a:pt x="345155" y="911344"/>
                    <a:pt x="349069" y="909804"/>
                    <a:pt x="350341" y="908745"/>
                  </a:cubicBezTo>
                  <a:cubicBezTo>
                    <a:pt x="356213" y="903852"/>
                    <a:pt x="370722" y="894629"/>
                    <a:pt x="371475" y="894159"/>
                  </a:cubicBezTo>
                  <a:cubicBezTo>
                    <a:pt x="371475" y="894159"/>
                    <a:pt x="372038" y="893890"/>
                    <a:pt x="372070" y="893862"/>
                  </a:cubicBezTo>
                  <a:cubicBezTo>
                    <a:pt x="372492" y="893498"/>
                    <a:pt x="375045" y="891261"/>
                    <a:pt x="378619" y="888504"/>
                  </a:cubicBezTo>
                  <a:cubicBezTo>
                    <a:pt x="380544" y="887019"/>
                    <a:pt x="382592" y="885613"/>
                    <a:pt x="384572" y="884337"/>
                  </a:cubicBezTo>
                  <a:cubicBezTo>
                    <a:pt x="386552" y="883061"/>
                    <a:pt x="387965" y="881872"/>
                    <a:pt x="390525" y="881360"/>
                  </a:cubicBezTo>
                  <a:cubicBezTo>
                    <a:pt x="396094" y="880246"/>
                    <a:pt x="409164" y="879574"/>
                    <a:pt x="422970" y="879574"/>
                  </a:cubicBezTo>
                  <a:cubicBezTo>
                    <a:pt x="429178" y="879574"/>
                    <a:pt x="432385" y="878422"/>
                    <a:pt x="435173" y="877788"/>
                  </a:cubicBezTo>
                  <a:cubicBezTo>
                    <a:pt x="435871" y="877630"/>
                    <a:pt x="436544" y="877512"/>
                    <a:pt x="437555" y="877491"/>
                  </a:cubicBezTo>
                  <a:cubicBezTo>
                    <a:pt x="438565" y="877469"/>
                    <a:pt x="440067" y="877603"/>
                    <a:pt x="441424" y="878681"/>
                  </a:cubicBezTo>
                  <a:cubicBezTo>
                    <a:pt x="442782" y="879759"/>
                    <a:pt x="443574" y="881219"/>
                    <a:pt x="443805" y="882253"/>
                  </a:cubicBezTo>
                  <a:cubicBezTo>
                    <a:pt x="444037" y="883288"/>
                    <a:pt x="444103" y="884316"/>
                    <a:pt x="444103" y="885230"/>
                  </a:cubicBezTo>
                  <a:cubicBezTo>
                    <a:pt x="444103" y="887072"/>
                    <a:pt x="444879" y="894000"/>
                    <a:pt x="446782" y="900410"/>
                  </a:cubicBezTo>
                  <a:cubicBezTo>
                    <a:pt x="448685" y="906820"/>
                    <a:pt x="451930" y="913146"/>
                    <a:pt x="453926" y="914698"/>
                  </a:cubicBezTo>
                  <a:cubicBezTo>
                    <a:pt x="458446" y="918214"/>
                    <a:pt x="464257" y="924085"/>
                    <a:pt x="469106" y="929581"/>
                  </a:cubicBezTo>
                  <a:cubicBezTo>
                    <a:pt x="473423" y="934472"/>
                    <a:pt x="476118" y="937924"/>
                    <a:pt x="476845" y="938808"/>
                  </a:cubicBezTo>
                  <a:cubicBezTo>
                    <a:pt x="477599" y="939151"/>
                    <a:pt x="483877" y="942176"/>
                    <a:pt x="491430" y="945356"/>
                  </a:cubicBezTo>
                  <a:cubicBezTo>
                    <a:pt x="495429" y="947040"/>
                    <a:pt x="499661" y="948891"/>
                    <a:pt x="503039" y="950119"/>
                  </a:cubicBezTo>
                  <a:cubicBezTo>
                    <a:pt x="504728" y="950733"/>
                    <a:pt x="506077" y="950987"/>
                    <a:pt x="507206" y="951309"/>
                  </a:cubicBezTo>
                  <a:cubicBezTo>
                    <a:pt x="508336" y="951632"/>
                    <a:pt x="509413" y="951905"/>
                    <a:pt x="508992" y="951905"/>
                  </a:cubicBezTo>
                  <a:cubicBezTo>
                    <a:pt x="511458" y="951905"/>
                    <a:pt x="513435" y="952336"/>
                    <a:pt x="516136" y="953095"/>
                  </a:cubicBezTo>
                  <a:cubicBezTo>
                    <a:pt x="518837" y="953855"/>
                    <a:pt x="521951" y="954799"/>
                    <a:pt x="524768" y="955774"/>
                  </a:cubicBezTo>
                  <a:cubicBezTo>
                    <a:pt x="530403" y="957725"/>
                    <a:pt x="535484" y="959941"/>
                    <a:pt x="535484" y="959941"/>
                  </a:cubicBezTo>
                  <a:lnTo>
                    <a:pt x="536972" y="960537"/>
                  </a:lnTo>
                  <a:lnTo>
                    <a:pt x="537865" y="962025"/>
                  </a:lnTo>
                  <a:lnTo>
                    <a:pt x="549771" y="984052"/>
                  </a:lnTo>
                  <a:lnTo>
                    <a:pt x="550664" y="985540"/>
                  </a:lnTo>
                  <a:lnTo>
                    <a:pt x="550069" y="987326"/>
                  </a:lnTo>
                  <a:lnTo>
                    <a:pt x="545009" y="1012031"/>
                  </a:lnTo>
                  <a:lnTo>
                    <a:pt x="545009" y="1012924"/>
                  </a:lnTo>
                  <a:lnTo>
                    <a:pt x="544413" y="1013520"/>
                  </a:lnTo>
                  <a:lnTo>
                    <a:pt x="525661" y="1043285"/>
                  </a:lnTo>
                  <a:lnTo>
                    <a:pt x="525363" y="1043881"/>
                  </a:lnTo>
                  <a:lnTo>
                    <a:pt x="525066" y="1044178"/>
                  </a:lnTo>
                  <a:cubicBezTo>
                    <a:pt x="525066" y="1044178"/>
                    <a:pt x="514988" y="1054262"/>
                    <a:pt x="508695" y="1059656"/>
                  </a:cubicBezTo>
                  <a:cubicBezTo>
                    <a:pt x="503933" y="1063738"/>
                    <a:pt x="497610" y="1074087"/>
                    <a:pt x="496193" y="1076920"/>
                  </a:cubicBezTo>
                  <a:cubicBezTo>
                    <a:pt x="496336" y="1076635"/>
                    <a:pt x="495617" y="1078925"/>
                    <a:pt x="495002" y="1081385"/>
                  </a:cubicBezTo>
                  <a:cubicBezTo>
                    <a:pt x="494387" y="1083846"/>
                    <a:pt x="493550" y="1086773"/>
                    <a:pt x="492919" y="1089720"/>
                  </a:cubicBezTo>
                  <a:cubicBezTo>
                    <a:pt x="491656" y="1095612"/>
                    <a:pt x="490538" y="1101328"/>
                    <a:pt x="490538" y="1101328"/>
                  </a:cubicBezTo>
                  <a:lnTo>
                    <a:pt x="490538" y="1101924"/>
                  </a:lnTo>
                  <a:lnTo>
                    <a:pt x="490240" y="1102519"/>
                  </a:lnTo>
                  <a:lnTo>
                    <a:pt x="479227" y="1124545"/>
                  </a:lnTo>
                  <a:lnTo>
                    <a:pt x="478631" y="1125736"/>
                  </a:lnTo>
                  <a:lnTo>
                    <a:pt x="477738" y="1126331"/>
                  </a:lnTo>
                  <a:cubicBezTo>
                    <a:pt x="477738" y="1126331"/>
                    <a:pt x="466855" y="1134027"/>
                    <a:pt x="457795" y="1137047"/>
                  </a:cubicBezTo>
                  <a:cubicBezTo>
                    <a:pt x="450442" y="1139498"/>
                    <a:pt x="439957" y="1144077"/>
                    <a:pt x="435769" y="1146870"/>
                  </a:cubicBezTo>
                  <a:cubicBezTo>
                    <a:pt x="434996" y="1147385"/>
                    <a:pt x="431683" y="1151568"/>
                    <a:pt x="429518" y="1155799"/>
                  </a:cubicBezTo>
                  <a:cubicBezTo>
                    <a:pt x="428435" y="1157915"/>
                    <a:pt x="427470" y="1159988"/>
                    <a:pt x="426839" y="1161752"/>
                  </a:cubicBezTo>
                  <a:cubicBezTo>
                    <a:pt x="426208" y="1163517"/>
                    <a:pt x="426244" y="1165234"/>
                    <a:pt x="426244" y="1165027"/>
                  </a:cubicBezTo>
                  <a:cubicBezTo>
                    <a:pt x="426244" y="1166987"/>
                    <a:pt x="425105" y="1168492"/>
                    <a:pt x="424160" y="1169491"/>
                  </a:cubicBezTo>
                  <a:cubicBezTo>
                    <a:pt x="423215" y="1170491"/>
                    <a:pt x="422332" y="1171085"/>
                    <a:pt x="421481" y="1171575"/>
                  </a:cubicBezTo>
                  <a:cubicBezTo>
                    <a:pt x="419778" y="1172555"/>
                    <a:pt x="418298" y="1173337"/>
                    <a:pt x="417314" y="1173956"/>
                  </a:cubicBezTo>
                  <a:cubicBezTo>
                    <a:pt x="416330" y="1174576"/>
                    <a:pt x="416345" y="1174870"/>
                    <a:pt x="416421" y="1174552"/>
                  </a:cubicBezTo>
                  <a:cubicBezTo>
                    <a:pt x="416497" y="1174233"/>
                    <a:pt x="416155" y="1174693"/>
                    <a:pt x="417612" y="1176635"/>
                  </a:cubicBezTo>
                  <a:cubicBezTo>
                    <a:pt x="425773" y="1187518"/>
                    <a:pt x="426982" y="1194754"/>
                    <a:pt x="430411" y="1199555"/>
                  </a:cubicBezTo>
                  <a:cubicBezTo>
                    <a:pt x="433235" y="1203509"/>
                    <a:pt x="435489" y="1209406"/>
                    <a:pt x="437555" y="1214735"/>
                  </a:cubicBezTo>
                  <a:cubicBezTo>
                    <a:pt x="439491" y="1219727"/>
                    <a:pt x="440653" y="1223436"/>
                    <a:pt x="440829" y="1223963"/>
                  </a:cubicBezTo>
                  <a:lnTo>
                    <a:pt x="447080" y="1231702"/>
                  </a:lnTo>
                  <a:lnTo>
                    <a:pt x="447675" y="1232595"/>
                  </a:lnTo>
                  <a:lnTo>
                    <a:pt x="447973" y="1233488"/>
                  </a:lnTo>
                  <a:lnTo>
                    <a:pt x="453033" y="1252240"/>
                  </a:lnTo>
                  <a:lnTo>
                    <a:pt x="453628" y="1254026"/>
                  </a:lnTo>
                  <a:lnTo>
                    <a:pt x="452735" y="1255514"/>
                  </a:lnTo>
                  <a:cubicBezTo>
                    <a:pt x="452735" y="1255514"/>
                    <a:pt x="451783" y="1257511"/>
                    <a:pt x="450652" y="1259979"/>
                  </a:cubicBezTo>
                  <a:cubicBezTo>
                    <a:pt x="449520" y="1262447"/>
                    <a:pt x="448171" y="1265733"/>
                    <a:pt x="447973" y="1266527"/>
                  </a:cubicBezTo>
                  <a:cubicBezTo>
                    <a:pt x="447912" y="1266769"/>
                    <a:pt x="447705" y="1270270"/>
                    <a:pt x="447377" y="1273671"/>
                  </a:cubicBezTo>
                  <a:lnTo>
                    <a:pt x="480120" y="1270695"/>
                  </a:lnTo>
                  <a:lnTo>
                    <a:pt x="480417" y="1270695"/>
                  </a:lnTo>
                  <a:cubicBezTo>
                    <a:pt x="481790" y="1270122"/>
                    <a:pt x="497802" y="1263340"/>
                    <a:pt x="508099" y="1261467"/>
                  </a:cubicBezTo>
                  <a:cubicBezTo>
                    <a:pt x="514026" y="1260390"/>
                    <a:pt x="528750" y="1259725"/>
                    <a:pt x="542925" y="1259086"/>
                  </a:cubicBezTo>
                  <a:cubicBezTo>
                    <a:pt x="557100" y="1258447"/>
                    <a:pt x="570012" y="1257895"/>
                    <a:pt x="570012" y="1257895"/>
                  </a:cubicBezTo>
                  <a:lnTo>
                    <a:pt x="607516" y="1250454"/>
                  </a:lnTo>
                  <a:lnTo>
                    <a:pt x="607814" y="1250454"/>
                  </a:lnTo>
                  <a:lnTo>
                    <a:pt x="608409" y="1250454"/>
                  </a:lnTo>
                  <a:lnTo>
                    <a:pt x="671215" y="1249561"/>
                  </a:lnTo>
                  <a:lnTo>
                    <a:pt x="671513" y="1249561"/>
                  </a:lnTo>
                  <a:lnTo>
                    <a:pt x="707827" y="1249561"/>
                  </a:lnTo>
                  <a:lnTo>
                    <a:pt x="724198" y="1239143"/>
                  </a:lnTo>
                  <a:lnTo>
                    <a:pt x="729853" y="1235571"/>
                  </a:lnTo>
                  <a:lnTo>
                    <a:pt x="730151" y="1237059"/>
                  </a:lnTo>
                  <a:lnTo>
                    <a:pt x="753070" y="1206996"/>
                  </a:lnTo>
                  <a:cubicBezTo>
                    <a:pt x="753081" y="1206958"/>
                    <a:pt x="753355" y="1206747"/>
                    <a:pt x="753368" y="1206699"/>
                  </a:cubicBezTo>
                  <a:cubicBezTo>
                    <a:pt x="753677" y="1205563"/>
                    <a:pt x="754015" y="1202739"/>
                    <a:pt x="755452" y="1198364"/>
                  </a:cubicBezTo>
                  <a:cubicBezTo>
                    <a:pt x="756303" y="1195771"/>
                    <a:pt x="757391" y="1193096"/>
                    <a:pt x="758428" y="1190625"/>
                  </a:cubicBezTo>
                  <a:cubicBezTo>
                    <a:pt x="759465" y="1188154"/>
                    <a:pt x="760344" y="1186008"/>
                    <a:pt x="762000" y="1184077"/>
                  </a:cubicBezTo>
                  <a:cubicBezTo>
                    <a:pt x="764327" y="1181362"/>
                    <a:pt x="768187" y="1178188"/>
                    <a:pt x="771525" y="1175147"/>
                  </a:cubicBezTo>
                  <a:cubicBezTo>
                    <a:pt x="773194" y="1173626"/>
                    <a:pt x="774624" y="1172379"/>
                    <a:pt x="775692" y="1171277"/>
                  </a:cubicBezTo>
                  <a:cubicBezTo>
                    <a:pt x="776044" y="1170915"/>
                    <a:pt x="776364" y="1170641"/>
                    <a:pt x="776585" y="1170384"/>
                  </a:cubicBezTo>
                  <a:cubicBezTo>
                    <a:pt x="777189" y="1167972"/>
                    <a:pt x="778196" y="1167373"/>
                    <a:pt x="779264" y="1165920"/>
                  </a:cubicBezTo>
                  <a:cubicBezTo>
                    <a:pt x="780333" y="1164466"/>
                    <a:pt x="781692" y="1162758"/>
                    <a:pt x="783134" y="1161157"/>
                  </a:cubicBezTo>
                  <a:cubicBezTo>
                    <a:pt x="786015" y="1157955"/>
                    <a:pt x="788771" y="1155002"/>
                    <a:pt x="792063" y="1153120"/>
                  </a:cubicBezTo>
                  <a:cubicBezTo>
                    <a:pt x="796103" y="1150812"/>
                    <a:pt x="821146" y="1136028"/>
                    <a:pt x="823913" y="1134368"/>
                  </a:cubicBezTo>
                  <a:cubicBezTo>
                    <a:pt x="825865" y="1133196"/>
                    <a:pt x="827383" y="1133258"/>
                    <a:pt x="828973" y="1132880"/>
                  </a:cubicBezTo>
                  <a:cubicBezTo>
                    <a:pt x="830562" y="1132502"/>
                    <a:pt x="832122" y="1132138"/>
                    <a:pt x="833438" y="1131689"/>
                  </a:cubicBezTo>
                  <a:cubicBezTo>
                    <a:pt x="834753" y="1131241"/>
                    <a:pt x="835544" y="1130464"/>
                    <a:pt x="835819" y="1130201"/>
                  </a:cubicBezTo>
                  <a:cubicBezTo>
                    <a:pt x="836094" y="1129937"/>
                    <a:pt x="836158" y="1130398"/>
                    <a:pt x="836116" y="1129903"/>
                  </a:cubicBezTo>
                  <a:cubicBezTo>
                    <a:pt x="835493" y="1122424"/>
                    <a:pt x="834968" y="1102375"/>
                    <a:pt x="834926" y="1100733"/>
                  </a:cubicBezTo>
                  <a:cubicBezTo>
                    <a:pt x="834675" y="1100179"/>
                    <a:pt x="832199" y="1094886"/>
                    <a:pt x="829270" y="1088529"/>
                  </a:cubicBezTo>
                  <a:cubicBezTo>
                    <a:pt x="827734" y="1085193"/>
                    <a:pt x="826116" y="1081765"/>
                    <a:pt x="824806" y="1079004"/>
                  </a:cubicBezTo>
                  <a:cubicBezTo>
                    <a:pt x="823495" y="1076243"/>
                    <a:pt x="822503" y="1073777"/>
                    <a:pt x="822424" y="1073646"/>
                  </a:cubicBezTo>
                  <a:cubicBezTo>
                    <a:pt x="820860" y="1071040"/>
                    <a:pt x="810816" y="1055787"/>
                    <a:pt x="810816" y="1055787"/>
                  </a:cubicBezTo>
                  <a:lnTo>
                    <a:pt x="810220" y="1054596"/>
                  </a:lnTo>
                  <a:lnTo>
                    <a:pt x="810220" y="1053406"/>
                  </a:lnTo>
                  <a:cubicBezTo>
                    <a:pt x="810220" y="1053406"/>
                    <a:pt x="809999" y="1047784"/>
                    <a:pt x="809923" y="1041797"/>
                  </a:cubicBezTo>
                  <a:cubicBezTo>
                    <a:pt x="809884" y="1038803"/>
                    <a:pt x="809770" y="1035792"/>
                    <a:pt x="809923" y="1033165"/>
                  </a:cubicBezTo>
                  <a:cubicBezTo>
                    <a:pt x="809999" y="1031851"/>
                    <a:pt x="810034" y="1030710"/>
                    <a:pt x="810220" y="1029593"/>
                  </a:cubicBezTo>
                  <a:cubicBezTo>
                    <a:pt x="810391" y="1028570"/>
                    <a:pt x="810376" y="1027552"/>
                    <a:pt x="811411" y="1026021"/>
                  </a:cubicBezTo>
                  <a:cubicBezTo>
                    <a:pt x="811488" y="1025835"/>
                    <a:pt x="811589" y="1025544"/>
                    <a:pt x="811709" y="1025128"/>
                  </a:cubicBezTo>
                  <a:cubicBezTo>
                    <a:pt x="811947" y="1024296"/>
                    <a:pt x="812291" y="1022991"/>
                    <a:pt x="812602" y="1021556"/>
                  </a:cubicBezTo>
                  <a:cubicBezTo>
                    <a:pt x="813224" y="1018688"/>
                    <a:pt x="814053" y="1015084"/>
                    <a:pt x="814685" y="1011436"/>
                  </a:cubicBezTo>
                  <a:cubicBezTo>
                    <a:pt x="815844" y="1004758"/>
                    <a:pt x="816314" y="999383"/>
                    <a:pt x="816471" y="998339"/>
                  </a:cubicBezTo>
                  <a:lnTo>
                    <a:pt x="803970" y="972741"/>
                  </a:lnTo>
                  <a:lnTo>
                    <a:pt x="803077" y="970955"/>
                  </a:lnTo>
                  <a:lnTo>
                    <a:pt x="803970" y="969169"/>
                  </a:lnTo>
                  <a:cubicBezTo>
                    <a:pt x="803970" y="969169"/>
                    <a:pt x="804647" y="966833"/>
                    <a:pt x="806053" y="964109"/>
                  </a:cubicBezTo>
                  <a:cubicBezTo>
                    <a:pt x="806756" y="962746"/>
                    <a:pt x="807570" y="961311"/>
                    <a:pt x="808732" y="959941"/>
                  </a:cubicBezTo>
                  <a:cubicBezTo>
                    <a:pt x="809894" y="958572"/>
                    <a:pt x="811389" y="956820"/>
                    <a:pt x="814090" y="956370"/>
                  </a:cubicBezTo>
                  <a:cubicBezTo>
                    <a:pt x="815239" y="956178"/>
                    <a:pt x="816375" y="956194"/>
                    <a:pt x="818257" y="956072"/>
                  </a:cubicBezTo>
                  <a:cubicBezTo>
                    <a:pt x="820139" y="955950"/>
                    <a:pt x="822522" y="955916"/>
                    <a:pt x="825401" y="955774"/>
                  </a:cubicBezTo>
                  <a:cubicBezTo>
                    <a:pt x="831158" y="955491"/>
                    <a:pt x="838649" y="955108"/>
                    <a:pt x="846237" y="954881"/>
                  </a:cubicBezTo>
                  <a:cubicBezTo>
                    <a:pt x="853825" y="954655"/>
                    <a:pt x="861481" y="954564"/>
                    <a:pt x="867966" y="954584"/>
                  </a:cubicBezTo>
                  <a:cubicBezTo>
                    <a:pt x="874450" y="954603"/>
                    <a:pt x="879198" y="954508"/>
                    <a:pt x="882551" y="955179"/>
                  </a:cubicBezTo>
                  <a:cubicBezTo>
                    <a:pt x="888657" y="956400"/>
                    <a:pt x="893680" y="960454"/>
                    <a:pt x="898029" y="963811"/>
                  </a:cubicBezTo>
                  <a:cubicBezTo>
                    <a:pt x="902378" y="967168"/>
                    <a:pt x="906383" y="969918"/>
                    <a:pt x="908149" y="970359"/>
                  </a:cubicBezTo>
                  <a:cubicBezTo>
                    <a:pt x="912391" y="971420"/>
                    <a:pt x="919201" y="973964"/>
                    <a:pt x="925413" y="976313"/>
                  </a:cubicBezTo>
                  <a:cubicBezTo>
                    <a:pt x="930355" y="978181"/>
                    <a:pt x="933063" y="979258"/>
                    <a:pt x="934641" y="979884"/>
                  </a:cubicBezTo>
                  <a:cubicBezTo>
                    <a:pt x="935581" y="979324"/>
                    <a:pt x="936307" y="978974"/>
                    <a:pt x="937915" y="977801"/>
                  </a:cubicBezTo>
                  <a:cubicBezTo>
                    <a:pt x="939164" y="976890"/>
                    <a:pt x="940407" y="975944"/>
                    <a:pt x="941189" y="975122"/>
                  </a:cubicBezTo>
                  <a:cubicBezTo>
                    <a:pt x="941518" y="974777"/>
                    <a:pt x="941934" y="974460"/>
                    <a:pt x="942082" y="974229"/>
                  </a:cubicBezTo>
                  <a:cubicBezTo>
                    <a:pt x="942692" y="969956"/>
                    <a:pt x="944842" y="967072"/>
                    <a:pt x="946845" y="964109"/>
                  </a:cubicBezTo>
                  <a:cubicBezTo>
                    <a:pt x="948522" y="961626"/>
                    <a:pt x="949640" y="960252"/>
                    <a:pt x="950119" y="959644"/>
                  </a:cubicBezTo>
                  <a:lnTo>
                    <a:pt x="956370" y="927199"/>
                  </a:lnTo>
                  <a:lnTo>
                    <a:pt x="956667" y="926306"/>
                  </a:lnTo>
                  <a:lnTo>
                    <a:pt x="956965" y="925711"/>
                  </a:lnTo>
                  <a:cubicBezTo>
                    <a:pt x="956965" y="925711"/>
                    <a:pt x="958138" y="923708"/>
                    <a:pt x="959941" y="921544"/>
                  </a:cubicBezTo>
                  <a:cubicBezTo>
                    <a:pt x="961745" y="919380"/>
                    <a:pt x="963892" y="916186"/>
                    <a:pt x="968871" y="916186"/>
                  </a:cubicBezTo>
                  <a:cubicBezTo>
                    <a:pt x="969112" y="916186"/>
                    <a:pt x="975086" y="915872"/>
                    <a:pt x="982861" y="915591"/>
                  </a:cubicBezTo>
                  <a:cubicBezTo>
                    <a:pt x="990636" y="915309"/>
                    <a:pt x="1000622" y="915073"/>
                    <a:pt x="1010543" y="914698"/>
                  </a:cubicBezTo>
                  <a:cubicBezTo>
                    <a:pt x="1029785" y="913969"/>
                    <a:pt x="1047522" y="913253"/>
                    <a:pt x="1048643" y="913209"/>
                  </a:cubicBezTo>
                  <a:cubicBezTo>
                    <a:pt x="1049451" y="912549"/>
                    <a:pt x="1049751" y="912060"/>
                    <a:pt x="1051620" y="911126"/>
                  </a:cubicBezTo>
                  <a:cubicBezTo>
                    <a:pt x="1054593" y="909639"/>
                    <a:pt x="1058814" y="908149"/>
                    <a:pt x="1064419" y="908149"/>
                  </a:cubicBezTo>
                  <a:cubicBezTo>
                    <a:pt x="1073643" y="908149"/>
                    <a:pt x="1104007" y="906959"/>
                    <a:pt x="1104007" y="906959"/>
                  </a:cubicBezTo>
                  <a:lnTo>
                    <a:pt x="1104007" y="907256"/>
                  </a:lnTo>
                  <a:lnTo>
                    <a:pt x="1160562" y="899517"/>
                  </a:lnTo>
                  <a:lnTo>
                    <a:pt x="1193304" y="874812"/>
                  </a:lnTo>
                  <a:lnTo>
                    <a:pt x="1193602" y="874812"/>
                  </a:lnTo>
                  <a:lnTo>
                    <a:pt x="1193899" y="874514"/>
                  </a:lnTo>
                  <a:cubicBezTo>
                    <a:pt x="1193899" y="874514"/>
                    <a:pt x="1198164" y="872395"/>
                    <a:pt x="1203127" y="870347"/>
                  </a:cubicBezTo>
                  <a:cubicBezTo>
                    <a:pt x="1205608" y="869323"/>
                    <a:pt x="1208269" y="868373"/>
                    <a:pt x="1210866" y="867668"/>
                  </a:cubicBezTo>
                  <a:cubicBezTo>
                    <a:pt x="1213462" y="866963"/>
                    <a:pt x="1215908" y="866110"/>
                    <a:pt x="1218902" y="866775"/>
                  </a:cubicBezTo>
                  <a:cubicBezTo>
                    <a:pt x="1221386" y="867327"/>
                    <a:pt x="1223511" y="868673"/>
                    <a:pt x="1226046" y="870049"/>
                  </a:cubicBezTo>
                  <a:cubicBezTo>
                    <a:pt x="1226963" y="870547"/>
                    <a:pt x="1228056" y="870981"/>
                    <a:pt x="1229023" y="871538"/>
                  </a:cubicBezTo>
                  <a:lnTo>
                    <a:pt x="1235571" y="851892"/>
                  </a:lnTo>
                  <a:lnTo>
                    <a:pt x="1235571" y="851297"/>
                  </a:lnTo>
                  <a:lnTo>
                    <a:pt x="1235571" y="825698"/>
                  </a:lnTo>
                  <a:lnTo>
                    <a:pt x="1235571" y="825401"/>
                  </a:lnTo>
                  <a:lnTo>
                    <a:pt x="1236464" y="774502"/>
                  </a:lnTo>
                  <a:lnTo>
                    <a:pt x="1228725" y="761702"/>
                  </a:lnTo>
                  <a:lnTo>
                    <a:pt x="1227832" y="760512"/>
                  </a:lnTo>
                  <a:lnTo>
                    <a:pt x="1227832" y="759023"/>
                  </a:lnTo>
                  <a:lnTo>
                    <a:pt x="1228725" y="730151"/>
                  </a:lnTo>
                  <a:lnTo>
                    <a:pt x="1228725" y="728663"/>
                  </a:lnTo>
                  <a:lnTo>
                    <a:pt x="1229916" y="727174"/>
                  </a:lnTo>
                  <a:lnTo>
                    <a:pt x="1242417" y="712291"/>
                  </a:lnTo>
                  <a:lnTo>
                    <a:pt x="1242715" y="711994"/>
                  </a:lnTo>
                  <a:lnTo>
                    <a:pt x="1255216" y="692944"/>
                  </a:lnTo>
                  <a:lnTo>
                    <a:pt x="1231106" y="671810"/>
                  </a:lnTo>
                  <a:lnTo>
                    <a:pt x="1230809" y="671513"/>
                  </a:lnTo>
                  <a:lnTo>
                    <a:pt x="1230511" y="670917"/>
                  </a:lnTo>
                  <a:lnTo>
                    <a:pt x="1218605" y="653058"/>
                  </a:lnTo>
                  <a:lnTo>
                    <a:pt x="1218307" y="652760"/>
                  </a:lnTo>
                  <a:lnTo>
                    <a:pt x="1218009" y="652165"/>
                  </a:lnTo>
                  <a:lnTo>
                    <a:pt x="1208782" y="630138"/>
                  </a:lnTo>
                  <a:lnTo>
                    <a:pt x="1208484" y="629543"/>
                  </a:lnTo>
                  <a:lnTo>
                    <a:pt x="1208484" y="628948"/>
                  </a:lnTo>
                  <a:cubicBezTo>
                    <a:pt x="1208484" y="628948"/>
                    <a:pt x="1207708" y="625071"/>
                    <a:pt x="1207591" y="620316"/>
                  </a:cubicBezTo>
                  <a:cubicBezTo>
                    <a:pt x="1207533" y="617938"/>
                    <a:pt x="1207741" y="615397"/>
                    <a:pt x="1208187" y="612874"/>
                  </a:cubicBezTo>
                  <a:cubicBezTo>
                    <a:pt x="1208632" y="610352"/>
                    <a:pt x="1209219" y="607675"/>
                    <a:pt x="1211461" y="605433"/>
                  </a:cubicBezTo>
                  <a:cubicBezTo>
                    <a:pt x="1211738" y="605156"/>
                    <a:pt x="1213469" y="603005"/>
                    <a:pt x="1215033" y="600373"/>
                  </a:cubicBezTo>
                  <a:cubicBezTo>
                    <a:pt x="1216597" y="597741"/>
                    <a:pt x="1218171" y="594535"/>
                    <a:pt x="1219795" y="591443"/>
                  </a:cubicBezTo>
                  <a:cubicBezTo>
                    <a:pt x="1222492" y="586311"/>
                    <a:pt x="1224137" y="583099"/>
                    <a:pt x="1224856" y="581620"/>
                  </a:cubicBezTo>
                  <a:lnTo>
                    <a:pt x="1217414" y="566738"/>
                  </a:lnTo>
                  <a:lnTo>
                    <a:pt x="1212354" y="556320"/>
                  </a:lnTo>
                  <a:lnTo>
                    <a:pt x="1211461" y="554534"/>
                  </a:lnTo>
                  <a:lnTo>
                    <a:pt x="1212056" y="552748"/>
                  </a:lnTo>
                  <a:lnTo>
                    <a:pt x="1224856" y="518517"/>
                  </a:lnTo>
                  <a:lnTo>
                    <a:pt x="1250454" y="457200"/>
                  </a:lnTo>
                  <a:lnTo>
                    <a:pt x="1250752" y="456605"/>
                  </a:lnTo>
                  <a:lnTo>
                    <a:pt x="1251049" y="456307"/>
                  </a:lnTo>
                  <a:lnTo>
                    <a:pt x="1266230" y="436364"/>
                  </a:lnTo>
                  <a:lnTo>
                    <a:pt x="1266230" y="435769"/>
                  </a:lnTo>
                  <a:lnTo>
                    <a:pt x="1272778" y="413742"/>
                  </a:lnTo>
                  <a:lnTo>
                    <a:pt x="1249263" y="401241"/>
                  </a:lnTo>
                  <a:lnTo>
                    <a:pt x="1248668" y="400943"/>
                  </a:lnTo>
                  <a:lnTo>
                    <a:pt x="1248370" y="400645"/>
                  </a:lnTo>
                  <a:lnTo>
                    <a:pt x="1234678" y="388739"/>
                  </a:lnTo>
                  <a:lnTo>
                    <a:pt x="1233190" y="387251"/>
                  </a:lnTo>
                  <a:lnTo>
                    <a:pt x="1232892" y="385465"/>
                  </a:lnTo>
                  <a:lnTo>
                    <a:pt x="1231404" y="351234"/>
                  </a:lnTo>
                  <a:lnTo>
                    <a:pt x="1231106" y="348853"/>
                  </a:lnTo>
                  <a:lnTo>
                    <a:pt x="1233190" y="347365"/>
                  </a:lnTo>
                  <a:lnTo>
                    <a:pt x="1262956" y="325041"/>
                  </a:lnTo>
                  <a:lnTo>
                    <a:pt x="1264741" y="323850"/>
                  </a:lnTo>
                  <a:lnTo>
                    <a:pt x="1267123" y="324445"/>
                  </a:lnTo>
                  <a:lnTo>
                    <a:pt x="1297484" y="331887"/>
                  </a:lnTo>
                  <a:lnTo>
                    <a:pt x="1298079" y="332184"/>
                  </a:lnTo>
                  <a:lnTo>
                    <a:pt x="1298674" y="332482"/>
                  </a:lnTo>
                  <a:lnTo>
                    <a:pt x="1318915" y="342900"/>
                  </a:lnTo>
                  <a:lnTo>
                    <a:pt x="1328440" y="343793"/>
                  </a:lnTo>
                  <a:lnTo>
                    <a:pt x="1351359" y="326827"/>
                  </a:lnTo>
                  <a:lnTo>
                    <a:pt x="1352848" y="325934"/>
                  </a:lnTo>
                  <a:lnTo>
                    <a:pt x="1354336" y="325934"/>
                  </a:lnTo>
                  <a:lnTo>
                    <a:pt x="1419820" y="325934"/>
                  </a:lnTo>
                  <a:lnTo>
                    <a:pt x="1427857" y="302121"/>
                  </a:lnTo>
                  <a:lnTo>
                    <a:pt x="1427857" y="280690"/>
                  </a:lnTo>
                  <a:lnTo>
                    <a:pt x="1390352" y="275927"/>
                  </a:lnTo>
                  <a:lnTo>
                    <a:pt x="1389757" y="275927"/>
                  </a:lnTo>
                  <a:lnTo>
                    <a:pt x="1389162" y="275630"/>
                  </a:lnTo>
                  <a:lnTo>
                    <a:pt x="1331416" y="255091"/>
                  </a:lnTo>
                  <a:lnTo>
                    <a:pt x="1330226" y="254794"/>
                  </a:lnTo>
                  <a:lnTo>
                    <a:pt x="1329333" y="253901"/>
                  </a:lnTo>
                  <a:lnTo>
                    <a:pt x="1306413" y="227707"/>
                  </a:lnTo>
                  <a:cubicBezTo>
                    <a:pt x="1304955" y="227221"/>
                    <a:pt x="1287058" y="221156"/>
                    <a:pt x="1277243" y="217884"/>
                  </a:cubicBezTo>
                  <a:cubicBezTo>
                    <a:pt x="1276537" y="217649"/>
                    <a:pt x="1274615" y="217795"/>
                    <a:pt x="1272183" y="219075"/>
                  </a:cubicBezTo>
                  <a:cubicBezTo>
                    <a:pt x="1269750" y="220355"/>
                    <a:pt x="1267025" y="222348"/>
                    <a:pt x="1264444" y="224730"/>
                  </a:cubicBezTo>
                  <a:cubicBezTo>
                    <a:pt x="1259281" y="229496"/>
                    <a:pt x="1255216" y="234851"/>
                    <a:pt x="1255216" y="234851"/>
                  </a:cubicBezTo>
                  <a:lnTo>
                    <a:pt x="1252835" y="237827"/>
                  </a:lnTo>
                  <a:lnTo>
                    <a:pt x="1249561" y="236339"/>
                  </a:lnTo>
                  <a:lnTo>
                    <a:pt x="1204020" y="216098"/>
                  </a:lnTo>
                  <a:lnTo>
                    <a:pt x="1203424" y="215801"/>
                  </a:lnTo>
                  <a:cubicBezTo>
                    <a:pt x="1202480" y="215517"/>
                    <a:pt x="1153104" y="200714"/>
                    <a:pt x="1137642" y="195560"/>
                  </a:cubicBezTo>
                  <a:cubicBezTo>
                    <a:pt x="1132836" y="193958"/>
                    <a:pt x="1129264" y="191123"/>
                    <a:pt x="1127522" y="187523"/>
                  </a:cubicBezTo>
                  <a:cubicBezTo>
                    <a:pt x="1125780" y="183924"/>
                    <a:pt x="1125645" y="180047"/>
                    <a:pt x="1126034" y="176808"/>
                  </a:cubicBezTo>
                  <a:cubicBezTo>
                    <a:pt x="1126752" y="170827"/>
                    <a:pt x="1129213" y="166813"/>
                    <a:pt x="1129606" y="166092"/>
                  </a:cubicBezTo>
                  <a:lnTo>
                    <a:pt x="1129308" y="166092"/>
                  </a:lnTo>
                  <a:lnTo>
                    <a:pt x="1139428" y="131564"/>
                  </a:lnTo>
                  <a:lnTo>
                    <a:pt x="1136154" y="92273"/>
                  </a:lnTo>
                  <a:lnTo>
                    <a:pt x="1119485" y="60722"/>
                  </a:lnTo>
                  <a:lnTo>
                    <a:pt x="1119188" y="60127"/>
                  </a:lnTo>
                  <a:lnTo>
                    <a:pt x="1119188" y="59234"/>
                  </a:lnTo>
                  <a:lnTo>
                    <a:pt x="1115616" y="38993"/>
                  </a:lnTo>
                  <a:lnTo>
                    <a:pt x="1115616" y="38695"/>
                  </a:lnTo>
                  <a:lnTo>
                    <a:pt x="11096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2" name="Serbest Form: Şekil 589">
              <a:extLst>
                <a:ext uri="{FF2B5EF4-FFF2-40B4-BE49-F238E27FC236}">
                  <a16:creationId xmlns:a16="http://schemas.microsoft.com/office/drawing/2014/main" id="{E72ED2DC-8E8C-318B-FB0B-7A197640EF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07331" y="2674441"/>
              <a:ext cx="745798" cy="249435"/>
            </a:xfrm>
            <a:custGeom>
              <a:avLst/>
              <a:gdLst>
                <a:gd name="connsiteX0" fmla="*/ 167750 w 745798"/>
                <a:gd name="connsiteY0" fmla="*/ 0 h 249435"/>
                <a:gd name="connsiteX1" fmla="*/ 167750 w 745798"/>
                <a:gd name="connsiteY1" fmla="*/ 595 h 249435"/>
                <a:gd name="connsiteX2" fmla="*/ 125780 w 745798"/>
                <a:gd name="connsiteY2" fmla="*/ 5655 h 249435"/>
                <a:gd name="connsiteX3" fmla="*/ 125185 w 745798"/>
                <a:gd name="connsiteY3" fmla="*/ 5655 h 249435"/>
                <a:gd name="connsiteX4" fmla="*/ 85002 w 745798"/>
                <a:gd name="connsiteY4" fmla="*/ 17562 h 249435"/>
                <a:gd name="connsiteX5" fmla="*/ 83811 w 745798"/>
                <a:gd name="connsiteY5" fmla="*/ 17859 h 249435"/>
                <a:gd name="connsiteX6" fmla="*/ 82620 w 745798"/>
                <a:gd name="connsiteY6" fmla="*/ 17562 h 249435"/>
                <a:gd name="connsiteX7" fmla="*/ 46902 w 745798"/>
                <a:gd name="connsiteY7" fmla="*/ 10418 h 249435"/>
                <a:gd name="connsiteX8" fmla="*/ 42437 w 745798"/>
                <a:gd name="connsiteY8" fmla="*/ 55959 h 249435"/>
                <a:gd name="connsiteX9" fmla="*/ 42139 w 745798"/>
                <a:gd name="connsiteY9" fmla="*/ 59829 h 249435"/>
                <a:gd name="connsiteX10" fmla="*/ 38270 w 745798"/>
                <a:gd name="connsiteY10" fmla="*/ 60127 h 249435"/>
                <a:gd name="connsiteX11" fmla="*/ 22196 w 745798"/>
                <a:gd name="connsiteY11" fmla="*/ 61913 h 249435"/>
                <a:gd name="connsiteX12" fmla="*/ 1360 w 745798"/>
                <a:gd name="connsiteY12" fmla="*/ 63698 h 249435"/>
                <a:gd name="connsiteX13" fmla="*/ 1062 w 745798"/>
                <a:gd name="connsiteY13" fmla="*/ 63996 h 249435"/>
                <a:gd name="connsiteX14" fmla="*/ 169 w 745798"/>
                <a:gd name="connsiteY14" fmla="*/ 69354 h 249435"/>
                <a:gd name="connsiteX15" fmla="*/ 169 w 745798"/>
                <a:gd name="connsiteY15" fmla="*/ 78879 h 249435"/>
                <a:gd name="connsiteX16" fmla="*/ 169 w 745798"/>
                <a:gd name="connsiteY16" fmla="*/ 80070 h 249435"/>
                <a:gd name="connsiteX17" fmla="*/ 31423 w 745798"/>
                <a:gd name="connsiteY17" fmla="*/ 105668 h 249435"/>
                <a:gd name="connsiteX18" fmla="*/ 74881 w 745798"/>
                <a:gd name="connsiteY18" fmla="*/ 119063 h 249435"/>
                <a:gd name="connsiteX19" fmla="*/ 76667 w 745798"/>
                <a:gd name="connsiteY19" fmla="*/ 119658 h 249435"/>
                <a:gd name="connsiteX20" fmla="*/ 77560 w 745798"/>
                <a:gd name="connsiteY20" fmla="*/ 121146 h 249435"/>
                <a:gd name="connsiteX21" fmla="*/ 91252 w 745798"/>
                <a:gd name="connsiteY21" fmla="*/ 144959 h 249435"/>
                <a:gd name="connsiteX22" fmla="*/ 91848 w 745798"/>
                <a:gd name="connsiteY22" fmla="*/ 146149 h 249435"/>
                <a:gd name="connsiteX23" fmla="*/ 91848 w 745798"/>
                <a:gd name="connsiteY23" fmla="*/ 147638 h 249435"/>
                <a:gd name="connsiteX24" fmla="*/ 88573 w 745798"/>
                <a:gd name="connsiteY24" fmla="*/ 195263 h 249435"/>
                <a:gd name="connsiteX25" fmla="*/ 88276 w 745798"/>
                <a:gd name="connsiteY25" fmla="*/ 196155 h 249435"/>
                <a:gd name="connsiteX26" fmla="*/ 87978 w 745798"/>
                <a:gd name="connsiteY26" fmla="*/ 197048 h 249435"/>
                <a:gd name="connsiteX27" fmla="*/ 82025 w 745798"/>
                <a:gd name="connsiteY27" fmla="*/ 208657 h 249435"/>
                <a:gd name="connsiteX28" fmla="*/ 88276 w 745798"/>
                <a:gd name="connsiteY28" fmla="*/ 223540 h 249435"/>
                <a:gd name="connsiteX29" fmla="*/ 129352 w 745798"/>
                <a:gd name="connsiteY29" fmla="*/ 217884 h 249435"/>
                <a:gd name="connsiteX30" fmla="*/ 162392 w 745798"/>
                <a:gd name="connsiteY30" fmla="*/ 192881 h 249435"/>
                <a:gd name="connsiteX31" fmla="*/ 165071 w 745798"/>
                <a:gd name="connsiteY31" fmla="*/ 191095 h 249435"/>
                <a:gd name="connsiteX32" fmla="*/ 167750 w 745798"/>
                <a:gd name="connsiteY32" fmla="*/ 192584 h 249435"/>
                <a:gd name="connsiteX33" fmla="*/ 195730 w 745798"/>
                <a:gd name="connsiteY33" fmla="*/ 209252 h 249435"/>
                <a:gd name="connsiteX34" fmla="*/ 196623 w 745798"/>
                <a:gd name="connsiteY34" fmla="*/ 209550 h 249435"/>
                <a:gd name="connsiteX35" fmla="*/ 239187 w 745798"/>
                <a:gd name="connsiteY35" fmla="*/ 224135 h 249435"/>
                <a:gd name="connsiteX36" fmla="*/ 311518 w 745798"/>
                <a:gd name="connsiteY36" fmla="*/ 224135 h 249435"/>
                <a:gd name="connsiteX37" fmla="*/ 313602 w 745798"/>
                <a:gd name="connsiteY37" fmla="*/ 224135 h 249435"/>
                <a:gd name="connsiteX38" fmla="*/ 314792 w 745798"/>
                <a:gd name="connsiteY38" fmla="*/ 225326 h 249435"/>
                <a:gd name="connsiteX39" fmla="*/ 330568 w 745798"/>
                <a:gd name="connsiteY39" fmla="*/ 239613 h 249435"/>
                <a:gd name="connsiteX40" fmla="*/ 408256 w 745798"/>
                <a:gd name="connsiteY40" fmla="*/ 242888 h 249435"/>
                <a:gd name="connsiteX41" fmla="*/ 408852 w 745798"/>
                <a:gd name="connsiteY41" fmla="*/ 242888 h 249435"/>
                <a:gd name="connsiteX42" fmla="*/ 455881 w 745798"/>
                <a:gd name="connsiteY42" fmla="*/ 239613 h 249435"/>
                <a:gd name="connsiteX43" fmla="*/ 457072 w 745798"/>
                <a:gd name="connsiteY43" fmla="*/ 239316 h 249435"/>
                <a:gd name="connsiteX44" fmla="*/ 458262 w 745798"/>
                <a:gd name="connsiteY44" fmla="*/ 239911 h 249435"/>
                <a:gd name="connsiteX45" fmla="*/ 476717 w 745798"/>
                <a:gd name="connsiteY45" fmla="*/ 249436 h 249435"/>
                <a:gd name="connsiteX46" fmla="*/ 484159 w 745798"/>
                <a:gd name="connsiteY46" fmla="*/ 245864 h 249435"/>
                <a:gd name="connsiteX47" fmla="*/ 500530 w 745798"/>
                <a:gd name="connsiteY47" fmla="*/ 241102 h 249435"/>
                <a:gd name="connsiteX48" fmla="*/ 510055 w 745798"/>
                <a:gd name="connsiteY48" fmla="*/ 239613 h 249435"/>
                <a:gd name="connsiteX49" fmla="*/ 526426 w 745798"/>
                <a:gd name="connsiteY49" fmla="*/ 235446 h 249435"/>
                <a:gd name="connsiteX50" fmla="*/ 547857 w 745798"/>
                <a:gd name="connsiteY50" fmla="*/ 229791 h 249435"/>
                <a:gd name="connsiteX51" fmla="*/ 548452 w 745798"/>
                <a:gd name="connsiteY51" fmla="*/ 229493 h 249435"/>
                <a:gd name="connsiteX52" fmla="*/ 590124 w 745798"/>
                <a:gd name="connsiteY52" fmla="*/ 209252 h 249435"/>
                <a:gd name="connsiteX53" fmla="*/ 591612 w 745798"/>
                <a:gd name="connsiteY53" fmla="*/ 208657 h 249435"/>
                <a:gd name="connsiteX54" fmla="*/ 592803 w 745798"/>
                <a:gd name="connsiteY54" fmla="*/ 208955 h 249435"/>
                <a:gd name="connsiteX55" fmla="*/ 630903 w 745798"/>
                <a:gd name="connsiteY55" fmla="*/ 214015 h 249435"/>
                <a:gd name="connsiteX56" fmla="*/ 635070 w 745798"/>
                <a:gd name="connsiteY56" fmla="*/ 211634 h 249435"/>
                <a:gd name="connsiteX57" fmla="*/ 635070 w 745798"/>
                <a:gd name="connsiteY57" fmla="*/ 198834 h 249435"/>
                <a:gd name="connsiteX58" fmla="*/ 635070 w 745798"/>
                <a:gd name="connsiteY58" fmla="*/ 196751 h 249435"/>
                <a:gd name="connsiteX59" fmla="*/ 636559 w 745798"/>
                <a:gd name="connsiteY59" fmla="*/ 195263 h 249435"/>
                <a:gd name="connsiteX60" fmla="*/ 653525 w 745798"/>
                <a:gd name="connsiteY60" fmla="*/ 179784 h 249435"/>
                <a:gd name="connsiteX61" fmla="*/ 655013 w 745798"/>
                <a:gd name="connsiteY61" fmla="*/ 178296 h 249435"/>
                <a:gd name="connsiteX62" fmla="*/ 657097 w 745798"/>
                <a:gd name="connsiteY62" fmla="*/ 178296 h 249435"/>
                <a:gd name="connsiteX63" fmla="*/ 677635 w 745798"/>
                <a:gd name="connsiteY63" fmla="*/ 179487 h 249435"/>
                <a:gd name="connsiteX64" fmla="*/ 680909 w 745798"/>
                <a:gd name="connsiteY64" fmla="*/ 179784 h 249435"/>
                <a:gd name="connsiteX65" fmla="*/ 681802 w 745798"/>
                <a:gd name="connsiteY65" fmla="*/ 183059 h 249435"/>
                <a:gd name="connsiteX66" fmla="*/ 687160 w 745798"/>
                <a:gd name="connsiteY66" fmla="*/ 200918 h 249435"/>
                <a:gd name="connsiteX67" fmla="*/ 717223 w 745798"/>
                <a:gd name="connsiteY67" fmla="*/ 211038 h 249435"/>
                <a:gd name="connsiteX68" fmla="*/ 718414 w 745798"/>
                <a:gd name="connsiteY68" fmla="*/ 211634 h 249435"/>
                <a:gd name="connsiteX69" fmla="*/ 719307 w 745798"/>
                <a:gd name="connsiteY69" fmla="*/ 212527 h 249435"/>
                <a:gd name="connsiteX70" fmla="*/ 729725 w 745798"/>
                <a:gd name="connsiteY70" fmla="*/ 225326 h 249435"/>
                <a:gd name="connsiteX71" fmla="*/ 745798 w 745798"/>
                <a:gd name="connsiteY71" fmla="*/ 233958 h 249435"/>
                <a:gd name="connsiteX72" fmla="*/ 719307 w 745798"/>
                <a:gd name="connsiteY72" fmla="*/ 204490 h 249435"/>
                <a:gd name="connsiteX73" fmla="*/ 685672 w 745798"/>
                <a:gd name="connsiteY73" fmla="*/ 175320 h 249435"/>
                <a:gd name="connsiteX74" fmla="*/ 653227 w 745798"/>
                <a:gd name="connsiteY74" fmla="*/ 155972 h 249435"/>
                <a:gd name="connsiteX75" fmla="*/ 652334 w 745798"/>
                <a:gd name="connsiteY75" fmla="*/ 155377 h 249435"/>
                <a:gd name="connsiteX76" fmla="*/ 651739 w 745798"/>
                <a:gd name="connsiteY76" fmla="*/ 154781 h 249435"/>
                <a:gd name="connsiteX77" fmla="*/ 630308 w 745798"/>
                <a:gd name="connsiteY77" fmla="*/ 125909 h 249435"/>
                <a:gd name="connsiteX78" fmla="*/ 618104 w 745798"/>
                <a:gd name="connsiteY78" fmla="*/ 110728 h 249435"/>
                <a:gd name="connsiteX79" fmla="*/ 601733 w 745798"/>
                <a:gd name="connsiteY79" fmla="*/ 91380 h 249435"/>
                <a:gd name="connsiteX80" fmla="*/ 567502 w 745798"/>
                <a:gd name="connsiteY80" fmla="*/ 58638 h 249435"/>
                <a:gd name="connsiteX81" fmla="*/ 532974 w 745798"/>
                <a:gd name="connsiteY81" fmla="*/ 48220 h 249435"/>
                <a:gd name="connsiteX82" fmla="*/ 532677 w 745798"/>
                <a:gd name="connsiteY82" fmla="*/ 48220 h 249435"/>
                <a:gd name="connsiteX83" fmla="*/ 480587 w 745798"/>
                <a:gd name="connsiteY83" fmla="*/ 36612 h 249435"/>
                <a:gd name="connsiteX84" fmla="*/ 438617 w 745798"/>
                <a:gd name="connsiteY84" fmla="*/ 42267 h 249435"/>
                <a:gd name="connsiteX85" fmla="*/ 367775 w 745798"/>
                <a:gd name="connsiteY85" fmla="*/ 54471 h 249435"/>
                <a:gd name="connsiteX86" fmla="*/ 367775 w 745798"/>
                <a:gd name="connsiteY86" fmla="*/ 54173 h 249435"/>
                <a:gd name="connsiteX87" fmla="*/ 323424 w 745798"/>
                <a:gd name="connsiteY87" fmla="*/ 63996 h 249435"/>
                <a:gd name="connsiteX88" fmla="*/ 322531 w 745798"/>
                <a:gd name="connsiteY88" fmla="*/ 63996 h 249435"/>
                <a:gd name="connsiteX89" fmla="*/ 321341 w 745798"/>
                <a:gd name="connsiteY89" fmla="*/ 63996 h 249435"/>
                <a:gd name="connsiteX90" fmla="*/ 267465 w 745798"/>
                <a:gd name="connsiteY90" fmla="*/ 52983 h 249435"/>
                <a:gd name="connsiteX91" fmla="*/ 266572 w 745798"/>
                <a:gd name="connsiteY91" fmla="*/ 52983 h 249435"/>
                <a:gd name="connsiteX92" fmla="*/ 265977 w 745798"/>
                <a:gd name="connsiteY92" fmla="*/ 52685 h 249435"/>
                <a:gd name="connsiteX93" fmla="*/ 233234 w 745798"/>
                <a:gd name="connsiteY93" fmla="*/ 35123 h 249435"/>
                <a:gd name="connsiteX94" fmla="*/ 201980 w 745798"/>
                <a:gd name="connsiteY94" fmla="*/ 33933 h 249435"/>
                <a:gd name="connsiteX95" fmla="*/ 200195 w 745798"/>
                <a:gd name="connsiteY95" fmla="*/ 33933 h 249435"/>
                <a:gd name="connsiteX96" fmla="*/ 199004 w 745798"/>
                <a:gd name="connsiteY96" fmla="*/ 32742 h 249435"/>
                <a:gd name="connsiteX97" fmla="*/ 176084 w 745798"/>
                <a:gd name="connsiteY97" fmla="*/ 13692 h 249435"/>
                <a:gd name="connsiteX98" fmla="*/ 175489 w 745798"/>
                <a:gd name="connsiteY98" fmla="*/ 13097 h 249435"/>
                <a:gd name="connsiteX99" fmla="*/ 175191 w 745798"/>
                <a:gd name="connsiteY99" fmla="*/ 12502 h 249435"/>
                <a:gd name="connsiteX100" fmla="*/ 167750 w 745798"/>
                <a:gd name="connsiteY100" fmla="*/ 0 h 24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45798" h="249435">
                  <a:moveTo>
                    <a:pt x="167750" y="0"/>
                  </a:moveTo>
                  <a:lnTo>
                    <a:pt x="167750" y="595"/>
                  </a:lnTo>
                  <a:lnTo>
                    <a:pt x="125780" y="5655"/>
                  </a:lnTo>
                  <a:lnTo>
                    <a:pt x="125185" y="5655"/>
                  </a:lnTo>
                  <a:lnTo>
                    <a:pt x="85002" y="17562"/>
                  </a:lnTo>
                  <a:lnTo>
                    <a:pt x="83811" y="17859"/>
                  </a:lnTo>
                  <a:lnTo>
                    <a:pt x="82620" y="17562"/>
                  </a:lnTo>
                  <a:lnTo>
                    <a:pt x="46902" y="10418"/>
                  </a:lnTo>
                  <a:lnTo>
                    <a:pt x="42437" y="55959"/>
                  </a:lnTo>
                  <a:lnTo>
                    <a:pt x="42139" y="59829"/>
                  </a:lnTo>
                  <a:lnTo>
                    <a:pt x="38270" y="60127"/>
                  </a:lnTo>
                  <a:cubicBezTo>
                    <a:pt x="38270" y="60127"/>
                    <a:pt x="30732" y="61059"/>
                    <a:pt x="22196" y="61913"/>
                  </a:cubicBezTo>
                  <a:cubicBezTo>
                    <a:pt x="14009" y="62731"/>
                    <a:pt x="5752" y="63632"/>
                    <a:pt x="1360" y="63698"/>
                  </a:cubicBezTo>
                  <a:cubicBezTo>
                    <a:pt x="1301" y="63788"/>
                    <a:pt x="1197" y="63672"/>
                    <a:pt x="1062" y="63996"/>
                  </a:cubicBezTo>
                  <a:cubicBezTo>
                    <a:pt x="612" y="65077"/>
                    <a:pt x="360" y="67065"/>
                    <a:pt x="169" y="69354"/>
                  </a:cubicBezTo>
                  <a:cubicBezTo>
                    <a:pt x="-212" y="73933"/>
                    <a:pt x="169" y="78879"/>
                    <a:pt x="169" y="78879"/>
                  </a:cubicBezTo>
                  <a:lnTo>
                    <a:pt x="169" y="80070"/>
                  </a:lnTo>
                  <a:lnTo>
                    <a:pt x="31423" y="105668"/>
                  </a:lnTo>
                  <a:lnTo>
                    <a:pt x="74881" y="119063"/>
                  </a:lnTo>
                  <a:lnTo>
                    <a:pt x="76667" y="119658"/>
                  </a:lnTo>
                  <a:lnTo>
                    <a:pt x="77560" y="121146"/>
                  </a:lnTo>
                  <a:lnTo>
                    <a:pt x="91252" y="144959"/>
                  </a:lnTo>
                  <a:lnTo>
                    <a:pt x="91848" y="146149"/>
                  </a:lnTo>
                  <a:lnTo>
                    <a:pt x="91848" y="147638"/>
                  </a:lnTo>
                  <a:lnTo>
                    <a:pt x="88573" y="195263"/>
                  </a:lnTo>
                  <a:lnTo>
                    <a:pt x="88276" y="196155"/>
                  </a:lnTo>
                  <a:lnTo>
                    <a:pt x="87978" y="197048"/>
                  </a:lnTo>
                  <a:lnTo>
                    <a:pt x="82025" y="208657"/>
                  </a:lnTo>
                  <a:lnTo>
                    <a:pt x="88276" y="223540"/>
                  </a:lnTo>
                  <a:lnTo>
                    <a:pt x="129352" y="217884"/>
                  </a:lnTo>
                  <a:lnTo>
                    <a:pt x="162392" y="192881"/>
                  </a:lnTo>
                  <a:lnTo>
                    <a:pt x="165071" y="191095"/>
                  </a:lnTo>
                  <a:lnTo>
                    <a:pt x="167750" y="192584"/>
                  </a:lnTo>
                  <a:lnTo>
                    <a:pt x="195730" y="209252"/>
                  </a:lnTo>
                  <a:lnTo>
                    <a:pt x="196623" y="209550"/>
                  </a:lnTo>
                  <a:lnTo>
                    <a:pt x="239187" y="224135"/>
                  </a:lnTo>
                  <a:lnTo>
                    <a:pt x="311518" y="224135"/>
                  </a:lnTo>
                  <a:lnTo>
                    <a:pt x="313602" y="224135"/>
                  </a:lnTo>
                  <a:lnTo>
                    <a:pt x="314792" y="225326"/>
                  </a:lnTo>
                  <a:lnTo>
                    <a:pt x="330568" y="239613"/>
                  </a:lnTo>
                  <a:lnTo>
                    <a:pt x="408256" y="242888"/>
                  </a:lnTo>
                  <a:lnTo>
                    <a:pt x="408852" y="242888"/>
                  </a:lnTo>
                  <a:lnTo>
                    <a:pt x="455881" y="239613"/>
                  </a:lnTo>
                  <a:lnTo>
                    <a:pt x="457072" y="239316"/>
                  </a:lnTo>
                  <a:lnTo>
                    <a:pt x="458262" y="239911"/>
                  </a:lnTo>
                  <a:lnTo>
                    <a:pt x="476717" y="249436"/>
                  </a:lnTo>
                  <a:cubicBezTo>
                    <a:pt x="478070" y="248775"/>
                    <a:pt x="480019" y="247589"/>
                    <a:pt x="484159" y="245864"/>
                  </a:cubicBezTo>
                  <a:cubicBezTo>
                    <a:pt x="489434" y="243666"/>
                    <a:pt x="495143" y="241102"/>
                    <a:pt x="500530" y="241102"/>
                  </a:cubicBezTo>
                  <a:cubicBezTo>
                    <a:pt x="500841" y="241102"/>
                    <a:pt x="505197" y="240710"/>
                    <a:pt x="510055" y="239613"/>
                  </a:cubicBezTo>
                  <a:cubicBezTo>
                    <a:pt x="514912" y="238517"/>
                    <a:pt x="520713" y="236927"/>
                    <a:pt x="526426" y="235446"/>
                  </a:cubicBezTo>
                  <a:cubicBezTo>
                    <a:pt x="537525" y="232569"/>
                    <a:pt x="547276" y="229953"/>
                    <a:pt x="547857" y="229791"/>
                  </a:cubicBezTo>
                  <a:lnTo>
                    <a:pt x="548452" y="229493"/>
                  </a:lnTo>
                  <a:lnTo>
                    <a:pt x="590124" y="209252"/>
                  </a:lnTo>
                  <a:lnTo>
                    <a:pt x="591612" y="208657"/>
                  </a:lnTo>
                  <a:lnTo>
                    <a:pt x="592803" y="208955"/>
                  </a:lnTo>
                  <a:lnTo>
                    <a:pt x="630903" y="214015"/>
                  </a:lnTo>
                  <a:lnTo>
                    <a:pt x="635070" y="211634"/>
                  </a:lnTo>
                  <a:lnTo>
                    <a:pt x="635070" y="198834"/>
                  </a:lnTo>
                  <a:lnTo>
                    <a:pt x="635070" y="196751"/>
                  </a:lnTo>
                  <a:lnTo>
                    <a:pt x="636559" y="195263"/>
                  </a:lnTo>
                  <a:lnTo>
                    <a:pt x="653525" y="179784"/>
                  </a:lnTo>
                  <a:lnTo>
                    <a:pt x="655013" y="178296"/>
                  </a:lnTo>
                  <a:lnTo>
                    <a:pt x="657097" y="178296"/>
                  </a:lnTo>
                  <a:lnTo>
                    <a:pt x="677635" y="179487"/>
                  </a:lnTo>
                  <a:lnTo>
                    <a:pt x="680909" y="179784"/>
                  </a:lnTo>
                  <a:lnTo>
                    <a:pt x="681802" y="183059"/>
                  </a:lnTo>
                  <a:lnTo>
                    <a:pt x="687160" y="200918"/>
                  </a:lnTo>
                  <a:lnTo>
                    <a:pt x="717223" y="211038"/>
                  </a:lnTo>
                  <a:lnTo>
                    <a:pt x="718414" y="211634"/>
                  </a:lnTo>
                  <a:lnTo>
                    <a:pt x="719307" y="212527"/>
                  </a:lnTo>
                  <a:lnTo>
                    <a:pt x="729725" y="225326"/>
                  </a:lnTo>
                  <a:lnTo>
                    <a:pt x="745798" y="233958"/>
                  </a:lnTo>
                  <a:lnTo>
                    <a:pt x="719307" y="204490"/>
                  </a:lnTo>
                  <a:lnTo>
                    <a:pt x="685672" y="175320"/>
                  </a:lnTo>
                  <a:lnTo>
                    <a:pt x="653227" y="155972"/>
                  </a:lnTo>
                  <a:lnTo>
                    <a:pt x="652334" y="155377"/>
                  </a:lnTo>
                  <a:lnTo>
                    <a:pt x="651739" y="154781"/>
                  </a:lnTo>
                  <a:lnTo>
                    <a:pt x="630308" y="125909"/>
                  </a:lnTo>
                  <a:cubicBezTo>
                    <a:pt x="630308" y="125909"/>
                    <a:pt x="624547" y="118670"/>
                    <a:pt x="618104" y="110728"/>
                  </a:cubicBezTo>
                  <a:cubicBezTo>
                    <a:pt x="611661" y="102787"/>
                    <a:pt x="604179" y="93826"/>
                    <a:pt x="601733" y="91380"/>
                  </a:cubicBezTo>
                  <a:cubicBezTo>
                    <a:pt x="596045" y="85693"/>
                    <a:pt x="568482" y="59578"/>
                    <a:pt x="567502" y="58638"/>
                  </a:cubicBezTo>
                  <a:lnTo>
                    <a:pt x="532974" y="48220"/>
                  </a:lnTo>
                  <a:lnTo>
                    <a:pt x="532677" y="48220"/>
                  </a:lnTo>
                  <a:lnTo>
                    <a:pt x="480587" y="36612"/>
                  </a:lnTo>
                  <a:lnTo>
                    <a:pt x="438617" y="42267"/>
                  </a:lnTo>
                  <a:lnTo>
                    <a:pt x="367775" y="54471"/>
                  </a:lnTo>
                  <a:lnTo>
                    <a:pt x="367775" y="54173"/>
                  </a:lnTo>
                  <a:lnTo>
                    <a:pt x="323424" y="63996"/>
                  </a:lnTo>
                  <a:lnTo>
                    <a:pt x="322531" y="63996"/>
                  </a:lnTo>
                  <a:lnTo>
                    <a:pt x="321341" y="63996"/>
                  </a:lnTo>
                  <a:lnTo>
                    <a:pt x="267465" y="52983"/>
                  </a:lnTo>
                  <a:lnTo>
                    <a:pt x="266572" y="52983"/>
                  </a:lnTo>
                  <a:lnTo>
                    <a:pt x="265977" y="52685"/>
                  </a:lnTo>
                  <a:lnTo>
                    <a:pt x="233234" y="35123"/>
                  </a:lnTo>
                  <a:lnTo>
                    <a:pt x="201980" y="33933"/>
                  </a:lnTo>
                  <a:lnTo>
                    <a:pt x="200195" y="33933"/>
                  </a:lnTo>
                  <a:lnTo>
                    <a:pt x="199004" y="32742"/>
                  </a:lnTo>
                  <a:lnTo>
                    <a:pt x="176084" y="13692"/>
                  </a:lnTo>
                  <a:lnTo>
                    <a:pt x="175489" y="13097"/>
                  </a:lnTo>
                  <a:lnTo>
                    <a:pt x="175191" y="12502"/>
                  </a:lnTo>
                  <a:lnTo>
                    <a:pt x="167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3" name="Serbest Form: Şekil 590">
              <a:extLst>
                <a:ext uri="{FF2B5EF4-FFF2-40B4-BE49-F238E27FC236}">
                  <a16:creationId xmlns:a16="http://schemas.microsoft.com/office/drawing/2014/main" id="{17E25FC5-62EC-16C5-B2A3-F218C7079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2714" y="2694682"/>
              <a:ext cx="445591" cy="608707"/>
            </a:xfrm>
            <a:custGeom>
              <a:avLst/>
              <a:gdLst>
                <a:gd name="connsiteX0" fmla="*/ 214313 w 445591"/>
                <a:gd name="connsiteY0" fmla="*/ 0 h 608707"/>
                <a:gd name="connsiteX1" fmla="*/ 188119 w 445591"/>
                <a:gd name="connsiteY1" fmla="*/ 44351 h 608707"/>
                <a:gd name="connsiteX2" fmla="*/ 188119 w 445591"/>
                <a:gd name="connsiteY2" fmla="*/ 44648 h 608707"/>
                <a:gd name="connsiteX3" fmla="*/ 163116 w 445591"/>
                <a:gd name="connsiteY3" fmla="*/ 84534 h 608707"/>
                <a:gd name="connsiteX4" fmla="*/ 163116 w 445591"/>
                <a:gd name="connsiteY4" fmla="*/ 116086 h 608707"/>
                <a:gd name="connsiteX5" fmla="*/ 163116 w 445591"/>
                <a:gd name="connsiteY5" fmla="*/ 116979 h 608707"/>
                <a:gd name="connsiteX6" fmla="*/ 167878 w 445591"/>
                <a:gd name="connsiteY6" fmla="*/ 148828 h 608707"/>
                <a:gd name="connsiteX7" fmla="*/ 167878 w 445591"/>
                <a:gd name="connsiteY7" fmla="*/ 149126 h 608707"/>
                <a:gd name="connsiteX8" fmla="*/ 181570 w 445591"/>
                <a:gd name="connsiteY8" fmla="*/ 175915 h 608707"/>
                <a:gd name="connsiteX9" fmla="*/ 183356 w 445591"/>
                <a:gd name="connsiteY9" fmla="*/ 179784 h 608707"/>
                <a:gd name="connsiteX10" fmla="*/ 179784 w 445591"/>
                <a:gd name="connsiteY10" fmla="*/ 182166 h 608707"/>
                <a:gd name="connsiteX11" fmla="*/ 158055 w 445591"/>
                <a:gd name="connsiteY11" fmla="*/ 195560 h 608707"/>
                <a:gd name="connsiteX12" fmla="*/ 157460 w 445591"/>
                <a:gd name="connsiteY12" fmla="*/ 195858 h 608707"/>
                <a:gd name="connsiteX13" fmla="*/ 116979 w 445591"/>
                <a:gd name="connsiteY13" fmla="*/ 226219 h 608707"/>
                <a:gd name="connsiteX14" fmla="*/ 116086 w 445591"/>
                <a:gd name="connsiteY14" fmla="*/ 227112 h 608707"/>
                <a:gd name="connsiteX15" fmla="*/ 114598 w 445591"/>
                <a:gd name="connsiteY15" fmla="*/ 227112 h 608707"/>
                <a:gd name="connsiteX16" fmla="*/ 58936 w 445591"/>
                <a:gd name="connsiteY16" fmla="*/ 230088 h 608707"/>
                <a:gd name="connsiteX17" fmla="*/ 50899 w 445591"/>
                <a:gd name="connsiteY17" fmla="*/ 274141 h 608707"/>
                <a:gd name="connsiteX18" fmla="*/ 50899 w 445591"/>
                <a:gd name="connsiteY18" fmla="*/ 275034 h 608707"/>
                <a:gd name="connsiteX19" fmla="*/ 50304 w 445591"/>
                <a:gd name="connsiteY19" fmla="*/ 275630 h 608707"/>
                <a:gd name="connsiteX20" fmla="*/ 37505 w 445591"/>
                <a:gd name="connsiteY20" fmla="*/ 300335 h 608707"/>
                <a:gd name="connsiteX21" fmla="*/ 33933 w 445591"/>
                <a:gd name="connsiteY21" fmla="*/ 358676 h 608707"/>
                <a:gd name="connsiteX22" fmla="*/ 33933 w 445591"/>
                <a:gd name="connsiteY22" fmla="*/ 358973 h 608707"/>
                <a:gd name="connsiteX23" fmla="*/ 33933 w 445591"/>
                <a:gd name="connsiteY23" fmla="*/ 359569 h 608707"/>
                <a:gd name="connsiteX24" fmla="*/ 28873 w 445591"/>
                <a:gd name="connsiteY24" fmla="*/ 381595 h 608707"/>
                <a:gd name="connsiteX25" fmla="*/ 28575 w 445591"/>
                <a:gd name="connsiteY25" fmla="*/ 382488 h 608707"/>
                <a:gd name="connsiteX26" fmla="*/ 27980 w 445591"/>
                <a:gd name="connsiteY26" fmla="*/ 383381 h 608707"/>
                <a:gd name="connsiteX27" fmla="*/ 0 w 445591"/>
                <a:gd name="connsiteY27" fmla="*/ 422970 h 608707"/>
                <a:gd name="connsiteX28" fmla="*/ 0 w 445591"/>
                <a:gd name="connsiteY28" fmla="*/ 441722 h 608707"/>
                <a:gd name="connsiteX29" fmla="*/ 17264 w 445591"/>
                <a:gd name="connsiteY29" fmla="*/ 458688 h 608707"/>
                <a:gd name="connsiteX30" fmla="*/ 17562 w 445591"/>
                <a:gd name="connsiteY30" fmla="*/ 459284 h 608707"/>
                <a:gd name="connsiteX31" fmla="*/ 17859 w 445591"/>
                <a:gd name="connsiteY31" fmla="*/ 459581 h 608707"/>
                <a:gd name="connsiteX32" fmla="*/ 27682 w 445591"/>
                <a:gd name="connsiteY32" fmla="*/ 475952 h 608707"/>
                <a:gd name="connsiteX33" fmla="*/ 62508 w 445591"/>
                <a:gd name="connsiteY33" fmla="*/ 499170 h 608707"/>
                <a:gd name="connsiteX34" fmla="*/ 63996 w 445591"/>
                <a:gd name="connsiteY34" fmla="*/ 500063 h 608707"/>
                <a:gd name="connsiteX35" fmla="*/ 64591 w 445591"/>
                <a:gd name="connsiteY35" fmla="*/ 501848 h 608707"/>
                <a:gd name="connsiteX36" fmla="*/ 71140 w 445591"/>
                <a:gd name="connsiteY36" fmla="*/ 530721 h 608707"/>
                <a:gd name="connsiteX37" fmla="*/ 71438 w 445591"/>
                <a:gd name="connsiteY37" fmla="*/ 531912 h 608707"/>
                <a:gd name="connsiteX38" fmla="*/ 71140 w 445591"/>
                <a:gd name="connsiteY38" fmla="*/ 532805 h 608707"/>
                <a:gd name="connsiteX39" fmla="*/ 63103 w 445591"/>
                <a:gd name="connsiteY39" fmla="*/ 570905 h 608707"/>
                <a:gd name="connsiteX40" fmla="*/ 70842 w 445591"/>
                <a:gd name="connsiteY40" fmla="*/ 592038 h 608707"/>
                <a:gd name="connsiteX41" fmla="*/ 88702 w 445591"/>
                <a:gd name="connsiteY41" fmla="*/ 608707 h 608707"/>
                <a:gd name="connsiteX42" fmla="*/ 121146 w 445591"/>
                <a:gd name="connsiteY42" fmla="*/ 576263 h 608707"/>
                <a:gd name="connsiteX43" fmla="*/ 121741 w 445591"/>
                <a:gd name="connsiteY43" fmla="*/ 575667 h 608707"/>
                <a:gd name="connsiteX44" fmla="*/ 122337 w 445591"/>
                <a:gd name="connsiteY44" fmla="*/ 575370 h 608707"/>
                <a:gd name="connsiteX45" fmla="*/ 151507 w 445591"/>
                <a:gd name="connsiteY45" fmla="*/ 560487 h 608707"/>
                <a:gd name="connsiteX46" fmla="*/ 156567 w 445591"/>
                <a:gd name="connsiteY46" fmla="*/ 550069 h 608707"/>
                <a:gd name="connsiteX47" fmla="*/ 163116 w 445591"/>
                <a:gd name="connsiteY47" fmla="*/ 540841 h 608707"/>
                <a:gd name="connsiteX48" fmla="*/ 173831 w 445591"/>
                <a:gd name="connsiteY48" fmla="*/ 535781 h 608707"/>
                <a:gd name="connsiteX49" fmla="*/ 225623 w 445591"/>
                <a:gd name="connsiteY49" fmla="*/ 535781 h 608707"/>
                <a:gd name="connsiteX50" fmla="*/ 249734 w 445591"/>
                <a:gd name="connsiteY50" fmla="*/ 500360 h 608707"/>
                <a:gd name="connsiteX51" fmla="*/ 250627 w 445591"/>
                <a:gd name="connsiteY51" fmla="*/ 499170 h 608707"/>
                <a:gd name="connsiteX52" fmla="*/ 251817 w 445591"/>
                <a:gd name="connsiteY52" fmla="*/ 498574 h 608707"/>
                <a:gd name="connsiteX53" fmla="*/ 291108 w 445591"/>
                <a:gd name="connsiteY53" fmla="*/ 482203 h 608707"/>
                <a:gd name="connsiteX54" fmla="*/ 305395 w 445591"/>
                <a:gd name="connsiteY54" fmla="*/ 453628 h 608707"/>
                <a:gd name="connsiteX55" fmla="*/ 305693 w 445591"/>
                <a:gd name="connsiteY55" fmla="*/ 453330 h 608707"/>
                <a:gd name="connsiteX56" fmla="*/ 320576 w 445591"/>
                <a:gd name="connsiteY56" fmla="*/ 412849 h 608707"/>
                <a:gd name="connsiteX57" fmla="*/ 320873 w 445591"/>
                <a:gd name="connsiteY57" fmla="*/ 412552 h 608707"/>
                <a:gd name="connsiteX58" fmla="*/ 320873 w 445591"/>
                <a:gd name="connsiteY58" fmla="*/ 412254 h 608707"/>
                <a:gd name="connsiteX59" fmla="*/ 343198 w 445591"/>
                <a:gd name="connsiteY59" fmla="*/ 372963 h 608707"/>
                <a:gd name="connsiteX60" fmla="*/ 343793 w 445591"/>
                <a:gd name="connsiteY60" fmla="*/ 371773 h 608707"/>
                <a:gd name="connsiteX61" fmla="*/ 345281 w 445591"/>
                <a:gd name="connsiteY61" fmla="*/ 371177 h 608707"/>
                <a:gd name="connsiteX62" fmla="*/ 409277 w 445591"/>
                <a:gd name="connsiteY62" fmla="*/ 342305 h 608707"/>
                <a:gd name="connsiteX63" fmla="*/ 400645 w 445591"/>
                <a:gd name="connsiteY63" fmla="*/ 322957 h 608707"/>
                <a:gd name="connsiteX64" fmla="*/ 400645 w 445591"/>
                <a:gd name="connsiteY64" fmla="*/ 322659 h 608707"/>
                <a:gd name="connsiteX65" fmla="*/ 390525 w 445591"/>
                <a:gd name="connsiteY65" fmla="*/ 293787 h 608707"/>
                <a:gd name="connsiteX66" fmla="*/ 390227 w 445591"/>
                <a:gd name="connsiteY66" fmla="*/ 292894 h 608707"/>
                <a:gd name="connsiteX67" fmla="*/ 390227 w 445591"/>
                <a:gd name="connsiteY67" fmla="*/ 292001 h 608707"/>
                <a:gd name="connsiteX68" fmla="*/ 390227 w 445591"/>
                <a:gd name="connsiteY68" fmla="*/ 261342 h 608707"/>
                <a:gd name="connsiteX69" fmla="*/ 390227 w 445591"/>
                <a:gd name="connsiteY69" fmla="*/ 257770 h 608707"/>
                <a:gd name="connsiteX70" fmla="*/ 393799 w 445591"/>
                <a:gd name="connsiteY70" fmla="*/ 256877 h 608707"/>
                <a:gd name="connsiteX71" fmla="*/ 445591 w 445591"/>
                <a:gd name="connsiteY71" fmla="*/ 244673 h 608707"/>
                <a:gd name="connsiteX72" fmla="*/ 430113 w 445591"/>
                <a:gd name="connsiteY72" fmla="*/ 214908 h 608707"/>
                <a:gd name="connsiteX73" fmla="*/ 429816 w 445591"/>
                <a:gd name="connsiteY73" fmla="*/ 214313 h 608707"/>
                <a:gd name="connsiteX74" fmla="*/ 414933 w 445591"/>
                <a:gd name="connsiteY74" fmla="*/ 194667 h 608707"/>
                <a:gd name="connsiteX75" fmla="*/ 414338 w 445591"/>
                <a:gd name="connsiteY75" fmla="*/ 193774 h 608707"/>
                <a:gd name="connsiteX76" fmla="*/ 414040 w 445591"/>
                <a:gd name="connsiteY76" fmla="*/ 192881 h 608707"/>
                <a:gd name="connsiteX77" fmla="*/ 400645 w 445591"/>
                <a:gd name="connsiteY77" fmla="*/ 144363 h 608707"/>
                <a:gd name="connsiteX78" fmla="*/ 388739 w 445591"/>
                <a:gd name="connsiteY78" fmla="*/ 115193 h 608707"/>
                <a:gd name="connsiteX79" fmla="*/ 388441 w 445591"/>
                <a:gd name="connsiteY79" fmla="*/ 114598 h 608707"/>
                <a:gd name="connsiteX80" fmla="*/ 388441 w 445591"/>
                <a:gd name="connsiteY80" fmla="*/ 114002 h 608707"/>
                <a:gd name="connsiteX81" fmla="*/ 385465 w 445591"/>
                <a:gd name="connsiteY81" fmla="*/ 91380 h 608707"/>
                <a:gd name="connsiteX82" fmla="*/ 364034 w 445591"/>
                <a:gd name="connsiteY82" fmla="*/ 82153 h 608707"/>
                <a:gd name="connsiteX83" fmla="*/ 362843 w 445591"/>
                <a:gd name="connsiteY83" fmla="*/ 81558 h 608707"/>
                <a:gd name="connsiteX84" fmla="*/ 362248 w 445591"/>
                <a:gd name="connsiteY84" fmla="*/ 80665 h 608707"/>
                <a:gd name="connsiteX85" fmla="*/ 339030 w 445591"/>
                <a:gd name="connsiteY85" fmla="*/ 49113 h 608707"/>
                <a:gd name="connsiteX86" fmla="*/ 307181 w 445591"/>
                <a:gd name="connsiteY86" fmla="*/ 27384 h 608707"/>
                <a:gd name="connsiteX87" fmla="*/ 264616 w 445591"/>
                <a:gd name="connsiteY87" fmla="*/ 11013 h 608707"/>
                <a:gd name="connsiteX88" fmla="*/ 264021 w 445591"/>
                <a:gd name="connsiteY88" fmla="*/ 10716 h 608707"/>
                <a:gd name="connsiteX89" fmla="*/ 214313 w 445591"/>
                <a:gd name="connsiteY89" fmla="*/ 0 h 60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45591" h="608707">
                  <a:moveTo>
                    <a:pt x="214313" y="0"/>
                  </a:moveTo>
                  <a:lnTo>
                    <a:pt x="188119" y="44351"/>
                  </a:lnTo>
                  <a:lnTo>
                    <a:pt x="188119" y="44648"/>
                  </a:lnTo>
                  <a:lnTo>
                    <a:pt x="163116" y="84534"/>
                  </a:lnTo>
                  <a:lnTo>
                    <a:pt x="163116" y="116086"/>
                  </a:lnTo>
                  <a:lnTo>
                    <a:pt x="163116" y="116979"/>
                  </a:lnTo>
                  <a:lnTo>
                    <a:pt x="167878" y="148828"/>
                  </a:lnTo>
                  <a:lnTo>
                    <a:pt x="167878" y="149126"/>
                  </a:lnTo>
                  <a:lnTo>
                    <a:pt x="181570" y="175915"/>
                  </a:lnTo>
                  <a:lnTo>
                    <a:pt x="183356" y="179784"/>
                  </a:lnTo>
                  <a:lnTo>
                    <a:pt x="179784" y="182166"/>
                  </a:lnTo>
                  <a:lnTo>
                    <a:pt x="158055" y="195560"/>
                  </a:lnTo>
                  <a:lnTo>
                    <a:pt x="157460" y="195858"/>
                  </a:lnTo>
                  <a:lnTo>
                    <a:pt x="116979" y="226219"/>
                  </a:lnTo>
                  <a:lnTo>
                    <a:pt x="116086" y="227112"/>
                  </a:lnTo>
                  <a:lnTo>
                    <a:pt x="114598" y="227112"/>
                  </a:lnTo>
                  <a:lnTo>
                    <a:pt x="58936" y="230088"/>
                  </a:lnTo>
                  <a:lnTo>
                    <a:pt x="50899" y="274141"/>
                  </a:lnTo>
                  <a:lnTo>
                    <a:pt x="50899" y="275034"/>
                  </a:lnTo>
                  <a:lnTo>
                    <a:pt x="50304" y="275630"/>
                  </a:lnTo>
                  <a:lnTo>
                    <a:pt x="37505" y="300335"/>
                  </a:lnTo>
                  <a:lnTo>
                    <a:pt x="33933" y="358676"/>
                  </a:lnTo>
                  <a:lnTo>
                    <a:pt x="33933" y="358973"/>
                  </a:lnTo>
                  <a:lnTo>
                    <a:pt x="33933" y="359569"/>
                  </a:lnTo>
                  <a:lnTo>
                    <a:pt x="28873" y="381595"/>
                  </a:lnTo>
                  <a:lnTo>
                    <a:pt x="28575" y="382488"/>
                  </a:lnTo>
                  <a:lnTo>
                    <a:pt x="27980" y="383381"/>
                  </a:lnTo>
                  <a:lnTo>
                    <a:pt x="0" y="422970"/>
                  </a:lnTo>
                  <a:lnTo>
                    <a:pt x="0" y="441722"/>
                  </a:lnTo>
                  <a:lnTo>
                    <a:pt x="17264" y="458688"/>
                  </a:lnTo>
                  <a:lnTo>
                    <a:pt x="17562" y="459284"/>
                  </a:lnTo>
                  <a:lnTo>
                    <a:pt x="17859" y="459581"/>
                  </a:lnTo>
                  <a:lnTo>
                    <a:pt x="27682" y="475952"/>
                  </a:lnTo>
                  <a:lnTo>
                    <a:pt x="62508" y="499170"/>
                  </a:lnTo>
                  <a:lnTo>
                    <a:pt x="63996" y="500063"/>
                  </a:lnTo>
                  <a:lnTo>
                    <a:pt x="64591" y="501848"/>
                  </a:lnTo>
                  <a:lnTo>
                    <a:pt x="71140" y="530721"/>
                  </a:lnTo>
                  <a:lnTo>
                    <a:pt x="71438" y="531912"/>
                  </a:lnTo>
                  <a:lnTo>
                    <a:pt x="71140" y="532805"/>
                  </a:lnTo>
                  <a:lnTo>
                    <a:pt x="63103" y="570905"/>
                  </a:lnTo>
                  <a:lnTo>
                    <a:pt x="70842" y="592038"/>
                  </a:lnTo>
                  <a:lnTo>
                    <a:pt x="88702" y="608707"/>
                  </a:lnTo>
                  <a:lnTo>
                    <a:pt x="121146" y="576263"/>
                  </a:lnTo>
                  <a:lnTo>
                    <a:pt x="121741" y="575667"/>
                  </a:lnTo>
                  <a:lnTo>
                    <a:pt x="122337" y="575370"/>
                  </a:lnTo>
                  <a:lnTo>
                    <a:pt x="151507" y="560487"/>
                  </a:lnTo>
                  <a:cubicBezTo>
                    <a:pt x="152097" y="558909"/>
                    <a:pt x="153509" y="555420"/>
                    <a:pt x="156567" y="550069"/>
                  </a:cubicBezTo>
                  <a:cubicBezTo>
                    <a:pt x="158395" y="546870"/>
                    <a:pt x="160402" y="543555"/>
                    <a:pt x="163116" y="540841"/>
                  </a:cubicBezTo>
                  <a:cubicBezTo>
                    <a:pt x="165829" y="538128"/>
                    <a:pt x="169428" y="535781"/>
                    <a:pt x="173831" y="535781"/>
                  </a:cubicBezTo>
                  <a:cubicBezTo>
                    <a:pt x="183534" y="535781"/>
                    <a:pt x="221668" y="535781"/>
                    <a:pt x="225623" y="535781"/>
                  </a:cubicBezTo>
                  <a:lnTo>
                    <a:pt x="249734" y="500360"/>
                  </a:lnTo>
                  <a:lnTo>
                    <a:pt x="250627" y="499170"/>
                  </a:lnTo>
                  <a:lnTo>
                    <a:pt x="251817" y="498574"/>
                  </a:lnTo>
                  <a:lnTo>
                    <a:pt x="291108" y="482203"/>
                  </a:lnTo>
                  <a:lnTo>
                    <a:pt x="305395" y="453628"/>
                  </a:lnTo>
                  <a:lnTo>
                    <a:pt x="305693" y="453330"/>
                  </a:lnTo>
                  <a:lnTo>
                    <a:pt x="320576" y="412849"/>
                  </a:lnTo>
                  <a:lnTo>
                    <a:pt x="320873" y="412552"/>
                  </a:lnTo>
                  <a:lnTo>
                    <a:pt x="320873" y="412254"/>
                  </a:lnTo>
                  <a:lnTo>
                    <a:pt x="343198" y="372963"/>
                  </a:lnTo>
                  <a:lnTo>
                    <a:pt x="343793" y="371773"/>
                  </a:lnTo>
                  <a:lnTo>
                    <a:pt x="345281" y="371177"/>
                  </a:lnTo>
                  <a:lnTo>
                    <a:pt x="409277" y="342305"/>
                  </a:lnTo>
                  <a:lnTo>
                    <a:pt x="400645" y="322957"/>
                  </a:lnTo>
                  <a:lnTo>
                    <a:pt x="400645" y="322659"/>
                  </a:lnTo>
                  <a:lnTo>
                    <a:pt x="390525" y="293787"/>
                  </a:lnTo>
                  <a:lnTo>
                    <a:pt x="390227" y="292894"/>
                  </a:lnTo>
                  <a:lnTo>
                    <a:pt x="390227" y="292001"/>
                  </a:lnTo>
                  <a:lnTo>
                    <a:pt x="390227" y="261342"/>
                  </a:lnTo>
                  <a:lnTo>
                    <a:pt x="390227" y="257770"/>
                  </a:lnTo>
                  <a:lnTo>
                    <a:pt x="393799" y="256877"/>
                  </a:lnTo>
                  <a:lnTo>
                    <a:pt x="445591" y="244673"/>
                  </a:lnTo>
                  <a:lnTo>
                    <a:pt x="430113" y="214908"/>
                  </a:lnTo>
                  <a:lnTo>
                    <a:pt x="429816" y="214313"/>
                  </a:lnTo>
                  <a:lnTo>
                    <a:pt x="414933" y="194667"/>
                  </a:lnTo>
                  <a:lnTo>
                    <a:pt x="414338" y="193774"/>
                  </a:lnTo>
                  <a:lnTo>
                    <a:pt x="414040" y="192881"/>
                  </a:lnTo>
                  <a:lnTo>
                    <a:pt x="400645" y="144363"/>
                  </a:lnTo>
                  <a:lnTo>
                    <a:pt x="388739" y="115193"/>
                  </a:lnTo>
                  <a:lnTo>
                    <a:pt x="388441" y="114598"/>
                  </a:lnTo>
                  <a:lnTo>
                    <a:pt x="388441" y="114002"/>
                  </a:lnTo>
                  <a:lnTo>
                    <a:pt x="385465" y="91380"/>
                  </a:lnTo>
                  <a:lnTo>
                    <a:pt x="364034" y="82153"/>
                  </a:lnTo>
                  <a:lnTo>
                    <a:pt x="362843" y="81558"/>
                  </a:lnTo>
                  <a:lnTo>
                    <a:pt x="362248" y="80665"/>
                  </a:lnTo>
                  <a:lnTo>
                    <a:pt x="339030" y="49113"/>
                  </a:lnTo>
                  <a:lnTo>
                    <a:pt x="307181" y="27384"/>
                  </a:lnTo>
                  <a:lnTo>
                    <a:pt x="264616" y="11013"/>
                  </a:lnTo>
                  <a:lnTo>
                    <a:pt x="264021" y="10716"/>
                  </a:lnTo>
                  <a:lnTo>
                    <a:pt x="21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4" name="Serbest Form: Şekil 591">
              <a:extLst>
                <a:ext uri="{FF2B5EF4-FFF2-40B4-BE49-F238E27FC236}">
                  <a16:creationId xmlns:a16="http://schemas.microsoft.com/office/drawing/2014/main" id="{55EF4929-018D-1E91-BFB7-51AE7806112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39417" y="2744092"/>
              <a:ext cx="1004887" cy="706338"/>
            </a:xfrm>
            <a:custGeom>
              <a:avLst/>
              <a:gdLst>
                <a:gd name="connsiteX0" fmla="*/ 361355 w 1004887"/>
                <a:gd name="connsiteY0" fmla="*/ 0 h 706338"/>
                <a:gd name="connsiteX1" fmla="*/ 340221 w 1004887"/>
                <a:gd name="connsiteY1" fmla="*/ 1786 h 706338"/>
                <a:gd name="connsiteX2" fmla="*/ 340519 w 1004887"/>
                <a:gd name="connsiteY2" fmla="*/ 2381 h 706338"/>
                <a:gd name="connsiteX3" fmla="*/ 334268 w 1004887"/>
                <a:gd name="connsiteY3" fmla="*/ 3870 h 706338"/>
                <a:gd name="connsiteX4" fmla="*/ 307479 w 1004887"/>
                <a:gd name="connsiteY4" fmla="*/ 9525 h 706338"/>
                <a:gd name="connsiteX5" fmla="*/ 306586 w 1004887"/>
                <a:gd name="connsiteY5" fmla="*/ 9823 h 706338"/>
                <a:gd name="connsiteX6" fmla="*/ 289322 w 1004887"/>
                <a:gd name="connsiteY6" fmla="*/ 17859 h 706338"/>
                <a:gd name="connsiteX7" fmla="*/ 289024 w 1004887"/>
                <a:gd name="connsiteY7" fmla="*/ 18157 h 706338"/>
                <a:gd name="connsiteX8" fmla="*/ 288727 w 1004887"/>
                <a:gd name="connsiteY8" fmla="*/ 18157 h 706338"/>
                <a:gd name="connsiteX9" fmla="*/ 270570 w 1004887"/>
                <a:gd name="connsiteY9" fmla="*/ 23515 h 706338"/>
                <a:gd name="connsiteX10" fmla="*/ 258961 w 1004887"/>
                <a:gd name="connsiteY10" fmla="*/ 41374 h 706338"/>
                <a:gd name="connsiteX11" fmla="*/ 258961 w 1004887"/>
                <a:gd name="connsiteY11" fmla="*/ 41672 h 706338"/>
                <a:gd name="connsiteX12" fmla="*/ 258663 w 1004887"/>
                <a:gd name="connsiteY12" fmla="*/ 41970 h 706338"/>
                <a:gd name="connsiteX13" fmla="*/ 246459 w 1004887"/>
                <a:gd name="connsiteY13" fmla="*/ 56555 h 706338"/>
                <a:gd name="connsiteX14" fmla="*/ 246162 w 1004887"/>
                <a:gd name="connsiteY14" fmla="*/ 57150 h 706338"/>
                <a:gd name="connsiteX15" fmla="*/ 245269 w 1004887"/>
                <a:gd name="connsiteY15" fmla="*/ 57448 h 706338"/>
                <a:gd name="connsiteX16" fmla="*/ 234255 w 1004887"/>
                <a:gd name="connsiteY16" fmla="*/ 63996 h 706338"/>
                <a:gd name="connsiteX17" fmla="*/ 226814 w 1004887"/>
                <a:gd name="connsiteY17" fmla="*/ 91678 h 706338"/>
                <a:gd name="connsiteX18" fmla="*/ 226814 w 1004887"/>
                <a:gd name="connsiteY18" fmla="*/ 91976 h 706338"/>
                <a:gd name="connsiteX19" fmla="*/ 222349 w 1004887"/>
                <a:gd name="connsiteY19" fmla="*/ 114300 h 706338"/>
                <a:gd name="connsiteX20" fmla="*/ 222052 w 1004887"/>
                <a:gd name="connsiteY20" fmla="*/ 116384 h 706338"/>
                <a:gd name="connsiteX21" fmla="*/ 220266 w 1004887"/>
                <a:gd name="connsiteY21" fmla="*/ 117574 h 706338"/>
                <a:gd name="connsiteX22" fmla="*/ 197346 w 1004887"/>
                <a:gd name="connsiteY22" fmla="*/ 131862 h 706338"/>
                <a:gd name="connsiteX23" fmla="*/ 196751 w 1004887"/>
                <a:gd name="connsiteY23" fmla="*/ 132457 h 706338"/>
                <a:gd name="connsiteX24" fmla="*/ 195858 w 1004887"/>
                <a:gd name="connsiteY24" fmla="*/ 132457 h 706338"/>
                <a:gd name="connsiteX25" fmla="*/ 172938 w 1004887"/>
                <a:gd name="connsiteY25" fmla="*/ 137220 h 706338"/>
                <a:gd name="connsiteX26" fmla="*/ 163711 w 1004887"/>
                <a:gd name="connsiteY26" fmla="*/ 146447 h 706338"/>
                <a:gd name="connsiteX27" fmla="*/ 163413 w 1004887"/>
                <a:gd name="connsiteY27" fmla="*/ 147042 h 706338"/>
                <a:gd name="connsiteX28" fmla="*/ 148233 w 1004887"/>
                <a:gd name="connsiteY28" fmla="*/ 166985 h 706338"/>
                <a:gd name="connsiteX29" fmla="*/ 147935 w 1004887"/>
                <a:gd name="connsiteY29" fmla="*/ 167283 h 706338"/>
                <a:gd name="connsiteX30" fmla="*/ 147638 w 1004887"/>
                <a:gd name="connsiteY30" fmla="*/ 167283 h 706338"/>
                <a:gd name="connsiteX31" fmla="*/ 134541 w 1004887"/>
                <a:gd name="connsiteY31" fmla="*/ 180677 h 706338"/>
                <a:gd name="connsiteX32" fmla="*/ 133945 w 1004887"/>
                <a:gd name="connsiteY32" fmla="*/ 181273 h 706338"/>
                <a:gd name="connsiteX33" fmla="*/ 133350 w 1004887"/>
                <a:gd name="connsiteY33" fmla="*/ 181570 h 706338"/>
                <a:gd name="connsiteX34" fmla="*/ 116384 w 1004887"/>
                <a:gd name="connsiteY34" fmla="*/ 189905 h 706338"/>
                <a:gd name="connsiteX35" fmla="*/ 115491 w 1004887"/>
                <a:gd name="connsiteY35" fmla="*/ 190500 h 706338"/>
                <a:gd name="connsiteX36" fmla="*/ 114300 w 1004887"/>
                <a:gd name="connsiteY36" fmla="*/ 190500 h 706338"/>
                <a:gd name="connsiteX37" fmla="*/ 48220 w 1004887"/>
                <a:gd name="connsiteY37" fmla="*/ 191691 h 706338"/>
                <a:gd name="connsiteX38" fmla="*/ 29170 w 1004887"/>
                <a:gd name="connsiteY38" fmla="*/ 199430 h 706338"/>
                <a:gd name="connsiteX39" fmla="*/ 9823 w 1004887"/>
                <a:gd name="connsiteY39" fmla="*/ 222052 h 706338"/>
                <a:gd name="connsiteX40" fmla="*/ 9525 w 1004887"/>
                <a:gd name="connsiteY40" fmla="*/ 222349 h 706338"/>
                <a:gd name="connsiteX41" fmla="*/ 0 w 1004887"/>
                <a:gd name="connsiteY41" fmla="*/ 235446 h 706338"/>
                <a:gd name="connsiteX42" fmla="*/ 1191 w 1004887"/>
                <a:gd name="connsiteY42" fmla="*/ 262533 h 706338"/>
                <a:gd name="connsiteX43" fmla="*/ 18157 w 1004887"/>
                <a:gd name="connsiteY43" fmla="*/ 272951 h 706338"/>
                <a:gd name="connsiteX44" fmla="*/ 20836 w 1004887"/>
                <a:gd name="connsiteY44" fmla="*/ 274737 h 706338"/>
                <a:gd name="connsiteX45" fmla="*/ 20241 w 1004887"/>
                <a:gd name="connsiteY45" fmla="*/ 277713 h 706338"/>
                <a:gd name="connsiteX46" fmla="*/ 19348 w 1004887"/>
                <a:gd name="connsiteY46" fmla="*/ 284857 h 706338"/>
                <a:gd name="connsiteX47" fmla="*/ 33040 w 1004887"/>
                <a:gd name="connsiteY47" fmla="*/ 284857 h 706338"/>
                <a:gd name="connsiteX48" fmla="*/ 73819 w 1004887"/>
                <a:gd name="connsiteY48" fmla="*/ 284857 h 706338"/>
                <a:gd name="connsiteX49" fmla="*/ 75009 w 1004887"/>
                <a:gd name="connsiteY49" fmla="*/ 284857 h 706338"/>
                <a:gd name="connsiteX50" fmla="*/ 75902 w 1004887"/>
                <a:gd name="connsiteY50" fmla="*/ 285452 h 706338"/>
                <a:gd name="connsiteX51" fmla="*/ 98822 w 1004887"/>
                <a:gd name="connsiteY51" fmla="*/ 296168 h 706338"/>
                <a:gd name="connsiteX52" fmla="*/ 101501 w 1004887"/>
                <a:gd name="connsiteY52" fmla="*/ 297359 h 706338"/>
                <a:gd name="connsiteX53" fmla="*/ 101501 w 1004887"/>
                <a:gd name="connsiteY53" fmla="*/ 300335 h 706338"/>
                <a:gd name="connsiteX54" fmla="*/ 103287 w 1004887"/>
                <a:gd name="connsiteY54" fmla="*/ 335161 h 706338"/>
                <a:gd name="connsiteX55" fmla="*/ 116681 w 1004887"/>
                <a:gd name="connsiteY55" fmla="*/ 364034 h 706338"/>
                <a:gd name="connsiteX56" fmla="*/ 141089 w 1004887"/>
                <a:gd name="connsiteY56" fmla="*/ 381298 h 706338"/>
                <a:gd name="connsiteX57" fmla="*/ 141089 w 1004887"/>
                <a:gd name="connsiteY57" fmla="*/ 381595 h 706338"/>
                <a:gd name="connsiteX58" fmla="*/ 141387 w 1004887"/>
                <a:gd name="connsiteY58" fmla="*/ 381595 h 706338"/>
                <a:gd name="connsiteX59" fmla="*/ 165497 w 1004887"/>
                <a:gd name="connsiteY59" fmla="*/ 401538 h 706338"/>
                <a:gd name="connsiteX60" fmla="*/ 166985 w 1004887"/>
                <a:gd name="connsiteY60" fmla="*/ 402729 h 706338"/>
                <a:gd name="connsiteX61" fmla="*/ 166985 w 1004887"/>
                <a:gd name="connsiteY61" fmla="*/ 404515 h 706338"/>
                <a:gd name="connsiteX62" fmla="*/ 172641 w 1004887"/>
                <a:gd name="connsiteY62" fmla="*/ 456307 h 706338"/>
                <a:gd name="connsiteX63" fmla="*/ 172641 w 1004887"/>
                <a:gd name="connsiteY63" fmla="*/ 458093 h 706338"/>
                <a:gd name="connsiteX64" fmla="*/ 171748 w 1004887"/>
                <a:gd name="connsiteY64" fmla="*/ 459581 h 706338"/>
                <a:gd name="connsiteX65" fmla="*/ 164604 w 1004887"/>
                <a:gd name="connsiteY65" fmla="*/ 469404 h 706338"/>
                <a:gd name="connsiteX66" fmla="*/ 158651 w 1004887"/>
                <a:gd name="connsiteY66" fmla="*/ 476845 h 706338"/>
                <a:gd name="connsiteX67" fmla="*/ 155972 w 1004887"/>
                <a:gd name="connsiteY67" fmla="*/ 479524 h 706338"/>
                <a:gd name="connsiteX68" fmla="*/ 153591 w 1004887"/>
                <a:gd name="connsiteY68" fmla="*/ 481013 h 706338"/>
                <a:gd name="connsiteX69" fmla="*/ 152698 w 1004887"/>
                <a:gd name="connsiteY69" fmla="*/ 483096 h 706338"/>
                <a:gd name="connsiteX70" fmla="*/ 150614 w 1004887"/>
                <a:gd name="connsiteY70" fmla="*/ 490835 h 706338"/>
                <a:gd name="connsiteX71" fmla="*/ 148828 w 1004887"/>
                <a:gd name="connsiteY71" fmla="*/ 500360 h 706338"/>
                <a:gd name="connsiteX72" fmla="*/ 167878 w 1004887"/>
                <a:gd name="connsiteY72" fmla="*/ 526256 h 706338"/>
                <a:gd name="connsiteX73" fmla="*/ 168771 w 1004887"/>
                <a:gd name="connsiteY73" fmla="*/ 527149 h 706338"/>
                <a:gd name="connsiteX74" fmla="*/ 168771 w 1004887"/>
                <a:gd name="connsiteY74" fmla="*/ 528340 h 706338"/>
                <a:gd name="connsiteX75" fmla="*/ 173236 w 1004887"/>
                <a:gd name="connsiteY75" fmla="*/ 554831 h 706338"/>
                <a:gd name="connsiteX76" fmla="*/ 190500 w 1004887"/>
                <a:gd name="connsiteY76" fmla="*/ 581918 h 706338"/>
                <a:gd name="connsiteX77" fmla="*/ 192286 w 1004887"/>
                <a:gd name="connsiteY77" fmla="*/ 584597 h 706338"/>
                <a:gd name="connsiteX78" fmla="*/ 190798 w 1004887"/>
                <a:gd name="connsiteY78" fmla="*/ 586978 h 706338"/>
                <a:gd name="connsiteX79" fmla="*/ 216694 w 1004887"/>
                <a:gd name="connsiteY79" fmla="*/ 593527 h 706338"/>
                <a:gd name="connsiteX80" fmla="*/ 217884 w 1004887"/>
                <a:gd name="connsiteY80" fmla="*/ 593824 h 706338"/>
                <a:gd name="connsiteX81" fmla="*/ 218480 w 1004887"/>
                <a:gd name="connsiteY81" fmla="*/ 594717 h 706338"/>
                <a:gd name="connsiteX82" fmla="*/ 244673 w 1004887"/>
                <a:gd name="connsiteY82" fmla="*/ 622399 h 706338"/>
                <a:gd name="connsiteX83" fmla="*/ 264914 w 1004887"/>
                <a:gd name="connsiteY83" fmla="*/ 637282 h 706338"/>
                <a:gd name="connsiteX84" fmla="*/ 276225 w 1004887"/>
                <a:gd name="connsiteY84" fmla="*/ 642045 h 706338"/>
                <a:gd name="connsiteX85" fmla="*/ 286643 w 1004887"/>
                <a:gd name="connsiteY85" fmla="*/ 635198 h 706338"/>
                <a:gd name="connsiteX86" fmla="*/ 313432 w 1004887"/>
                <a:gd name="connsiteY86" fmla="*/ 629245 h 706338"/>
                <a:gd name="connsiteX87" fmla="*/ 331887 w 1004887"/>
                <a:gd name="connsiteY87" fmla="*/ 639663 h 706338"/>
                <a:gd name="connsiteX88" fmla="*/ 340519 w 1004887"/>
                <a:gd name="connsiteY88" fmla="*/ 646212 h 706338"/>
                <a:gd name="connsiteX89" fmla="*/ 361652 w 1004887"/>
                <a:gd name="connsiteY89" fmla="*/ 647700 h 706338"/>
                <a:gd name="connsiteX90" fmla="*/ 382191 w 1004887"/>
                <a:gd name="connsiteY90" fmla="*/ 647700 h 706338"/>
                <a:gd name="connsiteX91" fmla="*/ 401836 w 1004887"/>
                <a:gd name="connsiteY91" fmla="*/ 647700 h 706338"/>
                <a:gd name="connsiteX92" fmla="*/ 425648 w 1004887"/>
                <a:gd name="connsiteY92" fmla="*/ 610791 h 706338"/>
                <a:gd name="connsiteX93" fmla="*/ 427732 w 1004887"/>
                <a:gd name="connsiteY93" fmla="*/ 608112 h 706338"/>
                <a:gd name="connsiteX94" fmla="*/ 431006 w 1004887"/>
                <a:gd name="connsiteY94" fmla="*/ 608707 h 706338"/>
                <a:gd name="connsiteX95" fmla="*/ 458093 w 1004887"/>
                <a:gd name="connsiteY95" fmla="*/ 615553 h 706338"/>
                <a:gd name="connsiteX96" fmla="*/ 481608 w 1004887"/>
                <a:gd name="connsiteY96" fmla="*/ 621804 h 706338"/>
                <a:gd name="connsiteX97" fmla="*/ 506016 w 1004887"/>
                <a:gd name="connsiteY97" fmla="*/ 603647 h 706338"/>
                <a:gd name="connsiteX98" fmla="*/ 525959 w 1004887"/>
                <a:gd name="connsiteY98" fmla="*/ 589955 h 706338"/>
                <a:gd name="connsiteX99" fmla="*/ 533698 w 1004887"/>
                <a:gd name="connsiteY99" fmla="*/ 585490 h 706338"/>
                <a:gd name="connsiteX100" fmla="*/ 540246 w 1004887"/>
                <a:gd name="connsiteY100" fmla="*/ 583109 h 706338"/>
                <a:gd name="connsiteX101" fmla="*/ 543520 w 1004887"/>
                <a:gd name="connsiteY101" fmla="*/ 582513 h 706338"/>
                <a:gd name="connsiteX102" fmla="*/ 550069 w 1004887"/>
                <a:gd name="connsiteY102" fmla="*/ 580727 h 706338"/>
                <a:gd name="connsiteX103" fmla="*/ 567631 w 1004887"/>
                <a:gd name="connsiteY103" fmla="*/ 575072 h 706338"/>
                <a:gd name="connsiteX104" fmla="*/ 591443 w 1004887"/>
                <a:gd name="connsiteY104" fmla="*/ 566440 h 706338"/>
                <a:gd name="connsiteX105" fmla="*/ 593527 w 1004887"/>
                <a:gd name="connsiteY105" fmla="*/ 565845 h 706338"/>
                <a:gd name="connsiteX106" fmla="*/ 595313 w 1004887"/>
                <a:gd name="connsiteY106" fmla="*/ 566738 h 706338"/>
                <a:gd name="connsiteX107" fmla="*/ 625971 w 1004887"/>
                <a:gd name="connsiteY107" fmla="*/ 583704 h 706338"/>
                <a:gd name="connsiteX108" fmla="*/ 626864 w 1004887"/>
                <a:gd name="connsiteY108" fmla="*/ 584299 h 706338"/>
                <a:gd name="connsiteX109" fmla="*/ 627459 w 1004887"/>
                <a:gd name="connsiteY109" fmla="*/ 585192 h 706338"/>
                <a:gd name="connsiteX110" fmla="*/ 635496 w 1004887"/>
                <a:gd name="connsiteY110" fmla="*/ 596801 h 706338"/>
                <a:gd name="connsiteX111" fmla="*/ 640854 w 1004887"/>
                <a:gd name="connsiteY111" fmla="*/ 606623 h 706338"/>
                <a:gd name="connsiteX112" fmla="*/ 643831 w 1004887"/>
                <a:gd name="connsiteY112" fmla="*/ 616744 h 706338"/>
                <a:gd name="connsiteX113" fmla="*/ 644128 w 1004887"/>
                <a:gd name="connsiteY113" fmla="*/ 635198 h 706338"/>
                <a:gd name="connsiteX114" fmla="*/ 646212 w 1004887"/>
                <a:gd name="connsiteY114" fmla="*/ 643235 h 706338"/>
                <a:gd name="connsiteX115" fmla="*/ 648891 w 1004887"/>
                <a:gd name="connsiteY115" fmla="*/ 646509 h 706338"/>
                <a:gd name="connsiteX116" fmla="*/ 672703 w 1004887"/>
                <a:gd name="connsiteY116" fmla="*/ 656630 h 706338"/>
                <a:gd name="connsiteX117" fmla="*/ 700981 w 1004887"/>
                <a:gd name="connsiteY117" fmla="*/ 666750 h 706338"/>
                <a:gd name="connsiteX118" fmla="*/ 761107 w 1004887"/>
                <a:gd name="connsiteY118" fmla="*/ 681931 h 706338"/>
                <a:gd name="connsiteX119" fmla="*/ 762000 w 1004887"/>
                <a:gd name="connsiteY119" fmla="*/ 682228 h 706338"/>
                <a:gd name="connsiteX120" fmla="*/ 762893 w 1004887"/>
                <a:gd name="connsiteY120" fmla="*/ 683121 h 706338"/>
                <a:gd name="connsiteX121" fmla="*/ 775395 w 1004887"/>
                <a:gd name="connsiteY121" fmla="*/ 694432 h 706338"/>
                <a:gd name="connsiteX122" fmla="*/ 841177 w 1004887"/>
                <a:gd name="connsiteY122" fmla="*/ 706338 h 706338"/>
                <a:gd name="connsiteX123" fmla="*/ 885825 w 1004887"/>
                <a:gd name="connsiteY123" fmla="*/ 687586 h 706338"/>
                <a:gd name="connsiteX124" fmla="*/ 885230 w 1004887"/>
                <a:gd name="connsiteY124" fmla="*/ 686991 h 706338"/>
                <a:gd name="connsiteX125" fmla="*/ 917674 w 1004887"/>
                <a:gd name="connsiteY125" fmla="*/ 646212 h 706338"/>
                <a:gd name="connsiteX126" fmla="*/ 918270 w 1004887"/>
                <a:gd name="connsiteY126" fmla="*/ 645319 h 706338"/>
                <a:gd name="connsiteX127" fmla="*/ 919460 w 1004887"/>
                <a:gd name="connsiteY127" fmla="*/ 644723 h 706338"/>
                <a:gd name="connsiteX128" fmla="*/ 963216 w 1004887"/>
                <a:gd name="connsiteY128" fmla="*/ 626269 h 706338"/>
                <a:gd name="connsiteX129" fmla="*/ 963513 w 1004887"/>
                <a:gd name="connsiteY129" fmla="*/ 625971 h 706338"/>
                <a:gd name="connsiteX130" fmla="*/ 963811 w 1004887"/>
                <a:gd name="connsiteY130" fmla="*/ 625971 h 706338"/>
                <a:gd name="connsiteX131" fmla="*/ 1001911 w 1004887"/>
                <a:gd name="connsiteY131" fmla="*/ 605433 h 706338"/>
                <a:gd name="connsiteX132" fmla="*/ 1004888 w 1004887"/>
                <a:gd name="connsiteY132" fmla="*/ 584597 h 706338"/>
                <a:gd name="connsiteX133" fmla="*/ 982563 w 1004887"/>
                <a:gd name="connsiteY133" fmla="*/ 562273 h 706338"/>
                <a:gd name="connsiteX134" fmla="*/ 981670 w 1004887"/>
                <a:gd name="connsiteY134" fmla="*/ 561380 h 706338"/>
                <a:gd name="connsiteX135" fmla="*/ 981373 w 1004887"/>
                <a:gd name="connsiteY135" fmla="*/ 560189 h 706338"/>
                <a:gd name="connsiteX136" fmla="*/ 972741 w 1004887"/>
                <a:gd name="connsiteY136" fmla="*/ 528042 h 706338"/>
                <a:gd name="connsiteX137" fmla="*/ 972443 w 1004887"/>
                <a:gd name="connsiteY137" fmla="*/ 526554 h 706338"/>
                <a:gd name="connsiteX138" fmla="*/ 973038 w 1004887"/>
                <a:gd name="connsiteY138" fmla="*/ 525363 h 706338"/>
                <a:gd name="connsiteX139" fmla="*/ 987921 w 1004887"/>
                <a:gd name="connsiteY139" fmla="*/ 475655 h 706338"/>
                <a:gd name="connsiteX140" fmla="*/ 974527 w 1004887"/>
                <a:gd name="connsiteY140" fmla="*/ 429518 h 706338"/>
                <a:gd name="connsiteX141" fmla="*/ 952798 w 1004887"/>
                <a:gd name="connsiteY141" fmla="*/ 373856 h 706338"/>
                <a:gd name="connsiteX142" fmla="*/ 952500 w 1004887"/>
                <a:gd name="connsiteY142" fmla="*/ 373559 h 706338"/>
                <a:gd name="connsiteX143" fmla="*/ 932557 w 1004887"/>
                <a:gd name="connsiteY143" fmla="*/ 331887 h 706338"/>
                <a:gd name="connsiteX144" fmla="*/ 932259 w 1004887"/>
                <a:gd name="connsiteY144" fmla="*/ 331589 h 706338"/>
                <a:gd name="connsiteX145" fmla="*/ 898624 w 1004887"/>
                <a:gd name="connsiteY145" fmla="*/ 272355 h 706338"/>
                <a:gd name="connsiteX146" fmla="*/ 896541 w 1004887"/>
                <a:gd name="connsiteY146" fmla="*/ 268784 h 706338"/>
                <a:gd name="connsiteX147" fmla="*/ 899517 w 1004887"/>
                <a:gd name="connsiteY147" fmla="*/ 266105 h 706338"/>
                <a:gd name="connsiteX148" fmla="*/ 939106 w 1004887"/>
                <a:gd name="connsiteY148" fmla="*/ 234255 h 706338"/>
                <a:gd name="connsiteX149" fmla="*/ 918270 w 1004887"/>
                <a:gd name="connsiteY149" fmla="*/ 219075 h 706338"/>
                <a:gd name="connsiteX150" fmla="*/ 894755 w 1004887"/>
                <a:gd name="connsiteY150" fmla="*/ 205085 h 706338"/>
                <a:gd name="connsiteX151" fmla="*/ 876598 w 1004887"/>
                <a:gd name="connsiteY151" fmla="*/ 195858 h 706338"/>
                <a:gd name="connsiteX152" fmla="*/ 875109 w 1004887"/>
                <a:gd name="connsiteY152" fmla="*/ 194965 h 706338"/>
                <a:gd name="connsiteX153" fmla="*/ 874514 w 1004887"/>
                <a:gd name="connsiteY153" fmla="*/ 193477 h 706338"/>
                <a:gd name="connsiteX154" fmla="*/ 853976 w 1004887"/>
                <a:gd name="connsiteY154" fmla="*/ 144066 h 706338"/>
                <a:gd name="connsiteX155" fmla="*/ 833735 w 1004887"/>
                <a:gd name="connsiteY155" fmla="*/ 114895 h 706338"/>
                <a:gd name="connsiteX156" fmla="*/ 773311 w 1004887"/>
                <a:gd name="connsiteY156" fmla="*/ 113109 h 706338"/>
                <a:gd name="connsiteX157" fmla="*/ 772418 w 1004887"/>
                <a:gd name="connsiteY157" fmla="*/ 113109 h 706338"/>
                <a:gd name="connsiteX158" fmla="*/ 771823 w 1004887"/>
                <a:gd name="connsiteY158" fmla="*/ 112812 h 706338"/>
                <a:gd name="connsiteX159" fmla="*/ 719138 w 1004887"/>
                <a:gd name="connsiteY159" fmla="*/ 94059 h 706338"/>
                <a:gd name="connsiteX160" fmla="*/ 661095 w 1004887"/>
                <a:gd name="connsiteY160" fmla="*/ 75902 h 706338"/>
                <a:gd name="connsiteX161" fmla="*/ 607814 w 1004887"/>
                <a:gd name="connsiteY161" fmla="*/ 87511 h 706338"/>
                <a:gd name="connsiteX162" fmla="*/ 606623 w 1004887"/>
                <a:gd name="connsiteY162" fmla="*/ 87809 h 706338"/>
                <a:gd name="connsiteX163" fmla="*/ 605433 w 1004887"/>
                <a:gd name="connsiteY163" fmla="*/ 87511 h 706338"/>
                <a:gd name="connsiteX164" fmla="*/ 582513 w 1004887"/>
                <a:gd name="connsiteY164" fmla="*/ 81558 h 706338"/>
                <a:gd name="connsiteX165" fmla="*/ 565547 w 1004887"/>
                <a:gd name="connsiteY165" fmla="*/ 77391 h 706338"/>
                <a:gd name="connsiteX166" fmla="*/ 555724 w 1004887"/>
                <a:gd name="connsiteY166" fmla="*/ 75605 h 706338"/>
                <a:gd name="connsiteX167" fmla="*/ 543223 w 1004887"/>
                <a:gd name="connsiteY167" fmla="*/ 78284 h 706338"/>
                <a:gd name="connsiteX168" fmla="*/ 529531 w 1004887"/>
                <a:gd name="connsiteY168" fmla="*/ 82451 h 706338"/>
                <a:gd name="connsiteX169" fmla="*/ 506313 w 1004887"/>
                <a:gd name="connsiteY169" fmla="*/ 92273 h 706338"/>
                <a:gd name="connsiteX170" fmla="*/ 477441 w 1004887"/>
                <a:gd name="connsiteY170" fmla="*/ 97631 h 706338"/>
                <a:gd name="connsiteX171" fmla="*/ 475059 w 1004887"/>
                <a:gd name="connsiteY171" fmla="*/ 97631 h 706338"/>
                <a:gd name="connsiteX172" fmla="*/ 473571 w 1004887"/>
                <a:gd name="connsiteY172" fmla="*/ 95845 h 706338"/>
                <a:gd name="connsiteX173" fmla="*/ 467916 w 1004887"/>
                <a:gd name="connsiteY173" fmla="*/ 89595 h 706338"/>
                <a:gd name="connsiteX174" fmla="*/ 458688 w 1004887"/>
                <a:gd name="connsiteY174" fmla="*/ 84237 h 706338"/>
                <a:gd name="connsiteX175" fmla="*/ 443210 w 1004887"/>
                <a:gd name="connsiteY175" fmla="*/ 77093 h 706338"/>
                <a:gd name="connsiteX176" fmla="*/ 436364 w 1004887"/>
                <a:gd name="connsiteY176" fmla="*/ 70545 h 706338"/>
                <a:gd name="connsiteX177" fmla="*/ 435769 w 1004887"/>
                <a:gd name="connsiteY177" fmla="*/ 69652 h 706338"/>
                <a:gd name="connsiteX178" fmla="*/ 435471 w 1004887"/>
                <a:gd name="connsiteY178" fmla="*/ 68759 h 706338"/>
                <a:gd name="connsiteX179" fmla="*/ 430113 w 1004887"/>
                <a:gd name="connsiteY179" fmla="*/ 48220 h 706338"/>
                <a:gd name="connsiteX180" fmla="*/ 418802 w 1004887"/>
                <a:gd name="connsiteY180" fmla="*/ 15180 h 706338"/>
                <a:gd name="connsiteX181" fmla="*/ 403920 w 1004887"/>
                <a:gd name="connsiteY181" fmla="*/ 16966 h 706338"/>
                <a:gd name="connsiteX182" fmla="*/ 402729 w 1004887"/>
                <a:gd name="connsiteY182" fmla="*/ 16966 h 706338"/>
                <a:gd name="connsiteX183" fmla="*/ 401836 w 1004887"/>
                <a:gd name="connsiteY183" fmla="*/ 16669 h 706338"/>
                <a:gd name="connsiteX184" fmla="*/ 375345 w 1004887"/>
                <a:gd name="connsiteY184" fmla="*/ 6548 h 706338"/>
                <a:gd name="connsiteX185" fmla="*/ 375345 w 1004887"/>
                <a:gd name="connsiteY185" fmla="*/ 6251 h 706338"/>
                <a:gd name="connsiteX186" fmla="*/ 375047 w 1004887"/>
                <a:gd name="connsiteY186" fmla="*/ 6251 h 706338"/>
                <a:gd name="connsiteX187" fmla="*/ 361355 w 1004887"/>
                <a:gd name="connsiteY187" fmla="*/ 0 h 70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1004887" h="706338">
                  <a:moveTo>
                    <a:pt x="361355" y="0"/>
                  </a:moveTo>
                  <a:lnTo>
                    <a:pt x="340221" y="1786"/>
                  </a:lnTo>
                  <a:lnTo>
                    <a:pt x="340519" y="2381"/>
                  </a:lnTo>
                  <a:lnTo>
                    <a:pt x="334268" y="3870"/>
                  </a:lnTo>
                  <a:lnTo>
                    <a:pt x="307479" y="9525"/>
                  </a:lnTo>
                  <a:lnTo>
                    <a:pt x="306586" y="9823"/>
                  </a:lnTo>
                  <a:lnTo>
                    <a:pt x="289322" y="17859"/>
                  </a:lnTo>
                  <a:lnTo>
                    <a:pt x="289024" y="18157"/>
                  </a:lnTo>
                  <a:lnTo>
                    <a:pt x="288727" y="18157"/>
                  </a:lnTo>
                  <a:lnTo>
                    <a:pt x="270570" y="23515"/>
                  </a:lnTo>
                  <a:lnTo>
                    <a:pt x="258961" y="41374"/>
                  </a:lnTo>
                  <a:lnTo>
                    <a:pt x="258961" y="41672"/>
                  </a:lnTo>
                  <a:lnTo>
                    <a:pt x="258663" y="41970"/>
                  </a:lnTo>
                  <a:lnTo>
                    <a:pt x="246459" y="56555"/>
                  </a:lnTo>
                  <a:lnTo>
                    <a:pt x="246162" y="57150"/>
                  </a:lnTo>
                  <a:lnTo>
                    <a:pt x="245269" y="57448"/>
                  </a:lnTo>
                  <a:lnTo>
                    <a:pt x="234255" y="63996"/>
                  </a:lnTo>
                  <a:lnTo>
                    <a:pt x="226814" y="91678"/>
                  </a:lnTo>
                  <a:lnTo>
                    <a:pt x="226814" y="91976"/>
                  </a:lnTo>
                  <a:lnTo>
                    <a:pt x="222349" y="114300"/>
                  </a:lnTo>
                  <a:lnTo>
                    <a:pt x="222052" y="116384"/>
                  </a:lnTo>
                  <a:lnTo>
                    <a:pt x="220266" y="117574"/>
                  </a:lnTo>
                  <a:lnTo>
                    <a:pt x="197346" y="131862"/>
                  </a:lnTo>
                  <a:lnTo>
                    <a:pt x="196751" y="132457"/>
                  </a:lnTo>
                  <a:lnTo>
                    <a:pt x="195858" y="132457"/>
                  </a:lnTo>
                  <a:lnTo>
                    <a:pt x="172938" y="137220"/>
                  </a:lnTo>
                  <a:lnTo>
                    <a:pt x="163711" y="146447"/>
                  </a:lnTo>
                  <a:lnTo>
                    <a:pt x="163413" y="147042"/>
                  </a:lnTo>
                  <a:lnTo>
                    <a:pt x="148233" y="166985"/>
                  </a:lnTo>
                  <a:lnTo>
                    <a:pt x="147935" y="167283"/>
                  </a:lnTo>
                  <a:lnTo>
                    <a:pt x="147638" y="167283"/>
                  </a:lnTo>
                  <a:lnTo>
                    <a:pt x="134541" y="180677"/>
                  </a:lnTo>
                  <a:lnTo>
                    <a:pt x="133945" y="181273"/>
                  </a:lnTo>
                  <a:lnTo>
                    <a:pt x="133350" y="181570"/>
                  </a:lnTo>
                  <a:lnTo>
                    <a:pt x="116384" y="189905"/>
                  </a:lnTo>
                  <a:lnTo>
                    <a:pt x="115491" y="190500"/>
                  </a:lnTo>
                  <a:lnTo>
                    <a:pt x="114300" y="190500"/>
                  </a:lnTo>
                  <a:lnTo>
                    <a:pt x="48220" y="191691"/>
                  </a:lnTo>
                  <a:lnTo>
                    <a:pt x="29170" y="199430"/>
                  </a:lnTo>
                  <a:lnTo>
                    <a:pt x="9823" y="222052"/>
                  </a:lnTo>
                  <a:lnTo>
                    <a:pt x="9525" y="222349"/>
                  </a:lnTo>
                  <a:lnTo>
                    <a:pt x="0" y="235446"/>
                  </a:lnTo>
                  <a:lnTo>
                    <a:pt x="1191" y="262533"/>
                  </a:lnTo>
                  <a:lnTo>
                    <a:pt x="18157" y="272951"/>
                  </a:lnTo>
                  <a:lnTo>
                    <a:pt x="20836" y="274737"/>
                  </a:lnTo>
                  <a:lnTo>
                    <a:pt x="20241" y="277713"/>
                  </a:lnTo>
                  <a:lnTo>
                    <a:pt x="19348" y="284857"/>
                  </a:lnTo>
                  <a:lnTo>
                    <a:pt x="33040" y="284857"/>
                  </a:lnTo>
                  <a:lnTo>
                    <a:pt x="73819" y="284857"/>
                  </a:lnTo>
                  <a:lnTo>
                    <a:pt x="75009" y="284857"/>
                  </a:lnTo>
                  <a:lnTo>
                    <a:pt x="75902" y="285452"/>
                  </a:lnTo>
                  <a:lnTo>
                    <a:pt x="98822" y="296168"/>
                  </a:lnTo>
                  <a:lnTo>
                    <a:pt x="101501" y="297359"/>
                  </a:lnTo>
                  <a:lnTo>
                    <a:pt x="101501" y="300335"/>
                  </a:lnTo>
                  <a:lnTo>
                    <a:pt x="103287" y="335161"/>
                  </a:lnTo>
                  <a:lnTo>
                    <a:pt x="116681" y="364034"/>
                  </a:lnTo>
                  <a:lnTo>
                    <a:pt x="141089" y="381298"/>
                  </a:lnTo>
                  <a:lnTo>
                    <a:pt x="141089" y="381595"/>
                  </a:lnTo>
                  <a:lnTo>
                    <a:pt x="141387" y="381595"/>
                  </a:lnTo>
                  <a:lnTo>
                    <a:pt x="165497" y="401538"/>
                  </a:lnTo>
                  <a:lnTo>
                    <a:pt x="166985" y="402729"/>
                  </a:lnTo>
                  <a:lnTo>
                    <a:pt x="166985" y="404515"/>
                  </a:lnTo>
                  <a:lnTo>
                    <a:pt x="172641" y="456307"/>
                  </a:lnTo>
                  <a:lnTo>
                    <a:pt x="172641" y="458093"/>
                  </a:lnTo>
                  <a:lnTo>
                    <a:pt x="171748" y="459581"/>
                  </a:lnTo>
                  <a:cubicBezTo>
                    <a:pt x="171748" y="459581"/>
                    <a:pt x="168445" y="464333"/>
                    <a:pt x="164604" y="469404"/>
                  </a:cubicBezTo>
                  <a:cubicBezTo>
                    <a:pt x="162683" y="471939"/>
                    <a:pt x="160541" y="474711"/>
                    <a:pt x="158651" y="476845"/>
                  </a:cubicBezTo>
                  <a:cubicBezTo>
                    <a:pt x="157706" y="477912"/>
                    <a:pt x="156885" y="478696"/>
                    <a:pt x="155972" y="479524"/>
                  </a:cubicBezTo>
                  <a:cubicBezTo>
                    <a:pt x="155375" y="480066"/>
                    <a:pt x="154383" y="480548"/>
                    <a:pt x="153591" y="481013"/>
                  </a:cubicBezTo>
                  <a:cubicBezTo>
                    <a:pt x="153403" y="481325"/>
                    <a:pt x="153059" y="482109"/>
                    <a:pt x="152698" y="483096"/>
                  </a:cubicBezTo>
                  <a:cubicBezTo>
                    <a:pt x="151976" y="485070"/>
                    <a:pt x="151267" y="488008"/>
                    <a:pt x="150614" y="490835"/>
                  </a:cubicBezTo>
                  <a:cubicBezTo>
                    <a:pt x="149515" y="495600"/>
                    <a:pt x="149054" y="498992"/>
                    <a:pt x="148828" y="500360"/>
                  </a:cubicBezTo>
                  <a:lnTo>
                    <a:pt x="167878" y="526256"/>
                  </a:lnTo>
                  <a:lnTo>
                    <a:pt x="168771" y="527149"/>
                  </a:lnTo>
                  <a:lnTo>
                    <a:pt x="168771" y="528340"/>
                  </a:lnTo>
                  <a:lnTo>
                    <a:pt x="173236" y="554831"/>
                  </a:lnTo>
                  <a:lnTo>
                    <a:pt x="190500" y="581918"/>
                  </a:lnTo>
                  <a:lnTo>
                    <a:pt x="192286" y="584597"/>
                  </a:lnTo>
                  <a:lnTo>
                    <a:pt x="190798" y="586978"/>
                  </a:lnTo>
                  <a:lnTo>
                    <a:pt x="216694" y="593527"/>
                  </a:lnTo>
                  <a:lnTo>
                    <a:pt x="217884" y="593824"/>
                  </a:lnTo>
                  <a:lnTo>
                    <a:pt x="218480" y="594717"/>
                  </a:lnTo>
                  <a:cubicBezTo>
                    <a:pt x="218480" y="594717"/>
                    <a:pt x="234011" y="608183"/>
                    <a:pt x="244673" y="622399"/>
                  </a:cubicBezTo>
                  <a:cubicBezTo>
                    <a:pt x="248919" y="628060"/>
                    <a:pt x="257576" y="633613"/>
                    <a:pt x="264914" y="637282"/>
                  </a:cubicBezTo>
                  <a:cubicBezTo>
                    <a:pt x="271108" y="640379"/>
                    <a:pt x="274726" y="641519"/>
                    <a:pt x="276225" y="642045"/>
                  </a:cubicBezTo>
                  <a:cubicBezTo>
                    <a:pt x="277881" y="640734"/>
                    <a:pt x="280710" y="638435"/>
                    <a:pt x="286643" y="635198"/>
                  </a:cubicBezTo>
                  <a:cubicBezTo>
                    <a:pt x="294109" y="631126"/>
                    <a:pt x="303700" y="627083"/>
                    <a:pt x="313432" y="629245"/>
                  </a:cubicBezTo>
                  <a:cubicBezTo>
                    <a:pt x="322162" y="631185"/>
                    <a:pt x="327872" y="635871"/>
                    <a:pt x="331887" y="639663"/>
                  </a:cubicBezTo>
                  <a:cubicBezTo>
                    <a:pt x="335902" y="643456"/>
                    <a:pt x="338242" y="645756"/>
                    <a:pt x="340519" y="646212"/>
                  </a:cubicBezTo>
                  <a:cubicBezTo>
                    <a:pt x="343813" y="646871"/>
                    <a:pt x="353011" y="647489"/>
                    <a:pt x="361652" y="647700"/>
                  </a:cubicBezTo>
                  <a:cubicBezTo>
                    <a:pt x="370294" y="647911"/>
                    <a:pt x="378789" y="647700"/>
                    <a:pt x="382191" y="647700"/>
                  </a:cubicBezTo>
                  <a:cubicBezTo>
                    <a:pt x="388259" y="647700"/>
                    <a:pt x="399132" y="647700"/>
                    <a:pt x="401836" y="647700"/>
                  </a:cubicBezTo>
                  <a:lnTo>
                    <a:pt x="425648" y="610791"/>
                  </a:lnTo>
                  <a:lnTo>
                    <a:pt x="427732" y="608112"/>
                  </a:lnTo>
                  <a:lnTo>
                    <a:pt x="431006" y="608707"/>
                  </a:lnTo>
                  <a:lnTo>
                    <a:pt x="458093" y="615553"/>
                  </a:lnTo>
                  <a:lnTo>
                    <a:pt x="481608" y="621804"/>
                  </a:lnTo>
                  <a:cubicBezTo>
                    <a:pt x="483374" y="620453"/>
                    <a:pt x="493394" y="612718"/>
                    <a:pt x="506016" y="603647"/>
                  </a:cubicBezTo>
                  <a:cubicBezTo>
                    <a:pt x="512857" y="598729"/>
                    <a:pt x="520083" y="593708"/>
                    <a:pt x="525959" y="589955"/>
                  </a:cubicBezTo>
                  <a:cubicBezTo>
                    <a:pt x="528896" y="588078"/>
                    <a:pt x="531441" y="586669"/>
                    <a:pt x="533698" y="585490"/>
                  </a:cubicBezTo>
                  <a:cubicBezTo>
                    <a:pt x="535954" y="584310"/>
                    <a:pt x="537114" y="583109"/>
                    <a:pt x="540246" y="583109"/>
                  </a:cubicBezTo>
                  <a:cubicBezTo>
                    <a:pt x="540104" y="583109"/>
                    <a:pt x="541752" y="582945"/>
                    <a:pt x="543520" y="582513"/>
                  </a:cubicBezTo>
                  <a:cubicBezTo>
                    <a:pt x="545289" y="582082"/>
                    <a:pt x="547489" y="581509"/>
                    <a:pt x="550069" y="580727"/>
                  </a:cubicBezTo>
                  <a:cubicBezTo>
                    <a:pt x="555229" y="579164"/>
                    <a:pt x="561497" y="577187"/>
                    <a:pt x="567631" y="575072"/>
                  </a:cubicBezTo>
                  <a:cubicBezTo>
                    <a:pt x="579898" y="570842"/>
                    <a:pt x="591443" y="566440"/>
                    <a:pt x="591443" y="566440"/>
                  </a:cubicBezTo>
                  <a:lnTo>
                    <a:pt x="593527" y="565845"/>
                  </a:lnTo>
                  <a:lnTo>
                    <a:pt x="595313" y="566738"/>
                  </a:lnTo>
                  <a:lnTo>
                    <a:pt x="625971" y="583704"/>
                  </a:lnTo>
                  <a:lnTo>
                    <a:pt x="626864" y="584299"/>
                  </a:lnTo>
                  <a:lnTo>
                    <a:pt x="627459" y="585192"/>
                  </a:lnTo>
                  <a:cubicBezTo>
                    <a:pt x="627459" y="585192"/>
                    <a:pt x="631540" y="590427"/>
                    <a:pt x="635496" y="596801"/>
                  </a:cubicBezTo>
                  <a:cubicBezTo>
                    <a:pt x="637474" y="599988"/>
                    <a:pt x="639289" y="603233"/>
                    <a:pt x="640854" y="606623"/>
                  </a:cubicBezTo>
                  <a:cubicBezTo>
                    <a:pt x="642419" y="610014"/>
                    <a:pt x="643831" y="613189"/>
                    <a:pt x="643831" y="616744"/>
                  </a:cubicBezTo>
                  <a:cubicBezTo>
                    <a:pt x="643831" y="621314"/>
                    <a:pt x="643350" y="628781"/>
                    <a:pt x="644128" y="635198"/>
                  </a:cubicBezTo>
                  <a:cubicBezTo>
                    <a:pt x="644517" y="638407"/>
                    <a:pt x="645287" y="641289"/>
                    <a:pt x="646212" y="643235"/>
                  </a:cubicBezTo>
                  <a:cubicBezTo>
                    <a:pt x="647136" y="645181"/>
                    <a:pt x="647845" y="646161"/>
                    <a:pt x="648891" y="646509"/>
                  </a:cubicBezTo>
                  <a:cubicBezTo>
                    <a:pt x="654746" y="648461"/>
                    <a:pt x="663255" y="652431"/>
                    <a:pt x="672703" y="656630"/>
                  </a:cubicBezTo>
                  <a:cubicBezTo>
                    <a:pt x="682151" y="660829"/>
                    <a:pt x="692375" y="665185"/>
                    <a:pt x="700981" y="666750"/>
                  </a:cubicBezTo>
                  <a:cubicBezTo>
                    <a:pt x="720415" y="670284"/>
                    <a:pt x="761107" y="681931"/>
                    <a:pt x="761107" y="681931"/>
                  </a:cubicBezTo>
                  <a:lnTo>
                    <a:pt x="762000" y="682228"/>
                  </a:lnTo>
                  <a:lnTo>
                    <a:pt x="762893" y="683121"/>
                  </a:lnTo>
                  <a:lnTo>
                    <a:pt x="775395" y="694432"/>
                  </a:lnTo>
                  <a:lnTo>
                    <a:pt x="841177" y="706338"/>
                  </a:lnTo>
                  <a:lnTo>
                    <a:pt x="885825" y="687586"/>
                  </a:lnTo>
                  <a:lnTo>
                    <a:pt x="885230" y="686991"/>
                  </a:lnTo>
                  <a:lnTo>
                    <a:pt x="917674" y="646212"/>
                  </a:lnTo>
                  <a:lnTo>
                    <a:pt x="918270" y="645319"/>
                  </a:lnTo>
                  <a:lnTo>
                    <a:pt x="919460" y="644723"/>
                  </a:lnTo>
                  <a:lnTo>
                    <a:pt x="963216" y="626269"/>
                  </a:lnTo>
                  <a:lnTo>
                    <a:pt x="963513" y="625971"/>
                  </a:lnTo>
                  <a:lnTo>
                    <a:pt x="963811" y="625971"/>
                  </a:lnTo>
                  <a:lnTo>
                    <a:pt x="1001911" y="605433"/>
                  </a:lnTo>
                  <a:lnTo>
                    <a:pt x="1004888" y="584597"/>
                  </a:lnTo>
                  <a:lnTo>
                    <a:pt x="982563" y="562273"/>
                  </a:lnTo>
                  <a:lnTo>
                    <a:pt x="981670" y="561380"/>
                  </a:lnTo>
                  <a:lnTo>
                    <a:pt x="981373" y="560189"/>
                  </a:lnTo>
                  <a:lnTo>
                    <a:pt x="972741" y="528042"/>
                  </a:lnTo>
                  <a:lnTo>
                    <a:pt x="972443" y="526554"/>
                  </a:lnTo>
                  <a:lnTo>
                    <a:pt x="973038" y="525363"/>
                  </a:lnTo>
                  <a:lnTo>
                    <a:pt x="987921" y="475655"/>
                  </a:lnTo>
                  <a:lnTo>
                    <a:pt x="974527" y="429518"/>
                  </a:lnTo>
                  <a:lnTo>
                    <a:pt x="952798" y="373856"/>
                  </a:lnTo>
                  <a:lnTo>
                    <a:pt x="952500" y="373559"/>
                  </a:lnTo>
                  <a:lnTo>
                    <a:pt x="932557" y="331887"/>
                  </a:lnTo>
                  <a:lnTo>
                    <a:pt x="932259" y="331589"/>
                  </a:lnTo>
                  <a:lnTo>
                    <a:pt x="898624" y="272355"/>
                  </a:lnTo>
                  <a:lnTo>
                    <a:pt x="896541" y="268784"/>
                  </a:lnTo>
                  <a:lnTo>
                    <a:pt x="899517" y="266105"/>
                  </a:lnTo>
                  <a:lnTo>
                    <a:pt x="939106" y="234255"/>
                  </a:lnTo>
                  <a:cubicBezTo>
                    <a:pt x="934510" y="231015"/>
                    <a:pt x="925332" y="224725"/>
                    <a:pt x="918270" y="219075"/>
                  </a:cubicBezTo>
                  <a:cubicBezTo>
                    <a:pt x="914924" y="216399"/>
                    <a:pt x="904258" y="210153"/>
                    <a:pt x="894755" y="205085"/>
                  </a:cubicBezTo>
                  <a:cubicBezTo>
                    <a:pt x="885252" y="200017"/>
                    <a:pt x="876598" y="195858"/>
                    <a:pt x="876598" y="195858"/>
                  </a:cubicBezTo>
                  <a:lnTo>
                    <a:pt x="875109" y="194965"/>
                  </a:lnTo>
                  <a:lnTo>
                    <a:pt x="874514" y="193477"/>
                  </a:lnTo>
                  <a:lnTo>
                    <a:pt x="853976" y="144066"/>
                  </a:lnTo>
                  <a:lnTo>
                    <a:pt x="833735" y="114895"/>
                  </a:lnTo>
                  <a:lnTo>
                    <a:pt x="773311" y="113109"/>
                  </a:lnTo>
                  <a:lnTo>
                    <a:pt x="772418" y="113109"/>
                  </a:lnTo>
                  <a:lnTo>
                    <a:pt x="771823" y="112812"/>
                  </a:lnTo>
                  <a:lnTo>
                    <a:pt x="719138" y="94059"/>
                  </a:lnTo>
                  <a:lnTo>
                    <a:pt x="661095" y="75902"/>
                  </a:lnTo>
                  <a:lnTo>
                    <a:pt x="607814" y="87511"/>
                  </a:lnTo>
                  <a:lnTo>
                    <a:pt x="606623" y="87809"/>
                  </a:lnTo>
                  <a:lnTo>
                    <a:pt x="605433" y="87511"/>
                  </a:lnTo>
                  <a:cubicBezTo>
                    <a:pt x="605433" y="87511"/>
                    <a:pt x="594368" y="84521"/>
                    <a:pt x="582513" y="81558"/>
                  </a:cubicBezTo>
                  <a:cubicBezTo>
                    <a:pt x="576586" y="80076"/>
                    <a:pt x="570569" y="78489"/>
                    <a:pt x="565547" y="77391"/>
                  </a:cubicBezTo>
                  <a:cubicBezTo>
                    <a:pt x="560525" y="76292"/>
                    <a:pt x="556036" y="75605"/>
                    <a:pt x="555724" y="75605"/>
                  </a:cubicBezTo>
                  <a:cubicBezTo>
                    <a:pt x="553513" y="75605"/>
                    <a:pt x="548208" y="76829"/>
                    <a:pt x="543223" y="78284"/>
                  </a:cubicBezTo>
                  <a:cubicBezTo>
                    <a:pt x="538237" y="79738"/>
                    <a:pt x="533295" y="81510"/>
                    <a:pt x="529531" y="82451"/>
                  </a:cubicBezTo>
                  <a:cubicBezTo>
                    <a:pt x="523814" y="83880"/>
                    <a:pt x="520328" y="87018"/>
                    <a:pt x="506313" y="92273"/>
                  </a:cubicBezTo>
                  <a:cubicBezTo>
                    <a:pt x="491729" y="97743"/>
                    <a:pt x="477441" y="97631"/>
                    <a:pt x="477441" y="97631"/>
                  </a:cubicBezTo>
                  <a:lnTo>
                    <a:pt x="475059" y="97631"/>
                  </a:lnTo>
                  <a:lnTo>
                    <a:pt x="473571" y="95845"/>
                  </a:lnTo>
                  <a:cubicBezTo>
                    <a:pt x="473571" y="95845"/>
                    <a:pt x="471191" y="92677"/>
                    <a:pt x="467916" y="89595"/>
                  </a:cubicBezTo>
                  <a:cubicBezTo>
                    <a:pt x="464641" y="86512"/>
                    <a:pt x="460401" y="84237"/>
                    <a:pt x="458688" y="84237"/>
                  </a:cubicBezTo>
                  <a:cubicBezTo>
                    <a:pt x="452214" y="84237"/>
                    <a:pt x="447178" y="80361"/>
                    <a:pt x="443210" y="77093"/>
                  </a:cubicBezTo>
                  <a:cubicBezTo>
                    <a:pt x="439242" y="73825"/>
                    <a:pt x="436364" y="70545"/>
                    <a:pt x="436364" y="70545"/>
                  </a:cubicBezTo>
                  <a:lnTo>
                    <a:pt x="435769" y="69652"/>
                  </a:lnTo>
                  <a:lnTo>
                    <a:pt x="435471" y="68759"/>
                  </a:lnTo>
                  <a:lnTo>
                    <a:pt x="430113" y="48220"/>
                  </a:lnTo>
                  <a:lnTo>
                    <a:pt x="418802" y="15180"/>
                  </a:lnTo>
                  <a:lnTo>
                    <a:pt x="403920" y="16966"/>
                  </a:lnTo>
                  <a:lnTo>
                    <a:pt x="402729" y="16966"/>
                  </a:lnTo>
                  <a:lnTo>
                    <a:pt x="401836" y="16669"/>
                  </a:lnTo>
                  <a:lnTo>
                    <a:pt x="375345" y="6548"/>
                  </a:lnTo>
                  <a:lnTo>
                    <a:pt x="375345" y="6251"/>
                  </a:lnTo>
                  <a:lnTo>
                    <a:pt x="375047" y="6251"/>
                  </a:lnTo>
                  <a:lnTo>
                    <a:pt x="3613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5" name="Serbest Form: Şekil 592">
              <a:extLst>
                <a:ext uri="{FF2B5EF4-FFF2-40B4-BE49-F238E27FC236}">
                  <a16:creationId xmlns:a16="http://schemas.microsoft.com/office/drawing/2014/main" id="{0036D302-57BE-7D0B-9BA4-211D0B300B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34547" y="2759273"/>
              <a:ext cx="1089399" cy="715863"/>
            </a:xfrm>
            <a:custGeom>
              <a:avLst/>
              <a:gdLst>
                <a:gd name="connsiteX0" fmla="*/ 464024 w 1089399"/>
                <a:gd name="connsiteY0" fmla="*/ 0 h 715863"/>
                <a:gd name="connsiteX1" fmla="*/ 397646 w 1089399"/>
                <a:gd name="connsiteY1" fmla="*/ 12799 h 715863"/>
                <a:gd name="connsiteX2" fmla="*/ 338413 w 1089399"/>
                <a:gd name="connsiteY2" fmla="*/ 26194 h 715863"/>
                <a:gd name="connsiteX3" fmla="*/ 338115 w 1089399"/>
                <a:gd name="connsiteY3" fmla="*/ 26194 h 715863"/>
                <a:gd name="connsiteX4" fmla="*/ 248818 w 1089399"/>
                <a:gd name="connsiteY4" fmla="*/ 53280 h 715863"/>
                <a:gd name="connsiteX5" fmla="*/ 248223 w 1089399"/>
                <a:gd name="connsiteY5" fmla="*/ 53578 h 715863"/>
                <a:gd name="connsiteX6" fmla="*/ 184227 w 1089399"/>
                <a:gd name="connsiteY6" fmla="*/ 80367 h 715863"/>
                <a:gd name="connsiteX7" fmla="*/ 183036 w 1089399"/>
                <a:gd name="connsiteY7" fmla="*/ 80963 h 715863"/>
                <a:gd name="connsiteX8" fmla="*/ 181845 w 1089399"/>
                <a:gd name="connsiteY8" fmla="*/ 80963 h 715863"/>
                <a:gd name="connsiteX9" fmla="*/ 127672 w 1089399"/>
                <a:gd name="connsiteY9" fmla="*/ 75902 h 715863"/>
                <a:gd name="connsiteX10" fmla="*/ 127374 w 1089399"/>
                <a:gd name="connsiteY10" fmla="*/ 75902 h 715863"/>
                <a:gd name="connsiteX11" fmla="*/ 106241 w 1089399"/>
                <a:gd name="connsiteY11" fmla="*/ 83939 h 715863"/>
                <a:gd name="connsiteX12" fmla="*/ 66057 w 1089399"/>
                <a:gd name="connsiteY12" fmla="*/ 97036 h 715863"/>
                <a:gd name="connsiteX13" fmla="*/ 53853 w 1089399"/>
                <a:gd name="connsiteY13" fmla="*/ 103584 h 715863"/>
                <a:gd name="connsiteX14" fmla="*/ 34803 w 1089399"/>
                <a:gd name="connsiteY14" fmla="*/ 117872 h 715863"/>
                <a:gd name="connsiteX15" fmla="*/ 15753 w 1089399"/>
                <a:gd name="connsiteY15" fmla="*/ 133052 h 715863"/>
                <a:gd name="connsiteX16" fmla="*/ 2359 w 1089399"/>
                <a:gd name="connsiteY16" fmla="*/ 142280 h 715863"/>
                <a:gd name="connsiteX17" fmla="*/ 275 w 1089399"/>
                <a:gd name="connsiteY17" fmla="*/ 145256 h 715863"/>
                <a:gd name="connsiteX18" fmla="*/ 275 w 1089399"/>
                <a:gd name="connsiteY18" fmla="*/ 152698 h 715863"/>
                <a:gd name="connsiteX19" fmla="*/ 2656 w 1089399"/>
                <a:gd name="connsiteY19" fmla="*/ 171748 h 715863"/>
                <a:gd name="connsiteX20" fmla="*/ 3847 w 1089399"/>
                <a:gd name="connsiteY20" fmla="*/ 173831 h 715863"/>
                <a:gd name="connsiteX21" fmla="*/ 9502 w 1089399"/>
                <a:gd name="connsiteY21" fmla="*/ 180380 h 715863"/>
                <a:gd name="connsiteX22" fmla="*/ 27362 w 1089399"/>
                <a:gd name="connsiteY22" fmla="*/ 197048 h 715863"/>
                <a:gd name="connsiteX23" fmla="*/ 53258 w 1089399"/>
                <a:gd name="connsiteY23" fmla="*/ 218182 h 715863"/>
                <a:gd name="connsiteX24" fmla="*/ 53556 w 1089399"/>
                <a:gd name="connsiteY24" fmla="*/ 218480 h 715863"/>
                <a:gd name="connsiteX25" fmla="*/ 111003 w 1089399"/>
                <a:gd name="connsiteY25" fmla="*/ 254198 h 715863"/>
                <a:gd name="connsiteX26" fmla="*/ 122314 w 1089399"/>
                <a:gd name="connsiteY26" fmla="*/ 277118 h 715863"/>
                <a:gd name="connsiteX27" fmla="*/ 120528 w 1089399"/>
                <a:gd name="connsiteY27" fmla="*/ 301526 h 715863"/>
                <a:gd name="connsiteX28" fmla="*/ 107431 w 1089399"/>
                <a:gd name="connsiteY28" fmla="*/ 328613 h 715863"/>
                <a:gd name="connsiteX29" fmla="*/ 107134 w 1089399"/>
                <a:gd name="connsiteY29" fmla="*/ 328910 h 715863"/>
                <a:gd name="connsiteX30" fmla="*/ 106241 w 1089399"/>
                <a:gd name="connsiteY30" fmla="*/ 329803 h 715863"/>
                <a:gd name="connsiteX31" fmla="*/ 63081 w 1089399"/>
                <a:gd name="connsiteY31" fmla="*/ 384572 h 715863"/>
                <a:gd name="connsiteX32" fmla="*/ 77070 w 1089399"/>
                <a:gd name="connsiteY32" fmla="*/ 384572 h 715863"/>
                <a:gd name="connsiteX33" fmla="*/ 78261 w 1089399"/>
                <a:gd name="connsiteY33" fmla="*/ 384572 h 715863"/>
                <a:gd name="connsiteX34" fmla="*/ 79154 w 1089399"/>
                <a:gd name="connsiteY34" fmla="*/ 385167 h 715863"/>
                <a:gd name="connsiteX35" fmla="*/ 123802 w 1089399"/>
                <a:gd name="connsiteY35" fmla="*/ 406598 h 715863"/>
                <a:gd name="connsiteX36" fmla="*/ 125588 w 1089399"/>
                <a:gd name="connsiteY36" fmla="*/ 407789 h 715863"/>
                <a:gd name="connsiteX37" fmla="*/ 126184 w 1089399"/>
                <a:gd name="connsiteY37" fmla="*/ 409575 h 715863"/>
                <a:gd name="connsiteX38" fmla="*/ 133327 w 1089399"/>
                <a:gd name="connsiteY38" fmla="*/ 434280 h 715863"/>
                <a:gd name="connsiteX39" fmla="*/ 133625 w 1089399"/>
                <a:gd name="connsiteY39" fmla="*/ 434876 h 715863"/>
                <a:gd name="connsiteX40" fmla="*/ 145829 w 1089399"/>
                <a:gd name="connsiteY40" fmla="*/ 463153 h 715863"/>
                <a:gd name="connsiteX41" fmla="*/ 185120 w 1089399"/>
                <a:gd name="connsiteY41" fmla="*/ 502741 h 715863"/>
                <a:gd name="connsiteX42" fmla="*/ 185417 w 1089399"/>
                <a:gd name="connsiteY42" fmla="*/ 502741 h 715863"/>
                <a:gd name="connsiteX43" fmla="*/ 185417 w 1089399"/>
                <a:gd name="connsiteY43" fmla="*/ 503039 h 715863"/>
                <a:gd name="connsiteX44" fmla="*/ 217862 w 1089399"/>
                <a:gd name="connsiteY44" fmla="*/ 542627 h 715863"/>
                <a:gd name="connsiteX45" fmla="*/ 218755 w 1089399"/>
                <a:gd name="connsiteY45" fmla="*/ 543818 h 715863"/>
                <a:gd name="connsiteX46" fmla="*/ 219052 w 1089399"/>
                <a:gd name="connsiteY46" fmla="*/ 545306 h 715863"/>
                <a:gd name="connsiteX47" fmla="*/ 225006 w 1089399"/>
                <a:gd name="connsiteY47" fmla="*/ 595015 h 715863"/>
                <a:gd name="connsiteX48" fmla="*/ 225006 w 1089399"/>
                <a:gd name="connsiteY48" fmla="*/ 595610 h 715863"/>
                <a:gd name="connsiteX49" fmla="*/ 230066 w 1089399"/>
                <a:gd name="connsiteY49" fmla="*/ 611684 h 715863"/>
                <a:gd name="connsiteX50" fmla="*/ 233935 w 1089399"/>
                <a:gd name="connsiteY50" fmla="*/ 624185 h 715863"/>
                <a:gd name="connsiteX51" fmla="*/ 236614 w 1089399"/>
                <a:gd name="connsiteY51" fmla="*/ 631329 h 715863"/>
                <a:gd name="connsiteX52" fmla="*/ 238400 w 1089399"/>
                <a:gd name="connsiteY52" fmla="*/ 640259 h 715863"/>
                <a:gd name="connsiteX53" fmla="*/ 238698 w 1089399"/>
                <a:gd name="connsiteY53" fmla="*/ 651570 h 715863"/>
                <a:gd name="connsiteX54" fmla="*/ 238400 w 1089399"/>
                <a:gd name="connsiteY54" fmla="*/ 664964 h 715863"/>
                <a:gd name="connsiteX55" fmla="*/ 264296 w 1089399"/>
                <a:gd name="connsiteY55" fmla="*/ 713184 h 715863"/>
                <a:gd name="connsiteX56" fmla="*/ 259236 w 1089399"/>
                <a:gd name="connsiteY56" fmla="*/ 715863 h 715863"/>
                <a:gd name="connsiteX57" fmla="*/ 286025 w 1089399"/>
                <a:gd name="connsiteY57" fmla="*/ 715268 h 715863"/>
                <a:gd name="connsiteX58" fmla="*/ 286323 w 1089399"/>
                <a:gd name="connsiteY58" fmla="*/ 715268 h 715863"/>
                <a:gd name="connsiteX59" fmla="*/ 320851 w 1089399"/>
                <a:gd name="connsiteY59" fmla="*/ 705445 h 715863"/>
                <a:gd name="connsiteX60" fmla="*/ 321149 w 1089399"/>
                <a:gd name="connsiteY60" fmla="*/ 705148 h 715863"/>
                <a:gd name="connsiteX61" fmla="*/ 343473 w 1089399"/>
                <a:gd name="connsiteY61" fmla="*/ 687586 h 715863"/>
                <a:gd name="connsiteX62" fmla="*/ 354188 w 1089399"/>
                <a:gd name="connsiteY62" fmla="*/ 654844 h 715863"/>
                <a:gd name="connsiteX63" fmla="*/ 355081 w 1089399"/>
                <a:gd name="connsiteY63" fmla="*/ 651570 h 715863"/>
                <a:gd name="connsiteX64" fmla="*/ 358653 w 1089399"/>
                <a:gd name="connsiteY64" fmla="*/ 651570 h 715863"/>
                <a:gd name="connsiteX65" fmla="*/ 371452 w 1089399"/>
                <a:gd name="connsiteY65" fmla="*/ 651570 h 715863"/>
                <a:gd name="connsiteX66" fmla="*/ 372345 w 1089399"/>
                <a:gd name="connsiteY66" fmla="*/ 647105 h 715863"/>
                <a:gd name="connsiteX67" fmla="*/ 375322 w 1089399"/>
                <a:gd name="connsiteY67" fmla="*/ 639068 h 715863"/>
                <a:gd name="connsiteX68" fmla="*/ 375322 w 1089399"/>
                <a:gd name="connsiteY68" fmla="*/ 638473 h 715863"/>
                <a:gd name="connsiteX69" fmla="*/ 375620 w 1089399"/>
                <a:gd name="connsiteY69" fmla="*/ 638175 h 715863"/>
                <a:gd name="connsiteX70" fmla="*/ 391098 w 1089399"/>
                <a:gd name="connsiteY70" fmla="*/ 615256 h 715863"/>
                <a:gd name="connsiteX71" fmla="*/ 391098 w 1089399"/>
                <a:gd name="connsiteY71" fmla="*/ 614958 h 715863"/>
                <a:gd name="connsiteX72" fmla="*/ 391395 w 1089399"/>
                <a:gd name="connsiteY72" fmla="*/ 614660 h 715863"/>
                <a:gd name="connsiteX73" fmla="*/ 420268 w 1089399"/>
                <a:gd name="connsiteY73" fmla="*/ 582216 h 715863"/>
                <a:gd name="connsiteX74" fmla="*/ 420566 w 1089399"/>
                <a:gd name="connsiteY74" fmla="*/ 581918 h 715863"/>
                <a:gd name="connsiteX75" fmla="*/ 421161 w 1089399"/>
                <a:gd name="connsiteY75" fmla="*/ 581620 h 715863"/>
                <a:gd name="connsiteX76" fmla="*/ 439913 w 1089399"/>
                <a:gd name="connsiteY76" fmla="*/ 569119 h 715863"/>
                <a:gd name="connsiteX77" fmla="*/ 451522 w 1089399"/>
                <a:gd name="connsiteY77" fmla="*/ 534591 h 715863"/>
                <a:gd name="connsiteX78" fmla="*/ 451820 w 1089399"/>
                <a:gd name="connsiteY78" fmla="*/ 533995 h 715863"/>
                <a:gd name="connsiteX79" fmla="*/ 452117 w 1089399"/>
                <a:gd name="connsiteY79" fmla="*/ 533400 h 715863"/>
                <a:gd name="connsiteX80" fmla="*/ 458368 w 1089399"/>
                <a:gd name="connsiteY80" fmla="*/ 524470 h 715863"/>
                <a:gd name="connsiteX81" fmla="*/ 466405 w 1089399"/>
                <a:gd name="connsiteY81" fmla="*/ 511969 h 715863"/>
                <a:gd name="connsiteX82" fmla="*/ 466107 w 1089399"/>
                <a:gd name="connsiteY82" fmla="*/ 508695 h 715863"/>
                <a:gd name="connsiteX83" fmla="*/ 464321 w 1089399"/>
                <a:gd name="connsiteY83" fmla="*/ 500658 h 715863"/>
                <a:gd name="connsiteX84" fmla="*/ 461642 w 1089399"/>
                <a:gd name="connsiteY84" fmla="*/ 492621 h 715863"/>
                <a:gd name="connsiteX85" fmla="*/ 460452 w 1089399"/>
                <a:gd name="connsiteY85" fmla="*/ 488156 h 715863"/>
                <a:gd name="connsiteX86" fmla="*/ 460154 w 1089399"/>
                <a:gd name="connsiteY86" fmla="*/ 488156 h 715863"/>
                <a:gd name="connsiteX87" fmla="*/ 456582 w 1089399"/>
                <a:gd name="connsiteY87" fmla="*/ 485775 h 715863"/>
                <a:gd name="connsiteX88" fmla="*/ 445271 w 1089399"/>
                <a:gd name="connsiteY88" fmla="*/ 479524 h 715863"/>
                <a:gd name="connsiteX89" fmla="*/ 428602 w 1089399"/>
                <a:gd name="connsiteY89" fmla="*/ 471785 h 715863"/>
                <a:gd name="connsiteX90" fmla="*/ 424733 w 1089399"/>
                <a:gd name="connsiteY90" fmla="*/ 469999 h 715863"/>
                <a:gd name="connsiteX91" fmla="*/ 426221 w 1089399"/>
                <a:gd name="connsiteY91" fmla="*/ 465832 h 715863"/>
                <a:gd name="connsiteX92" fmla="*/ 432174 w 1089399"/>
                <a:gd name="connsiteY92" fmla="*/ 447080 h 715863"/>
                <a:gd name="connsiteX93" fmla="*/ 433067 w 1089399"/>
                <a:gd name="connsiteY93" fmla="*/ 444401 h 715863"/>
                <a:gd name="connsiteX94" fmla="*/ 435746 w 1089399"/>
                <a:gd name="connsiteY94" fmla="*/ 443805 h 715863"/>
                <a:gd name="connsiteX95" fmla="*/ 465512 w 1089399"/>
                <a:gd name="connsiteY95" fmla="*/ 438745 h 715863"/>
                <a:gd name="connsiteX96" fmla="*/ 465512 w 1089399"/>
                <a:gd name="connsiteY96" fmla="*/ 439043 h 715863"/>
                <a:gd name="connsiteX97" fmla="*/ 479204 w 1089399"/>
                <a:gd name="connsiteY97" fmla="*/ 434876 h 715863"/>
                <a:gd name="connsiteX98" fmla="*/ 489622 w 1089399"/>
                <a:gd name="connsiteY98" fmla="*/ 431602 h 715863"/>
                <a:gd name="connsiteX99" fmla="*/ 495277 w 1089399"/>
                <a:gd name="connsiteY99" fmla="*/ 429220 h 715863"/>
                <a:gd name="connsiteX100" fmla="*/ 518197 w 1089399"/>
                <a:gd name="connsiteY100" fmla="*/ 416421 h 715863"/>
                <a:gd name="connsiteX101" fmla="*/ 519388 w 1089399"/>
                <a:gd name="connsiteY101" fmla="*/ 415528 h 715863"/>
                <a:gd name="connsiteX102" fmla="*/ 526829 w 1089399"/>
                <a:gd name="connsiteY102" fmla="*/ 408087 h 715863"/>
                <a:gd name="connsiteX103" fmla="*/ 533675 w 1089399"/>
                <a:gd name="connsiteY103" fmla="*/ 401836 h 715863"/>
                <a:gd name="connsiteX104" fmla="*/ 539033 w 1089399"/>
                <a:gd name="connsiteY104" fmla="*/ 397669 h 715863"/>
                <a:gd name="connsiteX105" fmla="*/ 543498 w 1089399"/>
                <a:gd name="connsiteY105" fmla="*/ 396478 h 715863"/>
                <a:gd name="connsiteX106" fmla="*/ 549451 w 1089399"/>
                <a:gd name="connsiteY106" fmla="*/ 395585 h 715863"/>
                <a:gd name="connsiteX107" fmla="*/ 565822 w 1089399"/>
                <a:gd name="connsiteY107" fmla="*/ 394395 h 715863"/>
                <a:gd name="connsiteX108" fmla="*/ 588444 w 1089399"/>
                <a:gd name="connsiteY108" fmla="*/ 392906 h 715863"/>
                <a:gd name="connsiteX109" fmla="*/ 590230 w 1089399"/>
                <a:gd name="connsiteY109" fmla="*/ 392609 h 715863"/>
                <a:gd name="connsiteX110" fmla="*/ 591420 w 1089399"/>
                <a:gd name="connsiteY110" fmla="*/ 393502 h 715863"/>
                <a:gd name="connsiteX111" fmla="*/ 606006 w 1089399"/>
                <a:gd name="connsiteY111" fmla="*/ 403027 h 715863"/>
                <a:gd name="connsiteX112" fmla="*/ 606303 w 1089399"/>
                <a:gd name="connsiteY112" fmla="*/ 403324 h 715863"/>
                <a:gd name="connsiteX113" fmla="*/ 606601 w 1089399"/>
                <a:gd name="connsiteY113" fmla="*/ 403622 h 715863"/>
                <a:gd name="connsiteX114" fmla="*/ 622377 w 1089399"/>
                <a:gd name="connsiteY114" fmla="*/ 419398 h 715863"/>
                <a:gd name="connsiteX115" fmla="*/ 622674 w 1089399"/>
                <a:gd name="connsiteY115" fmla="*/ 419695 h 715863"/>
                <a:gd name="connsiteX116" fmla="*/ 635176 w 1089399"/>
                <a:gd name="connsiteY116" fmla="*/ 429220 h 715863"/>
                <a:gd name="connsiteX117" fmla="*/ 644403 w 1089399"/>
                <a:gd name="connsiteY117" fmla="*/ 436662 h 715863"/>
                <a:gd name="connsiteX118" fmla="*/ 649761 w 1089399"/>
                <a:gd name="connsiteY118" fmla="*/ 441424 h 715863"/>
                <a:gd name="connsiteX119" fmla="*/ 651249 w 1089399"/>
                <a:gd name="connsiteY119" fmla="*/ 442020 h 715863"/>
                <a:gd name="connsiteX120" fmla="*/ 657203 w 1089399"/>
                <a:gd name="connsiteY120" fmla="*/ 442020 h 715863"/>
                <a:gd name="connsiteX121" fmla="*/ 665537 w 1089399"/>
                <a:gd name="connsiteY121" fmla="*/ 441424 h 715863"/>
                <a:gd name="connsiteX122" fmla="*/ 667620 w 1089399"/>
                <a:gd name="connsiteY122" fmla="*/ 441127 h 715863"/>
                <a:gd name="connsiteX123" fmla="*/ 669406 w 1089399"/>
                <a:gd name="connsiteY123" fmla="*/ 442317 h 715863"/>
                <a:gd name="connsiteX124" fmla="*/ 695600 w 1089399"/>
                <a:gd name="connsiteY124" fmla="*/ 464344 h 715863"/>
                <a:gd name="connsiteX125" fmla="*/ 712864 w 1089399"/>
                <a:gd name="connsiteY125" fmla="*/ 478631 h 715863"/>
                <a:gd name="connsiteX126" fmla="*/ 713460 w 1089399"/>
                <a:gd name="connsiteY126" fmla="*/ 478929 h 715863"/>
                <a:gd name="connsiteX127" fmla="*/ 721794 w 1089399"/>
                <a:gd name="connsiteY127" fmla="*/ 483691 h 715863"/>
                <a:gd name="connsiteX128" fmla="*/ 728342 w 1089399"/>
                <a:gd name="connsiteY128" fmla="*/ 486966 h 715863"/>
                <a:gd name="connsiteX129" fmla="*/ 730724 w 1089399"/>
                <a:gd name="connsiteY129" fmla="*/ 487859 h 715863"/>
                <a:gd name="connsiteX130" fmla="*/ 733105 w 1089399"/>
                <a:gd name="connsiteY130" fmla="*/ 486073 h 715863"/>
                <a:gd name="connsiteX131" fmla="*/ 740546 w 1089399"/>
                <a:gd name="connsiteY131" fmla="*/ 479822 h 715863"/>
                <a:gd name="connsiteX132" fmla="*/ 749476 w 1089399"/>
                <a:gd name="connsiteY132" fmla="*/ 471785 h 715863"/>
                <a:gd name="connsiteX133" fmla="*/ 754238 w 1089399"/>
                <a:gd name="connsiteY133" fmla="*/ 448568 h 715863"/>
                <a:gd name="connsiteX134" fmla="*/ 754238 w 1089399"/>
                <a:gd name="connsiteY134" fmla="*/ 448270 h 715863"/>
                <a:gd name="connsiteX135" fmla="*/ 761978 w 1089399"/>
                <a:gd name="connsiteY135" fmla="*/ 420886 h 715863"/>
                <a:gd name="connsiteX136" fmla="*/ 765549 w 1089399"/>
                <a:gd name="connsiteY136" fmla="*/ 413742 h 715863"/>
                <a:gd name="connsiteX137" fmla="*/ 771205 w 1089399"/>
                <a:gd name="connsiteY137" fmla="*/ 405408 h 715863"/>
                <a:gd name="connsiteX138" fmla="*/ 776563 w 1089399"/>
                <a:gd name="connsiteY138" fmla="*/ 397073 h 715863"/>
                <a:gd name="connsiteX139" fmla="*/ 779242 w 1089399"/>
                <a:gd name="connsiteY139" fmla="*/ 392311 h 715863"/>
                <a:gd name="connsiteX140" fmla="*/ 785492 w 1089399"/>
                <a:gd name="connsiteY140" fmla="*/ 386655 h 715863"/>
                <a:gd name="connsiteX141" fmla="*/ 793827 w 1089399"/>
                <a:gd name="connsiteY141" fmla="*/ 383381 h 715863"/>
                <a:gd name="connsiteX142" fmla="*/ 804542 w 1089399"/>
                <a:gd name="connsiteY142" fmla="*/ 380107 h 715863"/>
                <a:gd name="connsiteX143" fmla="*/ 806328 w 1089399"/>
                <a:gd name="connsiteY143" fmla="*/ 379809 h 715863"/>
                <a:gd name="connsiteX144" fmla="*/ 808114 w 1089399"/>
                <a:gd name="connsiteY144" fmla="*/ 380702 h 715863"/>
                <a:gd name="connsiteX145" fmla="*/ 835499 w 1089399"/>
                <a:gd name="connsiteY145" fmla="*/ 395883 h 715863"/>
                <a:gd name="connsiteX146" fmla="*/ 871217 w 1089399"/>
                <a:gd name="connsiteY146" fmla="*/ 390227 h 715863"/>
                <a:gd name="connsiteX147" fmla="*/ 868538 w 1089399"/>
                <a:gd name="connsiteY147" fmla="*/ 387846 h 715863"/>
                <a:gd name="connsiteX148" fmla="*/ 870324 w 1089399"/>
                <a:gd name="connsiteY148" fmla="*/ 384572 h 715863"/>
                <a:gd name="connsiteX149" fmla="*/ 887291 w 1089399"/>
                <a:gd name="connsiteY149" fmla="*/ 355699 h 715863"/>
                <a:gd name="connsiteX150" fmla="*/ 888779 w 1089399"/>
                <a:gd name="connsiteY150" fmla="*/ 353318 h 715863"/>
                <a:gd name="connsiteX151" fmla="*/ 891458 w 1089399"/>
                <a:gd name="connsiteY151" fmla="*/ 353318 h 715863"/>
                <a:gd name="connsiteX152" fmla="*/ 943845 w 1089399"/>
                <a:gd name="connsiteY152" fmla="*/ 353318 h 715863"/>
                <a:gd name="connsiteX153" fmla="*/ 956942 w 1089399"/>
                <a:gd name="connsiteY153" fmla="*/ 342305 h 715863"/>
                <a:gd name="connsiteX154" fmla="*/ 959026 w 1089399"/>
                <a:gd name="connsiteY154" fmla="*/ 340519 h 715863"/>
                <a:gd name="connsiteX155" fmla="*/ 961705 w 1089399"/>
                <a:gd name="connsiteY155" fmla="*/ 341709 h 715863"/>
                <a:gd name="connsiteX156" fmla="*/ 976290 w 1089399"/>
                <a:gd name="connsiteY156" fmla="*/ 347365 h 715863"/>
                <a:gd name="connsiteX157" fmla="*/ 1024213 w 1089399"/>
                <a:gd name="connsiteY157" fmla="*/ 347365 h 715863"/>
                <a:gd name="connsiteX158" fmla="*/ 1024808 w 1089399"/>
                <a:gd name="connsiteY158" fmla="*/ 347365 h 715863"/>
                <a:gd name="connsiteX159" fmla="*/ 1037012 w 1089399"/>
                <a:gd name="connsiteY159" fmla="*/ 343198 h 715863"/>
                <a:gd name="connsiteX160" fmla="*/ 1037905 w 1089399"/>
                <a:gd name="connsiteY160" fmla="*/ 342900 h 715863"/>
                <a:gd name="connsiteX161" fmla="*/ 1051299 w 1089399"/>
                <a:gd name="connsiteY161" fmla="*/ 334863 h 715863"/>
                <a:gd name="connsiteX162" fmla="*/ 1051299 w 1089399"/>
                <a:gd name="connsiteY162" fmla="*/ 306288 h 715863"/>
                <a:gd name="connsiteX163" fmla="*/ 1051299 w 1089399"/>
                <a:gd name="connsiteY163" fmla="*/ 305098 h 715863"/>
                <a:gd name="connsiteX164" fmla="*/ 1052192 w 1089399"/>
                <a:gd name="connsiteY164" fmla="*/ 303907 h 715863"/>
                <a:gd name="connsiteX165" fmla="*/ 1062908 w 1089399"/>
                <a:gd name="connsiteY165" fmla="*/ 286345 h 715863"/>
                <a:gd name="connsiteX166" fmla="*/ 1057848 w 1089399"/>
                <a:gd name="connsiteY166" fmla="*/ 271760 h 715863"/>
                <a:gd name="connsiteX167" fmla="*/ 1057550 w 1089399"/>
                <a:gd name="connsiteY167" fmla="*/ 271463 h 715863"/>
                <a:gd name="connsiteX168" fmla="*/ 1057550 w 1089399"/>
                <a:gd name="connsiteY168" fmla="*/ 270867 h 715863"/>
                <a:gd name="connsiteX169" fmla="*/ 1053978 w 1089399"/>
                <a:gd name="connsiteY169" fmla="*/ 239613 h 715863"/>
                <a:gd name="connsiteX170" fmla="*/ 1053383 w 1089399"/>
                <a:gd name="connsiteY170" fmla="*/ 236637 h 715863"/>
                <a:gd name="connsiteX171" fmla="*/ 1056062 w 1089399"/>
                <a:gd name="connsiteY171" fmla="*/ 235148 h 715863"/>
                <a:gd name="connsiteX172" fmla="*/ 1067373 w 1089399"/>
                <a:gd name="connsiteY172" fmla="*/ 227707 h 715863"/>
                <a:gd name="connsiteX173" fmla="*/ 1070647 w 1089399"/>
                <a:gd name="connsiteY173" fmla="*/ 208062 h 715863"/>
                <a:gd name="connsiteX174" fmla="*/ 1070945 w 1089399"/>
                <a:gd name="connsiteY174" fmla="*/ 207764 h 715863"/>
                <a:gd name="connsiteX175" fmla="*/ 1070945 w 1089399"/>
                <a:gd name="connsiteY175" fmla="*/ 207466 h 715863"/>
                <a:gd name="connsiteX176" fmla="*/ 1078684 w 1089399"/>
                <a:gd name="connsiteY176" fmla="*/ 185440 h 715863"/>
                <a:gd name="connsiteX177" fmla="*/ 1067968 w 1089399"/>
                <a:gd name="connsiteY177" fmla="*/ 169366 h 715863"/>
                <a:gd name="connsiteX178" fmla="*/ 1066182 w 1089399"/>
                <a:gd name="connsiteY178" fmla="*/ 166985 h 715863"/>
                <a:gd name="connsiteX179" fmla="*/ 1067671 w 1089399"/>
                <a:gd name="connsiteY179" fmla="*/ 164604 h 715863"/>
                <a:gd name="connsiteX180" fmla="*/ 1079577 w 1089399"/>
                <a:gd name="connsiteY180" fmla="*/ 142875 h 715863"/>
                <a:gd name="connsiteX181" fmla="*/ 1080470 w 1089399"/>
                <a:gd name="connsiteY181" fmla="*/ 141684 h 715863"/>
                <a:gd name="connsiteX182" fmla="*/ 1081660 w 1089399"/>
                <a:gd name="connsiteY182" fmla="*/ 141089 h 715863"/>
                <a:gd name="connsiteX183" fmla="*/ 1089399 w 1089399"/>
                <a:gd name="connsiteY183" fmla="*/ 136922 h 715863"/>
                <a:gd name="connsiteX184" fmla="*/ 1065587 w 1089399"/>
                <a:gd name="connsiteY184" fmla="*/ 133648 h 715863"/>
                <a:gd name="connsiteX185" fmla="*/ 1024510 w 1089399"/>
                <a:gd name="connsiteY185" fmla="*/ 153591 h 715863"/>
                <a:gd name="connsiteX186" fmla="*/ 1024213 w 1089399"/>
                <a:gd name="connsiteY186" fmla="*/ 153591 h 715863"/>
                <a:gd name="connsiteX187" fmla="*/ 1023915 w 1089399"/>
                <a:gd name="connsiteY187" fmla="*/ 153888 h 715863"/>
                <a:gd name="connsiteX188" fmla="*/ 1001591 w 1089399"/>
                <a:gd name="connsiteY188" fmla="*/ 159841 h 715863"/>
                <a:gd name="connsiteX189" fmla="*/ 984922 w 1089399"/>
                <a:gd name="connsiteY189" fmla="*/ 164009 h 715863"/>
                <a:gd name="connsiteX190" fmla="*/ 973313 w 1089399"/>
                <a:gd name="connsiteY190" fmla="*/ 165795 h 715863"/>
                <a:gd name="connsiteX191" fmla="*/ 960514 w 1089399"/>
                <a:gd name="connsiteY191" fmla="*/ 169664 h 715863"/>
                <a:gd name="connsiteX192" fmla="*/ 951585 w 1089399"/>
                <a:gd name="connsiteY192" fmla="*/ 173831 h 715863"/>
                <a:gd name="connsiteX193" fmla="*/ 949501 w 1089399"/>
                <a:gd name="connsiteY193" fmla="*/ 175022 h 715863"/>
                <a:gd name="connsiteX194" fmla="*/ 947417 w 1089399"/>
                <a:gd name="connsiteY194" fmla="*/ 173831 h 715863"/>
                <a:gd name="connsiteX195" fmla="*/ 928367 w 1089399"/>
                <a:gd name="connsiteY195" fmla="*/ 164306 h 715863"/>
                <a:gd name="connsiteX196" fmla="*/ 881635 w 1089399"/>
                <a:gd name="connsiteY196" fmla="*/ 167580 h 715863"/>
                <a:gd name="connsiteX197" fmla="*/ 881338 w 1089399"/>
                <a:gd name="connsiteY197" fmla="*/ 167580 h 715863"/>
                <a:gd name="connsiteX198" fmla="*/ 881040 w 1089399"/>
                <a:gd name="connsiteY198" fmla="*/ 167580 h 715863"/>
                <a:gd name="connsiteX199" fmla="*/ 801268 w 1089399"/>
                <a:gd name="connsiteY199" fmla="*/ 164306 h 715863"/>
                <a:gd name="connsiteX200" fmla="*/ 799482 w 1089399"/>
                <a:gd name="connsiteY200" fmla="*/ 164009 h 715863"/>
                <a:gd name="connsiteX201" fmla="*/ 798292 w 1089399"/>
                <a:gd name="connsiteY201" fmla="*/ 163116 h 715863"/>
                <a:gd name="connsiteX202" fmla="*/ 782516 w 1089399"/>
                <a:gd name="connsiteY202" fmla="*/ 148828 h 715863"/>
                <a:gd name="connsiteX203" fmla="*/ 711376 w 1089399"/>
                <a:gd name="connsiteY203" fmla="*/ 148828 h 715863"/>
                <a:gd name="connsiteX204" fmla="*/ 710483 w 1089399"/>
                <a:gd name="connsiteY204" fmla="*/ 148828 h 715863"/>
                <a:gd name="connsiteX205" fmla="*/ 709590 w 1089399"/>
                <a:gd name="connsiteY205" fmla="*/ 148530 h 715863"/>
                <a:gd name="connsiteX206" fmla="*/ 665537 w 1089399"/>
                <a:gd name="connsiteY206" fmla="*/ 133350 h 715863"/>
                <a:gd name="connsiteX207" fmla="*/ 664942 w 1089399"/>
                <a:gd name="connsiteY207" fmla="*/ 133052 h 715863"/>
                <a:gd name="connsiteX208" fmla="*/ 664644 w 1089399"/>
                <a:gd name="connsiteY208" fmla="*/ 133052 h 715863"/>
                <a:gd name="connsiteX209" fmla="*/ 638450 w 1089399"/>
                <a:gd name="connsiteY209" fmla="*/ 117574 h 715863"/>
                <a:gd name="connsiteX210" fmla="*/ 606899 w 1089399"/>
                <a:gd name="connsiteY210" fmla="*/ 141089 h 715863"/>
                <a:gd name="connsiteX211" fmla="*/ 606006 w 1089399"/>
                <a:gd name="connsiteY211" fmla="*/ 141982 h 715863"/>
                <a:gd name="connsiteX212" fmla="*/ 604815 w 1089399"/>
                <a:gd name="connsiteY212" fmla="*/ 141982 h 715863"/>
                <a:gd name="connsiteX213" fmla="*/ 558976 w 1089399"/>
                <a:gd name="connsiteY213" fmla="*/ 148828 h 715863"/>
                <a:gd name="connsiteX214" fmla="*/ 555106 w 1089399"/>
                <a:gd name="connsiteY214" fmla="*/ 149423 h 715863"/>
                <a:gd name="connsiteX215" fmla="*/ 553916 w 1089399"/>
                <a:gd name="connsiteY215" fmla="*/ 145852 h 715863"/>
                <a:gd name="connsiteX216" fmla="*/ 545284 w 1089399"/>
                <a:gd name="connsiteY216" fmla="*/ 125611 h 715863"/>
                <a:gd name="connsiteX217" fmla="*/ 544391 w 1089399"/>
                <a:gd name="connsiteY217" fmla="*/ 123527 h 715863"/>
                <a:gd name="connsiteX218" fmla="*/ 545581 w 1089399"/>
                <a:gd name="connsiteY218" fmla="*/ 121741 h 715863"/>
                <a:gd name="connsiteX219" fmla="*/ 551832 w 1089399"/>
                <a:gd name="connsiteY219" fmla="*/ 108347 h 715863"/>
                <a:gd name="connsiteX220" fmla="*/ 555106 w 1089399"/>
                <a:gd name="connsiteY220" fmla="*/ 63698 h 715863"/>
                <a:gd name="connsiteX221" fmla="*/ 543200 w 1089399"/>
                <a:gd name="connsiteY221" fmla="*/ 42565 h 715863"/>
                <a:gd name="connsiteX222" fmla="*/ 500635 w 1089399"/>
                <a:gd name="connsiteY222" fmla="*/ 29766 h 715863"/>
                <a:gd name="connsiteX223" fmla="*/ 499742 w 1089399"/>
                <a:gd name="connsiteY223" fmla="*/ 29468 h 715863"/>
                <a:gd name="connsiteX224" fmla="*/ 499147 w 1089399"/>
                <a:gd name="connsiteY224" fmla="*/ 28873 h 715863"/>
                <a:gd name="connsiteX225" fmla="*/ 464024 w 1089399"/>
                <a:gd name="connsiteY225" fmla="*/ 0 h 71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1089399" h="715863">
                  <a:moveTo>
                    <a:pt x="464024" y="0"/>
                  </a:moveTo>
                  <a:lnTo>
                    <a:pt x="397646" y="12799"/>
                  </a:lnTo>
                  <a:lnTo>
                    <a:pt x="338413" y="26194"/>
                  </a:lnTo>
                  <a:lnTo>
                    <a:pt x="338115" y="26194"/>
                  </a:lnTo>
                  <a:lnTo>
                    <a:pt x="248818" y="53280"/>
                  </a:lnTo>
                  <a:lnTo>
                    <a:pt x="248223" y="53578"/>
                  </a:lnTo>
                  <a:lnTo>
                    <a:pt x="184227" y="80367"/>
                  </a:lnTo>
                  <a:lnTo>
                    <a:pt x="183036" y="80963"/>
                  </a:lnTo>
                  <a:lnTo>
                    <a:pt x="181845" y="80963"/>
                  </a:lnTo>
                  <a:lnTo>
                    <a:pt x="127672" y="75902"/>
                  </a:lnTo>
                  <a:cubicBezTo>
                    <a:pt x="127609" y="75926"/>
                    <a:pt x="127439" y="75878"/>
                    <a:pt x="127374" y="75902"/>
                  </a:cubicBezTo>
                  <a:cubicBezTo>
                    <a:pt x="122101" y="77863"/>
                    <a:pt x="117389" y="79943"/>
                    <a:pt x="106241" y="83939"/>
                  </a:cubicBezTo>
                  <a:cubicBezTo>
                    <a:pt x="90265" y="89666"/>
                    <a:pt x="73328" y="95582"/>
                    <a:pt x="66057" y="97036"/>
                  </a:cubicBezTo>
                  <a:cubicBezTo>
                    <a:pt x="64907" y="97266"/>
                    <a:pt x="59595" y="99671"/>
                    <a:pt x="53853" y="103584"/>
                  </a:cubicBezTo>
                  <a:cubicBezTo>
                    <a:pt x="48112" y="107497"/>
                    <a:pt x="41538" y="112634"/>
                    <a:pt x="34803" y="117872"/>
                  </a:cubicBezTo>
                  <a:cubicBezTo>
                    <a:pt x="28069" y="123110"/>
                    <a:pt x="21402" y="128692"/>
                    <a:pt x="15753" y="133052"/>
                  </a:cubicBezTo>
                  <a:cubicBezTo>
                    <a:pt x="10104" y="137412"/>
                    <a:pt x="5758" y="140580"/>
                    <a:pt x="2359" y="142280"/>
                  </a:cubicBezTo>
                  <a:cubicBezTo>
                    <a:pt x="1302" y="142808"/>
                    <a:pt x="723" y="143515"/>
                    <a:pt x="275" y="145256"/>
                  </a:cubicBezTo>
                  <a:cubicBezTo>
                    <a:pt x="-173" y="146997"/>
                    <a:pt x="-1" y="149662"/>
                    <a:pt x="275" y="152698"/>
                  </a:cubicBezTo>
                  <a:cubicBezTo>
                    <a:pt x="827" y="158768"/>
                    <a:pt x="2656" y="165746"/>
                    <a:pt x="2656" y="171748"/>
                  </a:cubicBezTo>
                  <a:cubicBezTo>
                    <a:pt x="2801" y="172176"/>
                    <a:pt x="3235" y="172969"/>
                    <a:pt x="3847" y="173831"/>
                  </a:cubicBezTo>
                  <a:cubicBezTo>
                    <a:pt x="5070" y="175555"/>
                    <a:pt x="7117" y="177886"/>
                    <a:pt x="9502" y="180380"/>
                  </a:cubicBezTo>
                  <a:cubicBezTo>
                    <a:pt x="14273" y="185367"/>
                    <a:pt x="20809" y="191389"/>
                    <a:pt x="27362" y="197048"/>
                  </a:cubicBezTo>
                  <a:cubicBezTo>
                    <a:pt x="40305" y="208226"/>
                    <a:pt x="52938" y="217935"/>
                    <a:pt x="53258" y="218182"/>
                  </a:cubicBezTo>
                  <a:cubicBezTo>
                    <a:pt x="53262" y="218185"/>
                    <a:pt x="53556" y="218480"/>
                    <a:pt x="53556" y="218480"/>
                  </a:cubicBezTo>
                  <a:cubicBezTo>
                    <a:pt x="54070" y="218794"/>
                    <a:pt x="96355" y="244433"/>
                    <a:pt x="111003" y="254198"/>
                  </a:cubicBezTo>
                  <a:cubicBezTo>
                    <a:pt x="119591" y="259924"/>
                    <a:pt x="122314" y="268839"/>
                    <a:pt x="122314" y="277118"/>
                  </a:cubicBezTo>
                  <a:cubicBezTo>
                    <a:pt x="122314" y="285397"/>
                    <a:pt x="120528" y="293787"/>
                    <a:pt x="120528" y="301526"/>
                  </a:cubicBezTo>
                  <a:cubicBezTo>
                    <a:pt x="120528" y="319006"/>
                    <a:pt x="109474" y="327200"/>
                    <a:pt x="107431" y="328613"/>
                  </a:cubicBezTo>
                  <a:lnTo>
                    <a:pt x="107134" y="328910"/>
                  </a:lnTo>
                  <a:cubicBezTo>
                    <a:pt x="107024" y="328984"/>
                    <a:pt x="106241" y="329803"/>
                    <a:pt x="106241" y="329803"/>
                  </a:cubicBezTo>
                  <a:lnTo>
                    <a:pt x="63081" y="384572"/>
                  </a:lnTo>
                  <a:lnTo>
                    <a:pt x="77070" y="384572"/>
                  </a:lnTo>
                  <a:lnTo>
                    <a:pt x="78261" y="384572"/>
                  </a:lnTo>
                  <a:lnTo>
                    <a:pt x="79154" y="385167"/>
                  </a:lnTo>
                  <a:lnTo>
                    <a:pt x="123802" y="406598"/>
                  </a:lnTo>
                  <a:lnTo>
                    <a:pt x="125588" y="407789"/>
                  </a:lnTo>
                  <a:lnTo>
                    <a:pt x="126184" y="409575"/>
                  </a:lnTo>
                  <a:lnTo>
                    <a:pt x="133327" y="434280"/>
                  </a:lnTo>
                  <a:lnTo>
                    <a:pt x="133625" y="434876"/>
                  </a:lnTo>
                  <a:lnTo>
                    <a:pt x="145829" y="463153"/>
                  </a:lnTo>
                  <a:lnTo>
                    <a:pt x="185120" y="502741"/>
                  </a:lnTo>
                  <a:lnTo>
                    <a:pt x="185417" y="502741"/>
                  </a:lnTo>
                  <a:lnTo>
                    <a:pt x="185417" y="503039"/>
                  </a:lnTo>
                  <a:lnTo>
                    <a:pt x="217862" y="542627"/>
                  </a:lnTo>
                  <a:lnTo>
                    <a:pt x="218755" y="543818"/>
                  </a:lnTo>
                  <a:lnTo>
                    <a:pt x="219052" y="545306"/>
                  </a:lnTo>
                  <a:lnTo>
                    <a:pt x="225006" y="595015"/>
                  </a:lnTo>
                  <a:lnTo>
                    <a:pt x="225006" y="595610"/>
                  </a:lnTo>
                  <a:cubicBezTo>
                    <a:pt x="225155" y="596115"/>
                    <a:pt x="227459" y="603284"/>
                    <a:pt x="230066" y="611684"/>
                  </a:cubicBezTo>
                  <a:cubicBezTo>
                    <a:pt x="231413" y="616025"/>
                    <a:pt x="232713" y="620519"/>
                    <a:pt x="233935" y="624185"/>
                  </a:cubicBezTo>
                  <a:cubicBezTo>
                    <a:pt x="235157" y="627851"/>
                    <a:pt x="236403" y="630907"/>
                    <a:pt x="236614" y="631329"/>
                  </a:cubicBezTo>
                  <a:cubicBezTo>
                    <a:pt x="238103" y="634307"/>
                    <a:pt x="238162" y="636801"/>
                    <a:pt x="238400" y="640259"/>
                  </a:cubicBezTo>
                  <a:cubicBezTo>
                    <a:pt x="238638" y="643716"/>
                    <a:pt x="238698" y="647748"/>
                    <a:pt x="238698" y="651570"/>
                  </a:cubicBezTo>
                  <a:cubicBezTo>
                    <a:pt x="238698" y="658590"/>
                    <a:pt x="238442" y="663954"/>
                    <a:pt x="238400" y="664964"/>
                  </a:cubicBezTo>
                  <a:lnTo>
                    <a:pt x="264296" y="713184"/>
                  </a:lnTo>
                  <a:lnTo>
                    <a:pt x="259236" y="715863"/>
                  </a:lnTo>
                  <a:lnTo>
                    <a:pt x="286025" y="715268"/>
                  </a:lnTo>
                  <a:lnTo>
                    <a:pt x="286323" y="715268"/>
                  </a:lnTo>
                  <a:lnTo>
                    <a:pt x="320851" y="705445"/>
                  </a:lnTo>
                  <a:lnTo>
                    <a:pt x="321149" y="705148"/>
                  </a:lnTo>
                  <a:lnTo>
                    <a:pt x="343473" y="687586"/>
                  </a:lnTo>
                  <a:lnTo>
                    <a:pt x="354188" y="654844"/>
                  </a:lnTo>
                  <a:lnTo>
                    <a:pt x="355081" y="651570"/>
                  </a:lnTo>
                  <a:lnTo>
                    <a:pt x="358653" y="651570"/>
                  </a:lnTo>
                  <a:lnTo>
                    <a:pt x="371452" y="651570"/>
                  </a:lnTo>
                  <a:cubicBezTo>
                    <a:pt x="371740" y="650080"/>
                    <a:pt x="371937" y="648517"/>
                    <a:pt x="372345" y="647105"/>
                  </a:cubicBezTo>
                  <a:cubicBezTo>
                    <a:pt x="373604" y="642757"/>
                    <a:pt x="375322" y="639068"/>
                    <a:pt x="375322" y="639068"/>
                  </a:cubicBezTo>
                  <a:lnTo>
                    <a:pt x="375322" y="638473"/>
                  </a:lnTo>
                  <a:lnTo>
                    <a:pt x="375620" y="638175"/>
                  </a:lnTo>
                  <a:lnTo>
                    <a:pt x="391098" y="615256"/>
                  </a:lnTo>
                  <a:lnTo>
                    <a:pt x="391098" y="614958"/>
                  </a:lnTo>
                  <a:lnTo>
                    <a:pt x="391395" y="614660"/>
                  </a:lnTo>
                  <a:lnTo>
                    <a:pt x="420268" y="582216"/>
                  </a:lnTo>
                  <a:lnTo>
                    <a:pt x="420566" y="581918"/>
                  </a:lnTo>
                  <a:lnTo>
                    <a:pt x="421161" y="581620"/>
                  </a:lnTo>
                  <a:lnTo>
                    <a:pt x="439913" y="569119"/>
                  </a:lnTo>
                  <a:lnTo>
                    <a:pt x="451522" y="534591"/>
                  </a:lnTo>
                  <a:lnTo>
                    <a:pt x="451820" y="533995"/>
                  </a:lnTo>
                  <a:lnTo>
                    <a:pt x="452117" y="533400"/>
                  </a:lnTo>
                  <a:cubicBezTo>
                    <a:pt x="452117" y="533400"/>
                    <a:pt x="455100" y="529319"/>
                    <a:pt x="458368" y="524470"/>
                  </a:cubicBezTo>
                  <a:cubicBezTo>
                    <a:pt x="461636" y="519621"/>
                    <a:pt x="465508" y="513763"/>
                    <a:pt x="466405" y="511969"/>
                  </a:cubicBezTo>
                  <a:cubicBezTo>
                    <a:pt x="466072" y="512634"/>
                    <a:pt x="466427" y="510931"/>
                    <a:pt x="466107" y="508695"/>
                  </a:cubicBezTo>
                  <a:cubicBezTo>
                    <a:pt x="465787" y="506458"/>
                    <a:pt x="465139" y="503519"/>
                    <a:pt x="464321" y="500658"/>
                  </a:cubicBezTo>
                  <a:cubicBezTo>
                    <a:pt x="463504" y="497797"/>
                    <a:pt x="462433" y="494993"/>
                    <a:pt x="461642" y="492621"/>
                  </a:cubicBezTo>
                  <a:cubicBezTo>
                    <a:pt x="460985" y="490650"/>
                    <a:pt x="460817" y="489422"/>
                    <a:pt x="460452" y="488156"/>
                  </a:cubicBezTo>
                  <a:cubicBezTo>
                    <a:pt x="460351" y="488072"/>
                    <a:pt x="460302" y="488268"/>
                    <a:pt x="460154" y="488156"/>
                  </a:cubicBezTo>
                  <a:cubicBezTo>
                    <a:pt x="459413" y="487598"/>
                    <a:pt x="458112" y="486681"/>
                    <a:pt x="456582" y="485775"/>
                  </a:cubicBezTo>
                  <a:cubicBezTo>
                    <a:pt x="453523" y="483962"/>
                    <a:pt x="449420" y="481625"/>
                    <a:pt x="445271" y="479524"/>
                  </a:cubicBezTo>
                  <a:cubicBezTo>
                    <a:pt x="436973" y="475322"/>
                    <a:pt x="428602" y="471785"/>
                    <a:pt x="428602" y="471785"/>
                  </a:cubicBezTo>
                  <a:lnTo>
                    <a:pt x="424733" y="469999"/>
                  </a:lnTo>
                  <a:lnTo>
                    <a:pt x="426221" y="465832"/>
                  </a:lnTo>
                  <a:lnTo>
                    <a:pt x="432174" y="447080"/>
                  </a:lnTo>
                  <a:lnTo>
                    <a:pt x="433067" y="444401"/>
                  </a:lnTo>
                  <a:lnTo>
                    <a:pt x="435746" y="443805"/>
                  </a:lnTo>
                  <a:lnTo>
                    <a:pt x="465512" y="438745"/>
                  </a:lnTo>
                  <a:lnTo>
                    <a:pt x="465512" y="439043"/>
                  </a:lnTo>
                  <a:cubicBezTo>
                    <a:pt x="465769" y="438971"/>
                    <a:pt x="472071" y="437047"/>
                    <a:pt x="479204" y="434876"/>
                  </a:cubicBezTo>
                  <a:cubicBezTo>
                    <a:pt x="482842" y="433769"/>
                    <a:pt x="486561" y="432648"/>
                    <a:pt x="489622" y="431602"/>
                  </a:cubicBezTo>
                  <a:cubicBezTo>
                    <a:pt x="492683" y="430555"/>
                    <a:pt x="495235" y="429246"/>
                    <a:pt x="495277" y="429220"/>
                  </a:cubicBezTo>
                  <a:cubicBezTo>
                    <a:pt x="499607" y="426623"/>
                    <a:pt x="516338" y="417471"/>
                    <a:pt x="518197" y="416421"/>
                  </a:cubicBezTo>
                  <a:cubicBezTo>
                    <a:pt x="518197" y="416421"/>
                    <a:pt x="519271" y="415644"/>
                    <a:pt x="519388" y="415528"/>
                  </a:cubicBezTo>
                  <a:cubicBezTo>
                    <a:pt x="520218" y="414700"/>
                    <a:pt x="522868" y="411859"/>
                    <a:pt x="526829" y="408087"/>
                  </a:cubicBezTo>
                  <a:cubicBezTo>
                    <a:pt x="529088" y="405936"/>
                    <a:pt x="531600" y="403662"/>
                    <a:pt x="533675" y="401836"/>
                  </a:cubicBezTo>
                  <a:cubicBezTo>
                    <a:pt x="535750" y="400010"/>
                    <a:pt x="536834" y="398768"/>
                    <a:pt x="539033" y="397669"/>
                  </a:cubicBezTo>
                  <a:cubicBezTo>
                    <a:pt x="541091" y="396640"/>
                    <a:pt x="541833" y="396730"/>
                    <a:pt x="543498" y="396478"/>
                  </a:cubicBezTo>
                  <a:cubicBezTo>
                    <a:pt x="545162" y="396226"/>
                    <a:pt x="547096" y="395829"/>
                    <a:pt x="549451" y="395585"/>
                  </a:cubicBezTo>
                  <a:cubicBezTo>
                    <a:pt x="554161" y="395098"/>
                    <a:pt x="560057" y="394822"/>
                    <a:pt x="565822" y="394395"/>
                  </a:cubicBezTo>
                  <a:cubicBezTo>
                    <a:pt x="577353" y="393540"/>
                    <a:pt x="588444" y="392906"/>
                    <a:pt x="588444" y="392906"/>
                  </a:cubicBezTo>
                  <a:lnTo>
                    <a:pt x="590230" y="392609"/>
                  </a:lnTo>
                  <a:lnTo>
                    <a:pt x="591420" y="393502"/>
                  </a:lnTo>
                  <a:lnTo>
                    <a:pt x="606006" y="403027"/>
                  </a:lnTo>
                  <a:lnTo>
                    <a:pt x="606303" y="403324"/>
                  </a:lnTo>
                  <a:lnTo>
                    <a:pt x="606601" y="403622"/>
                  </a:lnTo>
                  <a:lnTo>
                    <a:pt x="622377" y="419398"/>
                  </a:lnTo>
                  <a:lnTo>
                    <a:pt x="622674" y="419695"/>
                  </a:lnTo>
                  <a:cubicBezTo>
                    <a:pt x="622983" y="419929"/>
                    <a:pt x="628819" y="424218"/>
                    <a:pt x="635176" y="429220"/>
                  </a:cubicBezTo>
                  <a:cubicBezTo>
                    <a:pt x="638439" y="431788"/>
                    <a:pt x="641669" y="434376"/>
                    <a:pt x="644403" y="436662"/>
                  </a:cubicBezTo>
                  <a:cubicBezTo>
                    <a:pt x="646758" y="438630"/>
                    <a:pt x="648365" y="439775"/>
                    <a:pt x="649761" y="441424"/>
                  </a:cubicBezTo>
                  <a:cubicBezTo>
                    <a:pt x="649930" y="441503"/>
                    <a:pt x="650503" y="441928"/>
                    <a:pt x="651249" y="442020"/>
                  </a:cubicBezTo>
                  <a:cubicBezTo>
                    <a:pt x="652742" y="442202"/>
                    <a:pt x="655069" y="442119"/>
                    <a:pt x="657203" y="442020"/>
                  </a:cubicBezTo>
                  <a:cubicBezTo>
                    <a:pt x="661469" y="441821"/>
                    <a:pt x="665537" y="441424"/>
                    <a:pt x="665537" y="441424"/>
                  </a:cubicBezTo>
                  <a:lnTo>
                    <a:pt x="667620" y="441127"/>
                  </a:lnTo>
                  <a:lnTo>
                    <a:pt x="669406" y="442317"/>
                  </a:lnTo>
                  <a:lnTo>
                    <a:pt x="695600" y="464344"/>
                  </a:lnTo>
                  <a:lnTo>
                    <a:pt x="712864" y="478631"/>
                  </a:lnTo>
                  <a:lnTo>
                    <a:pt x="713460" y="478929"/>
                  </a:lnTo>
                  <a:cubicBezTo>
                    <a:pt x="713952" y="479223"/>
                    <a:pt x="717519" y="481360"/>
                    <a:pt x="721794" y="483691"/>
                  </a:cubicBezTo>
                  <a:cubicBezTo>
                    <a:pt x="724079" y="484938"/>
                    <a:pt x="726438" y="486087"/>
                    <a:pt x="728342" y="486966"/>
                  </a:cubicBezTo>
                  <a:cubicBezTo>
                    <a:pt x="729295" y="487405"/>
                    <a:pt x="730154" y="487658"/>
                    <a:pt x="730724" y="487859"/>
                  </a:cubicBezTo>
                  <a:cubicBezTo>
                    <a:pt x="731326" y="487488"/>
                    <a:pt x="732115" y="486823"/>
                    <a:pt x="733105" y="486073"/>
                  </a:cubicBezTo>
                  <a:cubicBezTo>
                    <a:pt x="735249" y="484446"/>
                    <a:pt x="737936" y="482119"/>
                    <a:pt x="740546" y="479822"/>
                  </a:cubicBezTo>
                  <a:cubicBezTo>
                    <a:pt x="745126" y="475792"/>
                    <a:pt x="748492" y="472720"/>
                    <a:pt x="749476" y="471785"/>
                  </a:cubicBezTo>
                  <a:lnTo>
                    <a:pt x="754238" y="448568"/>
                  </a:lnTo>
                  <a:lnTo>
                    <a:pt x="754238" y="448270"/>
                  </a:lnTo>
                  <a:cubicBezTo>
                    <a:pt x="754238" y="448270"/>
                    <a:pt x="760025" y="426742"/>
                    <a:pt x="761978" y="420886"/>
                  </a:cubicBezTo>
                  <a:cubicBezTo>
                    <a:pt x="762729" y="418631"/>
                    <a:pt x="763950" y="416375"/>
                    <a:pt x="765549" y="413742"/>
                  </a:cubicBezTo>
                  <a:cubicBezTo>
                    <a:pt x="767149" y="411109"/>
                    <a:pt x="769284" y="408342"/>
                    <a:pt x="771205" y="405408"/>
                  </a:cubicBezTo>
                  <a:cubicBezTo>
                    <a:pt x="773126" y="402473"/>
                    <a:pt x="775060" y="399444"/>
                    <a:pt x="776563" y="397073"/>
                  </a:cubicBezTo>
                  <a:cubicBezTo>
                    <a:pt x="778065" y="394703"/>
                    <a:pt x="779182" y="392459"/>
                    <a:pt x="779242" y="392311"/>
                  </a:cubicBezTo>
                  <a:cubicBezTo>
                    <a:pt x="780765" y="388503"/>
                    <a:pt x="783003" y="387900"/>
                    <a:pt x="785492" y="386655"/>
                  </a:cubicBezTo>
                  <a:cubicBezTo>
                    <a:pt x="787982" y="385411"/>
                    <a:pt x="791052" y="384324"/>
                    <a:pt x="793827" y="383381"/>
                  </a:cubicBezTo>
                  <a:cubicBezTo>
                    <a:pt x="799375" y="381495"/>
                    <a:pt x="804542" y="380107"/>
                    <a:pt x="804542" y="380107"/>
                  </a:cubicBezTo>
                  <a:lnTo>
                    <a:pt x="806328" y="379809"/>
                  </a:lnTo>
                  <a:lnTo>
                    <a:pt x="808114" y="380702"/>
                  </a:lnTo>
                  <a:lnTo>
                    <a:pt x="835499" y="395883"/>
                  </a:lnTo>
                  <a:lnTo>
                    <a:pt x="871217" y="390227"/>
                  </a:lnTo>
                  <a:lnTo>
                    <a:pt x="868538" y="387846"/>
                  </a:lnTo>
                  <a:lnTo>
                    <a:pt x="870324" y="384572"/>
                  </a:lnTo>
                  <a:lnTo>
                    <a:pt x="887291" y="355699"/>
                  </a:lnTo>
                  <a:lnTo>
                    <a:pt x="888779" y="353318"/>
                  </a:lnTo>
                  <a:lnTo>
                    <a:pt x="891458" y="353318"/>
                  </a:lnTo>
                  <a:lnTo>
                    <a:pt x="943845" y="353318"/>
                  </a:lnTo>
                  <a:lnTo>
                    <a:pt x="956942" y="342305"/>
                  </a:lnTo>
                  <a:lnTo>
                    <a:pt x="959026" y="340519"/>
                  </a:lnTo>
                  <a:lnTo>
                    <a:pt x="961705" y="341709"/>
                  </a:lnTo>
                  <a:lnTo>
                    <a:pt x="976290" y="347365"/>
                  </a:lnTo>
                  <a:lnTo>
                    <a:pt x="1024213" y="347365"/>
                  </a:lnTo>
                  <a:lnTo>
                    <a:pt x="1024808" y="347365"/>
                  </a:lnTo>
                  <a:lnTo>
                    <a:pt x="1037012" y="343198"/>
                  </a:lnTo>
                  <a:lnTo>
                    <a:pt x="1037905" y="342900"/>
                  </a:lnTo>
                  <a:lnTo>
                    <a:pt x="1051299" y="334863"/>
                  </a:lnTo>
                  <a:lnTo>
                    <a:pt x="1051299" y="306288"/>
                  </a:lnTo>
                  <a:lnTo>
                    <a:pt x="1051299" y="305098"/>
                  </a:lnTo>
                  <a:lnTo>
                    <a:pt x="1052192" y="303907"/>
                  </a:lnTo>
                  <a:lnTo>
                    <a:pt x="1062908" y="286345"/>
                  </a:lnTo>
                  <a:lnTo>
                    <a:pt x="1057848" y="271760"/>
                  </a:lnTo>
                  <a:lnTo>
                    <a:pt x="1057550" y="271463"/>
                  </a:lnTo>
                  <a:lnTo>
                    <a:pt x="1057550" y="270867"/>
                  </a:lnTo>
                  <a:lnTo>
                    <a:pt x="1053978" y="239613"/>
                  </a:lnTo>
                  <a:lnTo>
                    <a:pt x="1053383" y="236637"/>
                  </a:lnTo>
                  <a:lnTo>
                    <a:pt x="1056062" y="235148"/>
                  </a:lnTo>
                  <a:lnTo>
                    <a:pt x="1067373" y="227707"/>
                  </a:lnTo>
                  <a:lnTo>
                    <a:pt x="1070647" y="208062"/>
                  </a:lnTo>
                  <a:lnTo>
                    <a:pt x="1070945" y="207764"/>
                  </a:lnTo>
                  <a:lnTo>
                    <a:pt x="1070945" y="207466"/>
                  </a:lnTo>
                  <a:lnTo>
                    <a:pt x="1078684" y="185440"/>
                  </a:lnTo>
                  <a:lnTo>
                    <a:pt x="1067968" y="169366"/>
                  </a:lnTo>
                  <a:lnTo>
                    <a:pt x="1066182" y="166985"/>
                  </a:lnTo>
                  <a:lnTo>
                    <a:pt x="1067671" y="164604"/>
                  </a:lnTo>
                  <a:lnTo>
                    <a:pt x="1079577" y="142875"/>
                  </a:lnTo>
                  <a:lnTo>
                    <a:pt x="1080470" y="141684"/>
                  </a:lnTo>
                  <a:lnTo>
                    <a:pt x="1081660" y="141089"/>
                  </a:lnTo>
                  <a:lnTo>
                    <a:pt x="1089399" y="136922"/>
                  </a:lnTo>
                  <a:lnTo>
                    <a:pt x="1065587" y="133648"/>
                  </a:lnTo>
                  <a:lnTo>
                    <a:pt x="1024510" y="153591"/>
                  </a:lnTo>
                  <a:lnTo>
                    <a:pt x="1024213" y="153591"/>
                  </a:lnTo>
                  <a:lnTo>
                    <a:pt x="1023915" y="153888"/>
                  </a:lnTo>
                  <a:cubicBezTo>
                    <a:pt x="1023915" y="153888"/>
                    <a:pt x="1013127" y="156851"/>
                    <a:pt x="1001591" y="159841"/>
                  </a:cubicBezTo>
                  <a:cubicBezTo>
                    <a:pt x="995823" y="161337"/>
                    <a:pt x="989951" y="162873"/>
                    <a:pt x="984922" y="164009"/>
                  </a:cubicBezTo>
                  <a:cubicBezTo>
                    <a:pt x="979893" y="165144"/>
                    <a:pt x="976403" y="165795"/>
                    <a:pt x="973313" y="165795"/>
                  </a:cubicBezTo>
                  <a:cubicBezTo>
                    <a:pt x="971896" y="165795"/>
                    <a:pt x="965444" y="167610"/>
                    <a:pt x="960514" y="169664"/>
                  </a:cubicBezTo>
                  <a:cubicBezTo>
                    <a:pt x="955585" y="171718"/>
                    <a:pt x="951585" y="173831"/>
                    <a:pt x="951585" y="173831"/>
                  </a:cubicBezTo>
                  <a:lnTo>
                    <a:pt x="949501" y="175022"/>
                  </a:lnTo>
                  <a:lnTo>
                    <a:pt x="947417" y="173831"/>
                  </a:lnTo>
                  <a:lnTo>
                    <a:pt x="928367" y="164306"/>
                  </a:lnTo>
                  <a:lnTo>
                    <a:pt x="881635" y="167580"/>
                  </a:lnTo>
                  <a:lnTo>
                    <a:pt x="881338" y="167580"/>
                  </a:lnTo>
                  <a:lnTo>
                    <a:pt x="881040" y="167580"/>
                  </a:lnTo>
                  <a:lnTo>
                    <a:pt x="801268" y="164306"/>
                  </a:lnTo>
                  <a:lnTo>
                    <a:pt x="799482" y="164009"/>
                  </a:lnTo>
                  <a:lnTo>
                    <a:pt x="798292" y="163116"/>
                  </a:lnTo>
                  <a:lnTo>
                    <a:pt x="782516" y="148828"/>
                  </a:lnTo>
                  <a:lnTo>
                    <a:pt x="711376" y="148828"/>
                  </a:lnTo>
                  <a:lnTo>
                    <a:pt x="710483" y="148828"/>
                  </a:lnTo>
                  <a:lnTo>
                    <a:pt x="709590" y="148530"/>
                  </a:lnTo>
                  <a:lnTo>
                    <a:pt x="665537" y="133350"/>
                  </a:lnTo>
                  <a:lnTo>
                    <a:pt x="664942" y="133052"/>
                  </a:lnTo>
                  <a:lnTo>
                    <a:pt x="664644" y="133052"/>
                  </a:lnTo>
                  <a:lnTo>
                    <a:pt x="638450" y="117574"/>
                  </a:lnTo>
                  <a:lnTo>
                    <a:pt x="606899" y="141089"/>
                  </a:lnTo>
                  <a:lnTo>
                    <a:pt x="606006" y="141982"/>
                  </a:lnTo>
                  <a:lnTo>
                    <a:pt x="604815" y="141982"/>
                  </a:lnTo>
                  <a:lnTo>
                    <a:pt x="558976" y="148828"/>
                  </a:lnTo>
                  <a:lnTo>
                    <a:pt x="555106" y="149423"/>
                  </a:lnTo>
                  <a:lnTo>
                    <a:pt x="553916" y="145852"/>
                  </a:lnTo>
                  <a:lnTo>
                    <a:pt x="545284" y="125611"/>
                  </a:lnTo>
                  <a:lnTo>
                    <a:pt x="544391" y="123527"/>
                  </a:lnTo>
                  <a:lnTo>
                    <a:pt x="545581" y="121741"/>
                  </a:lnTo>
                  <a:lnTo>
                    <a:pt x="551832" y="108347"/>
                  </a:lnTo>
                  <a:lnTo>
                    <a:pt x="555106" y="63698"/>
                  </a:lnTo>
                  <a:lnTo>
                    <a:pt x="543200" y="42565"/>
                  </a:lnTo>
                  <a:lnTo>
                    <a:pt x="500635" y="29766"/>
                  </a:lnTo>
                  <a:lnTo>
                    <a:pt x="499742" y="29468"/>
                  </a:lnTo>
                  <a:lnTo>
                    <a:pt x="499147" y="28873"/>
                  </a:lnTo>
                  <a:lnTo>
                    <a:pt x="4640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6" name="Serbest Form: Şekil 593">
              <a:extLst>
                <a:ext uri="{FF2B5EF4-FFF2-40B4-BE49-F238E27FC236}">
                  <a16:creationId xmlns:a16="http://schemas.microsoft.com/office/drawing/2014/main" id="{BD7D5FA9-956F-B553-2FD7-C686FC1F72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2467" y="2760166"/>
              <a:ext cx="1031081" cy="810220"/>
            </a:xfrm>
            <a:custGeom>
              <a:avLst/>
              <a:gdLst>
                <a:gd name="connsiteX0" fmla="*/ 641747 w 1031081"/>
                <a:gd name="connsiteY0" fmla="*/ 0 h 810220"/>
                <a:gd name="connsiteX1" fmla="*/ 560784 w 1031081"/>
                <a:gd name="connsiteY1" fmla="*/ 7144 h 810220"/>
                <a:gd name="connsiteX2" fmla="*/ 551855 w 1031081"/>
                <a:gd name="connsiteY2" fmla="*/ 11609 h 810220"/>
                <a:gd name="connsiteX3" fmla="*/ 547390 w 1031081"/>
                <a:gd name="connsiteY3" fmla="*/ 63103 h 810220"/>
                <a:gd name="connsiteX4" fmla="*/ 547390 w 1031081"/>
                <a:gd name="connsiteY4" fmla="*/ 63401 h 810220"/>
                <a:gd name="connsiteX5" fmla="*/ 547390 w 1031081"/>
                <a:gd name="connsiteY5" fmla="*/ 63698 h 810220"/>
                <a:gd name="connsiteX6" fmla="*/ 542627 w 1031081"/>
                <a:gd name="connsiteY6" fmla="*/ 83046 h 810220"/>
                <a:gd name="connsiteX7" fmla="*/ 540246 w 1031081"/>
                <a:gd name="connsiteY7" fmla="*/ 125313 h 810220"/>
                <a:gd name="connsiteX8" fmla="*/ 540246 w 1031081"/>
                <a:gd name="connsiteY8" fmla="*/ 126802 h 810220"/>
                <a:gd name="connsiteX9" fmla="*/ 539353 w 1031081"/>
                <a:gd name="connsiteY9" fmla="*/ 127992 h 810220"/>
                <a:gd name="connsiteX10" fmla="*/ 532507 w 1031081"/>
                <a:gd name="connsiteY10" fmla="*/ 136624 h 810220"/>
                <a:gd name="connsiteX11" fmla="*/ 526554 w 1031081"/>
                <a:gd name="connsiteY11" fmla="*/ 142875 h 810220"/>
                <a:gd name="connsiteX12" fmla="*/ 518517 w 1031081"/>
                <a:gd name="connsiteY12" fmla="*/ 146745 h 810220"/>
                <a:gd name="connsiteX13" fmla="*/ 509885 w 1031081"/>
                <a:gd name="connsiteY13" fmla="*/ 147638 h 810220"/>
                <a:gd name="connsiteX14" fmla="*/ 493514 w 1031081"/>
                <a:gd name="connsiteY14" fmla="*/ 150316 h 810220"/>
                <a:gd name="connsiteX15" fmla="*/ 471488 w 1031081"/>
                <a:gd name="connsiteY15" fmla="*/ 153888 h 810220"/>
                <a:gd name="connsiteX16" fmla="*/ 471190 w 1031081"/>
                <a:gd name="connsiteY16" fmla="*/ 153888 h 810220"/>
                <a:gd name="connsiteX17" fmla="*/ 464939 w 1031081"/>
                <a:gd name="connsiteY17" fmla="*/ 157163 h 810220"/>
                <a:gd name="connsiteX18" fmla="*/ 450949 w 1031081"/>
                <a:gd name="connsiteY18" fmla="*/ 162223 h 810220"/>
                <a:gd name="connsiteX19" fmla="*/ 429220 w 1031081"/>
                <a:gd name="connsiteY19" fmla="*/ 162223 h 810220"/>
                <a:gd name="connsiteX20" fmla="*/ 425946 w 1031081"/>
                <a:gd name="connsiteY20" fmla="*/ 161925 h 810220"/>
                <a:gd name="connsiteX21" fmla="*/ 425053 w 1031081"/>
                <a:gd name="connsiteY21" fmla="*/ 158948 h 810220"/>
                <a:gd name="connsiteX22" fmla="*/ 420886 w 1031081"/>
                <a:gd name="connsiteY22" fmla="*/ 146745 h 810220"/>
                <a:gd name="connsiteX23" fmla="*/ 417314 w 1031081"/>
                <a:gd name="connsiteY23" fmla="*/ 138708 h 810220"/>
                <a:gd name="connsiteX24" fmla="*/ 416421 w 1031081"/>
                <a:gd name="connsiteY24" fmla="*/ 136922 h 810220"/>
                <a:gd name="connsiteX25" fmla="*/ 383977 w 1031081"/>
                <a:gd name="connsiteY25" fmla="*/ 136922 h 810220"/>
                <a:gd name="connsiteX26" fmla="*/ 362248 w 1031081"/>
                <a:gd name="connsiteY26" fmla="*/ 142875 h 810220"/>
                <a:gd name="connsiteX27" fmla="*/ 361950 w 1031081"/>
                <a:gd name="connsiteY27" fmla="*/ 142875 h 810220"/>
                <a:gd name="connsiteX28" fmla="*/ 323552 w 1031081"/>
                <a:gd name="connsiteY28" fmla="*/ 150316 h 810220"/>
                <a:gd name="connsiteX29" fmla="*/ 323552 w 1031081"/>
                <a:gd name="connsiteY29" fmla="*/ 150019 h 810220"/>
                <a:gd name="connsiteX30" fmla="*/ 298847 w 1031081"/>
                <a:gd name="connsiteY30" fmla="*/ 157460 h 810220"/>
                <a:gd name="connsiteX31" fmla="*/ 298549 w 1031081"/>
                <a:gd name="connsiteY31" fmla="*/ 157460 h 810220"/>
                <a:gd name="connsiteX32" fmla="*/ 281880 w 1031081"/>
                <a:gd name="connsiteY32" fmla="*/ 168771 h 810220"/>
                <a:gd name="connsiteX33" fmla="*/ 280690 w 1031081"/>
                <a:gd name="connsiteY33" fmla="*/ 169366 h 810220"/>
                <a:gd name="connsiteX34" fmla="*/ 279499 w 1031081"/>
                <a:gd name="connsiteY34" fmla="*/ 169664 h 810220"/>
                <a:gd name="connsiteX35" fmla="*/ 232470 w 1031081"/>
                <a:gd name="connsiteY35" fmla="*/ 170855 h 810220"/>
                <a:gd name="connsiteX36" fmla="*/ 231279 w 1031081"/>
                <a:gd name="connsiteY36" fmla="*/ 170855 h 810220"/>
                <a:gd name="connsiteX37" fmla="*/ 230088 w 1031081"/>
                <a:gd name="connsiteY37" fmla="*/ 170259 h 810220"/>
                <a:gd name="connsiteX38" fmla="*/ 201513 w 1031081"/>
                <a:gd name="connsiteY38" fmla="*/ 154186 h 810220"/>
                <a:gd name="connsiteX39" fmla="*/ 189607 w 1031081"/>
                <a:gd name="connsiteY39" fmla="*/ 156865 h 810220"/>
                <a:gd name="connsiteX40" fmla="*/ 178891 w 1031081"/>
                <a:gd name="connsiteY40" fmla="*/ 158055 h 810220"/>
                <a:gd name="connsiteX41" fmla="*/ 174129 w 1031081"/>
                <a:gd name="connsiteY41" fmla="*/ 157460 h 810220"/>
                <a:gd name="connsiteX42" fmla="*/ 169069 w 1031081"/>
                <a:gd name="connsiteY42" fmla="*/ 153591 h 810220"/>
                <a:gd name="connsiteX43" fmla="*/ 161925 w 1031081"/>
                <a:gd name="connsiteY43" fmla="*/ 147042 h 810220"/>
                <a:gd name="connsiteX44" fmla="*/ 158353 w 1031081"/>
                <a:gd name="connsiteY44" fmla="*/ 144363 h 810220"/>
                <a:gd name="connsiteX45" fmla="*/ 138113 w 1031081"/>
                <a:gd name="connsiteY45" fmla="*/ 161330 h 810220"/>
                <a:gd name="connsiteX46" fmla="*/ 137815 w 1031081"/>
                <a:gd name="connsiteY46" fmla="*/ 161330 h 810220"/>
                <a:gd name="connsiteX47" fmla="*/ 137815 w 1031081"/>
                <a:gd name="connsiteY47" fmla="*/ 161627 h 810220"/>
                <a:gd name="connsiteX48" fmla="*/ 111323 w 1031081"/>
                <a:gd name="connsiteY48" fmla="*/ 179487 h 810220"/>
                <a:gd name="connsiteX49" fmla="*/ 110430 w 1031081"/>
                <a:gd name="connsiteY49" fmla="*/ 180082 h 810220"/>
                <a:gd name="connsiteX50" fmla="*/ 109240 w 1031081"/>
                <a:gd name="connsiteY50" fmla="*/ 180380 h 810220"/>
                <a:gd name="connsiteX51" fmla="*/ 98227 w 1031081"/>
                <a:gd name="connsiteY51" fmla="*/ 182166 h 810220"/>
                <a:gd name="connsiteX52" fmla="*/ 82153 w 1031081"/>
                <a:gd name="connsiteY52" fmla="*/ 183952 h 810220"/>
                <a:gd name="connsiteX53" fmla="*/ 59829 w 1031081"/>
                <a:gd name="connsiteY53" fmla="*/ 184845 h 810220"/>
                <a:gd name="connsiteX54" fmla="*/ 60127 w 1031081"/>
                <a:gd name="connsiteY54" fmla="*/ 185738 h 810220"/>
                <a:gd name="connsiteX55" fmla="*/ 54173 w 1031081"/>
                <a:gd name="connsiteY55" fmla="*/ 186928 h 810220"/>
                <a:gd name="connsiteX56" fmla="*/ 0 w 1031081"/>
                <a:gd name="connsiteY56" fmla="*/ 199727 h 810220"/>
                <a:gd name="connsiteX57" fmla="*/ 0 w 1031081"/>
                <a:gd name="connsiteY57" fmla="*/ 225921 h 810220"/>
                <a:gd name="connsiteX58" fmla="*/ 9823 w 1031081"/>
                <a:gd name="connsiteY58" fmla="*/ 253603 h 810220"/>
                <a:gd name="connsiteX59" fmla="*/ 9823 w 1031081"/>
                <a:gd name="connsiteY59" fmla="*/ 253901 h 810220"/>
                <a:gd name="connsiteX60" fmla="*/ 18157 w 1031081"/>
                <a:gd name="connsiteY60" fmla="*/ 273248 h 810220"/>
                <a:gd name="connsiteX61" fmla="*/ 46434 w 1031081"/>
                <a:gd name="connsiteY61" fmla="*/ 284262 h 810220"/>
                <a:gd name="connsiteX62" fmla="*/ 47923 w 1031081"/>
                <a:gd name="connsiteY62" fmla="*/ 284857 h 810220"/>
                <a:gd name="connsiteX63" fmla="*/ 48816 w 1031081"/>
                <a:gd name="connsiteY63" fmla="*/ 286048 h 810220"/>
                <a:gd name="connsiteX64" fmla="*/ 61615 w 1031081"/>
                <a:gd name="connsiteY64" fmla="*/ 306586 h 810220"/>
                <a:gd name="connsiteX65" fmla="*/ 80070 w 1031081"/>
                <a:gd name="connsiteY65" fmla="*/ 315516 h 810220"/>
                <a:gd name="connsiteX66" fmla="*/ 80367 w 1031081"/>
                <a:gd name="connsiteY66" fmla="*/ 315516 h 810220"/>
                <a:gd name="connsiteX67" fmla="*/ 110133 w 1031081"/>
                <a:gd name="connsiteY67" fmla="*/ 325934 h 810220"/>
                <a:gd name="connsiteX68" fmla="*/ 111323 w 1031081"/>
                <a:gd name="connsiteY68" fmla="*/ 326231 h 810220"/>
                <a:gd name="connsiteX69" fmla="*/ 122634 w 1031081"/>
                <a:gd name="connsiteY69" fmla="*/ 327422 h 810220"/>
                <a:gd name="connsiteX70" fmla="*/ 141387 w 1031081"/>
                <a:gd name="connsiteY70" fmla="*/ 330994 h 810220"/>
                <a:gd name="connsiteX71" fmla="*/ 159544 w 1031081"/>
                <a:gd name="connsiteY71" fmla="*/ 341412 h 810220"/>
                <a:gd name="connsiteX72" fmla="*/ 159841 w 1031081"/>
                <a:gd name="connsiteY72" fmla="*/ 341412 h 810220"/>
                <a:gd name="connsiteX73" fmla="*/ 159841 w 1031081"/>
                <a:gd name="connsiteY73" fmla="*/ 341709 h 810220"/>
                <a:gd name="connsiteX74" fmla="*/ 181570 w 1031081"/>
                <a:gd name="connsiteY74" fmla="*/ 362248 h 810220"/>
                <a:gd name="connsiteX75" fmla="*/ 182463 w 1031081"/>
                <a:gd name="connsiteY75" fmla="*/ 362843 h 810220"/>
                <a:gd name="connsiteX76" fmla="*/ 182761 w 1031081"/>
                <a:gd name="connsiteY76" fmla="*/ 364034 h 810220"/>
                <a:gd name="connsiteX77" fmla="*/ 190798 w 1031081"/>
                <a:gd name="connsiteY77" fmla="*/ 386953 h 810220"/>
                <a:gd name="connsiteX78" fmla="*/ 217289 w 1031081"/>
                <a:gd name="connsiteY78" fmla="*/ 407491 h 810220"/>
                <a:gd name="connsiteX79" fmla="*/ 218182 w 1031081"/>
                <a:gd name="connsiteY79" fmla="*/ 408384 h 810220"/>
                <a:gd name="connsiteX80" fmla="*/ 218777 w 1031081"/>
                <a:gd name="connsiteY80" fmla="*/ 409277 h 810220"/>
                <a:gd name="connsiteX81" fmla="*/ 227112 w 1031081"/>
                <a:gd name="connsiteY81" fmla="*/ 427434 h 810220"/>
                <a:gd name="connsiteX82" fmla="*/ 228600 w 1031081"/>
                <a:gd name="connsiteY82" fmla="*/ 430709 h 810220"/>
                <a:gd name="connsiteX83" fmla="*/ 225921 w 1031081"/>
                <a:gd name="connsiteY83" fmla="*/ 433090 h 810220"/>
                <a:gd name="connsiteX84" fmla="*/ 215205 w 1031081"/>
                <a:gd name="connsiteY84" fmla="*/ 442020 h 810220"/>
                <a:gd name="connsiteX85" fmla="*/ 207466 w 1031081"/>
                <a:gd name="connsiteY85" fmla="*/ 449461 h 810220"/>
                <a:gd name="connsiteX86" fmla="*/ 202704 w 1031081"/>
                <a:gd name="connsiteY86" fmla="*/ 454819 h 810220"/>
                <a:gd name="connsiteX87" fmla="*/ 203597 w 1031081"/>
                <a:gd name="connsiteY87" fmla="*/ 456307 h 810220"/>
                <a:gd name="connsiteX88" fmla="*/ 207169 w 1031081"/>
                <a:gd name="connsiteY88" fmla="*/ 462558 h 810220"/>
                <a:gd name="connsiteX89" fmla="*/ 213717 w 1031081"/>
                <a:gd name="connsiteY89" fmla="*/ 469999 h 810220"/>
                <a:gd name="connsiteX90" fmla="*/ 243780 w 1031081"/>
                <a:gd name="connsiteY90" fmla="*/ 492919 h 810220"/>
                <a:gd name="connsiteX91" fmla="*/ 280988 w 1031081"/>
                <a:gd name="connsiteY91" fmla="*/ 521791 h 810220"/>
                <a:gd name="connsiteX92" fmla="*/ 283071 w 1031081"/>
                <a:gd name="connsiteY92" fmla="*/ 523577 h 810220"/>
                <a:gd name="connsiteX93" fmla="*/ 282773 w 1031081"/>
                <a:gd name="connsiteY93" fmla="*/ 525066 h 810220"/>
                <a:gd name="connsiteX94" fmla="*/ 312837 w 1031081"/>
                <a:gd name="connsiteY94" fmla="*/ 541734 h 810220"/>
                <a:gd name="connsiteX95" fmla="*/ 313134 w 1031081"/>
                <a:gd name="connsiteY95" fmla="*/ 542032 h 810220"/>
                <a:gd name="connsiteX96" fmla="*/ 313432 w 1031081"/>
                <a:gd name="connsiteY96" fmla="*/ 542330 h 810220"/>
                <a:gd name="connsiteX97" fmla="*/ 338435 w 1031081"/>
                <a:gd name="connsiteY97" fmla="*/ 561380 h 810220"/>
                <a:gd name="connsiteX98" fmla="*/ 338733 w 1031081"/>
                <a:gd name="connsiteY98" fmla="*/ 561380 h 810220"/>
                <a:gd name="connsiteX99" fmla="*/ 359271 w 1031081"/>
                <a:gd name="connsiteY99" fmla="*/ 575965 h 810220"/>
                <a:gd name="connsiteX100" fmla="*/ 378916 w 1031081"/>
                <a:gd name="connsiteY100" fmla="*/ 588764 h 810220"/>
                <a:gd name="connsiteX101" fmla="*/ 389930 w 1031081"/>
                <a:gd name="connsiteY101" fmla="*/ 595015 h 810220"/>
                <a:gd name="connsiteX102" fmla="*/ 395883 w 1031081"/>
                <a:gd name="connsiteY102" fmla="*/ 597991 h 810220"/>
                <a:gd name="connsiteX103" fmla="*/ 419695 w 1031081"/>
                <a:gd name="connsiteY103" fmla="*/ 602754 h 810220"/>
                <a:gd name="connsiteX104" fmla="*/ 424755 w 1031081"/>
                <a:gd name="connsiteY104" fmla="*/ 603647 h 810220"/>
                <a:gd name="connsiteX105" fmla="*/ 423565 w 1031081"/>
                <a:gd name="connsiteY105" fmla="*/ 608707 h 810220"/>
                <a:gd name="connsiteX106" fmla="*/ 416421 w 1031081"/>
                <a:gd name="connsiteY106" fmla="*/ 633710 h 810220"/>
                <a:gd name="connsiteX107" fmla="*/ 416421 w 1031081"/>
                <a:gd name="connsiteY107" fmla="*/ 634008 h 810220"/>
                <a:gd name="connsiteX108" fmla="*/ 416421 w 1031081"/>
                <a:gd name="connsiteY108" fmla="*/ 667048 h 810220"/>
                <a:gd name="connsiteX109" fmla="*/ 416421 w 1031081"/>
                <a:gd name="connsiteY109" fmla="*/ 667643 h 810220"/>
                <a:gd name="connsiteX110" fmla="*/ 420291 w 1031081"/>
                <a:gd name="connsiteY110" fmla="*/ 678954 h 810220"/>
                <a:gd name="connsiteX111" fmla="*/ 423863 w 1031081"/>
                <a:gd name="connsiteY111" fmla="*/ 687586 h 810220"/>
                <a:gd name="connsiteX112" fmla="*/ 425648 w 1031081"/>
                <a:gd name="connsiteY112" fmla="*/ 690860 h 810220"/>
                <a:gd name="connsiteX113" fmla="*/ 437852 w 1031081"/>
                <a:gd name="connsiteY113" fmla="*/ 700385 h 810220"/>
                <a:gd name="connsiteX114" fmla="*/ 452140 w 1031081"/>
                <a:gd name="connsiteY114" fmla="*/ 714673 h 810220"/>
                <a:gd name="connsiteX115" fmla="*/ 469702 w 1031081"/>
                <a:gd name="connsiteY115" fmla="*/ 738188 h 810220"/>
                <a:gd name="connsiteX116" fmla="*/ 479524 w 1031081"/>
                <a:gd name="connsiteY116" fmla="*/ 753963 h 810220"/>
                <a:gd name="connsiteX117" fmla="*/ 480120 w 1031081"/>
                <a:gd name="connsiteY117" fmla="*/ 755154 h 810220"/>
                <a:gd name="connsiteX118" fmla="*/ 480120 w 1031081"/>
                <a:gd name="connsiteY118" fmla="*/ 756047 h 810220"/>
                <a:gd name="connsiteX119" fmla="*/ 482501 w 1031081"/>
                <a:gd name="connsiteY119" fmla="*/ 783134 h 810220"/>
                <a:gd name="connsiteX120" fmla="*/ 519113 w 1031081"/>
                <a:gd name="connsiteY120" fmla="*/ 783134 h 810220"/>
                <a:gd name="connsiteX121" fmla="*/ 520898 w 1031081"/>
                <a:gd name="connsiteY121" fmla="*/ 783134 h 810220"/>
                <a:gd name="connsiteX122" fmla="*/ 522387 w 1031081"/>
                <a:gd name="connsiteY122" fmla="*/ 784622 h 810220"/>
                <a:gd name="connsiteX123" fmla="*/ 547985 w 1031081"/>
                <a:gd name="connsiteY123" fmla="*/ 810220 h 810220"/>
                <a:gd name="connsiteX124" fmla="*/ 583109 w 1031081"/>
                <a:gd name="connsiteY124" fmla="*/ 810220 h 810220"/>
                <a:gd name="connsiteX125" fmla="*/ 635496 w 1031081"/>
                <a:gd name="connsiteY125" fmla="*/ 787301 h 810220"/>
                <a:gd name="connsiteX126" fmla="*/ 636091 w 1031081"/>
                <a:gd name="connsiteY126" fmla="*/ 787003 h 810220"/>
                <a:gd name="connsiteX127" fmla="*/ 679847 w 1031081"/>
                <a:gd name="connsiteY127" fmla="*/ 759916 h 810220"/>
                <a:gd name="connsiteX128" fmla="*/ 680145 w 1031081"/>
                <a:gd name="connsiteY128" fmla="*/ 759916 h 810220"/>
                <a:gd name="connsiteX129" fmla="*/ 680442 w 1031081"/>
                <a:gd name="connsiteY129" fmla="*/ 759619 h 810220"/>
                <a:gd name="connsiteX130" fmla="*/ 708422 w 1031081"/>
                <a:gd name="connsiteY130" fmla="*/ 747415 h 810220"/>
                <a:gd name="connsiteX131" fmla="*/ 711398 w 1031081"/>
                <a:gd name="connsiteY131" fmla="*/ 731341 h 810220"/>
                <a:gd name="connsiteX132" fmla="*/ 692051 w 1031081"/>
                <a:gd name="connsiteY132" fmla="*/ 702171 h 810220"/>
                <a:gd name="connsiteX133" fmla="*/ 689670 w 1031081"/>
                <a:gd name="connsiteY133" fmla="*/ 698599 h 810220"/>
                <a:gd name="connsiteX134" fmla="*/ 692944 w 1031081"/>
                <a:gd name="connsiteY134" fmla="*/ 695920 h 810220"/>
                <a:gd name="connsiteX135" fmla="*/ 713184 w 1031081"/>
                <a:gd name="connsiteY135" fmla="*/ 678656 h 810220"/>
                <a:gd name="connsiteX136" fmla="*/ 714375 w 1031081"/>
                <a:gd name="connsiteY136" fmla="*/ 677763 h 810220"/>
                <a:gd name="connsiteX137" fmla="*/ 715566 w 1031081"/>
                <a:gd name="connsiteY137" fmla="*/ 677763 h 810220"/>
                <a:gd name="connsiteX138" fmla="*/ 789087 w 1031081"/>
                <a:gd name="connsiteY138" fmla="*/ 667941 h 810220"/>
                <a:gd name="connsiteX139" fmla="*/ 835819 w 1031081"/>
                <a:gd name="connsiteY139" fmla="*/ 631031 h 810220"/>
                <a:gd name="connsiteX140" fmla="*/ 836414 w 1031081"/>
                <a:gd name="connsiteY140" fmla="*/ 630734 h 810220"/>
                <a:gd name="connsiteX141" fmla="*/ 836712 w 1031081"/>
                <a:gd name="connsiteY141" fmla="*/ 630436 h 810220"/>
                <a:gd name="connsiteX142" fmla="*/ 893564 w 1031081"/>
                <a:gd name="connsiteY142" fmla="*/ 603647 h 810220"/>
                <a:gd name="connsiteX143" fmla="*/ 930176 w 1031081"/>
                <a:gd name="connsiteY143" fmla="*/ 556915 h 810220"/>
                <a:gd name="connsiteX144" fmla="*/ 930473 w 1031081"/>
                <a:gd name="connsiteY144" fmla="*/ 556617 h 810220"/>
                <a:gd name="connsiteX145" fmla="*/ 930771 w 1031081"/>
                <a:gd name="connsiteY145" fmla="*/ 556617 h 810220"/>
                <a:gd name="connsiteX146" fmla="*/ 974527 w 1031081"/>
                <a:gd name="connsiteY146" fmla="*/ 516136 h 810220"/>
                <a:gd name="connsiteX147" fmla="*/ 1011138 w 1031081"/>
                <a:gd name="connsiteY147" fmla="*/ 449759 h 810220"/>
                <a:gd name="connsiteX148" fmla="*/ 1011436 w 1031081"/>
                <a:gd name="connsiteY148" fmla="*/ 448866 h 810220"/>
                <a:gd name="connsiteX149" fmla="*/ 1031081 w 1031081"/>
                <a:gd name="connsiteY149" fmla="*/ 389930 h 810220"/>
                <a:gd name="connsiteX150" fmla="*/ 1021556 w 1031081"/>
                <a:gd name="connsiteY150" fmla="*/ 334566 h 810220"/>
                <a:gd name="connsiteX151" fmla="*/ 985242 w 1031081"/>
                <a:gd name="connsiteY151" fmla="*/ 297954 h 810220"/>
                <a:gd name="connsiteX152" fmla="*/ 983754 w 1031081"/>
                <a:gd name="connsiteY152" fmla="*/ 296466 h 810220"/>
                <a:gd name="connsiteX153" fmla="*/ 983754 w 1031081"/>
                <a:gd name="connsiteY153" fmla="*/ 294680 h 810220"/>
                <a:gd name="connsiteX154" fmla="*/ 983754 w 1031081"/>
                <a:gd name="connsiteY154" fmla="*/ 246459 h 810220"/>
                <a:gd name="connsiteX155" fmla="*/ 945654 w 1031081"/>
                <a:gd name="connsiteY155" fmla="*/ 227409 h 810220"/>
                <a:gd name="connsiteX156" fmla="*/ 941189 w 1031081"/>
                <a:gd name="connsiteY156" fmla="*/ 225326 h 810220"/>
                <a:gd name="connsiteX157" fmla="*/ 943273 w 1031081"/>
                <a:gd name="connsiteY157" fmla="*/ 221159 h 810220"/>
                <a:gd name="connsiteX158" fmla="*/ 959346 w 1031081"/>
                <a:gd name="connsiteY158" fmla="*/ 189309 h 810220"/>
                <a:gd name="connsiteX159" fmla="*/ 926902 w 1031081"/>
                <a:gd name="connsiteY159" fmla="*/ 114002 h 810220"/>
                <a:gd name="connsiteX160" fmla="*/ 888802 w 1031081"/>
                <a:gd name="connsiteY160" fmla="*/ 88999 h 810220"/>
                <a:gd name="connsiteX161" fmla="*/ 850404 w 1031081"/>
                <a:gd name="connsiteY161" fmla="*/ 101798 h 810220"/>
                <a:gd name="connsiteX162" fmla="*/ 849809 w 1031081"/>
                <a:gd name="connsiteY162" fmla="*/ 102096 h 810220"/>
                <a:gd name="connsiteX163" fmla="*/ 848916 w 1031081"/>
                <a:gd name="connsiteY163" fmla="*/ 102096 h 810220"/>
                <a:gd name="connsiteX164" fmla="*/ 774204 w 1031081"/>
                <a:gd name="connsiteY164" fmla="*/ 102096 h 810220"/>
                <a:gd name="connsiteX165" fmla="*/ 773311 w 1031081"/>
                <a:gd name="connsiteY165" fmla="*/ 102096 h 810220"/>
                <a:gd name="connsiteX166" fmla="*/ 772418 w 1031081"/>
                <a:gd name="connsiteY166" fmla="*/ 101798 h 810220"/>
                <a:gd name="connsiteX167" fmla="*/ 731639 w 1031081"/>
                <a:gd name="connsiteY167" fmla="*/ 84832 h 810220"/>
                <a:gd name="connsiteX168" fmla="*/ 730746 w 1031081"/>
                <a:gd name="connsiteY168" fmla="*/ 84237 h 810220"/>
                <a:gd name="connsiteX169" fmla="*/ 729853 w 1031081"/>
                <a:gd name="connsiteY169" fmla="*/ 83641 h 810220"/>
                <a:gd name="connsiteX170" fmla="*/ 692646 w 1031081"/>
                <a:gd name="connsiteY170" fmla="*/ 46137 h 810220"/>
                <a:gd name="connsiteX171" fmla="*/ 691753 w 1031081"/>
                <a:gd name="connsiteY171" fmla="*/ 45541 h 810220"/>
                <a:gd name="connsiteX172" fmla="*/ 691456 w 1031081"/>
                <a:gd name="connsiteY172" fmla="*/ 44351 h 810220"/>
                <a:gd name="connsiteX173" fmla="*/ 677168 w 1031081"/>
                <a:gd name="connsiteY173" fmla="*/ 3274 h 810220"/>
                <a:gd name="connsiteX174" fmla="*/ 642045 w 1031081"/>
                <a:gd name="connsiteY174" fmla="*/ 0 h 810220"/>
                <a:gd name="connsiteX175" fmla="*/ 641747 w 1031081"/>
                <a:gd name="connsiteY175" fmla="*/ 0 h 8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31081" h="810220">
                  <a:moveTo>
                    <a:pt x="641747" y="0"/>
                  </a:moveTo>
                  <a:lnTo>
                    <a:pt x="560784" y="7144"/>
                  </a:lnTo>
                  <a:lnTo>
                    <a:pt x="551855" y="11609"/>
                  </a:lnTo>
                  <a:lnTo>
                    <a:pt x="547390" y="63103"/>
                  </a:lnTo>
                  <a:lnTo>
                    <a:pt x="547390" y="63401"/>
                  </a:lnTo>
                  <a:lnTo>
                    <a:pt x="547390" y="63698"/>
                  </a:lnTo>
                  <a:lnTo>
                    <a:pt x="542627" y="83046"/>
                  </a:lnTo>
                  <a:lnTo>
                    <a:pt x="540246" y="125313"/>
                  </a:lnTo>
                  <a:lnTo>
                    <a:pt x="540246" y="126802"/>
                  </a:lnTo>
                  <a:lnTo>
                    <a:pt x="539353" y="127992"/>
                  </a:lnTo>
                  <a:cubicBezTo>
                    <a:pt x="539353" y="127992"/>
                    <a:pt x="536285" y="132216"/>
                    <a:pt x="532507" y="136624"/>
                  </a:cubicBezTo>
                  <a:cubicBezTo>
                    <a:pt x="530618" y="138828"/>
                    <a:pt x="528654" y="141037"/>
                    <a:pt x="526554" y="142875"/>
                  </a:cubicBezTo>
                  <a:cubicBezTo>
                    <a:pt x="524454" y="144713"/>
                    <a:pt x="522498" y="146745"/>
                    <a:pt x="518517" y="146745"/>
                  </a:cubicBezTo>
                  <a:cubicBezTo>
                    <a:pt x="518505" y="146745"/>
                    <a:pt x="514579" y="146967"/>
                    <a:pt x="509885" y="147638"/>
                  </a:cubicBezTo>
                  <a:cubicBezTo>
                    <a:pt x="505192" y="148308"/>
                    <a:pt x="499214" y="149416"/>
                    <a:pt x="493514" y="150316"/>
                  </a:cubicBezTo>
                  <a:cubicBezTo>
                    <a:pt x="482262" y="152093"/>
                    <a:pt x="471763" y="153842"/>
                    <a:pt x="471488" y="153888"/>
                  </a:cubicBezTo>
                  <a:cubicBezTo>
                    <a:pt x="471457" y="153905"/>
                    <a:pt x="471226" y="153869"/>
                    <a:pt x="471190" y="153888"/>
                  </a:cubicBezTo>
                  <a:cubicBezTo>
                    <a:pt x="470226" y="154404"/>
                    <a:pt x="468495" y="155512"/>
                    <a:pt x="464939" y="157163"/>
                  </a:cubicBezTo>
                  <a:cubicBezTo>
                    <a:pt x="460578" y="159187"/>
                    <a:pt x="455616" y="161445"/>
                    <a:pt x="450949" y="162223"/>
                  </a:cubicBezTo>
                  <a:cubicBezTo>
                    <a:pt x="442294" y="163665"/>
                    <a:pt x="429220" y="162223"/>
                    <a:pt x="429220" y="162223"/>
                  </a:cubicBezTo>
                  <a:lnTo>
                    <a:pt x="425946" y="161925"/>
                  </a:lnTo>
                  <a:lnTo>
                    <a:pt x="425053" y="158948"/>
                  </a:lnTo>
                  <a:cubicBezTo>
                    <a:pt x="425053" y="158948"/>
                    <a:pt x="423197" y="152812"/>
                    <a:pt x="420886" y="146745"/>
                  </a:cubicBezTo>
                  <a:cubicBezTo>
                    <a:pt x="419730" y="143711"/>
                    <a:pt x="418441" y="140680"/>
                    <a:pt x="417314" y="138708"/>
                  </a:cubicBezTo>
                  <a:cubicBezTo>
                    <a:pt x="416846" y="137889"/>
                    <a:pt x="416687" y="137247"/>
                    <a:pt x="416421" y="136922"/>
                  </a:cubicBezTo>
                  <a:cubicBezTo>
                    <a:pt x="410390" y="136922"/>
                    <a:pt x="385832" y="136922"/>
                    <a:pt x="383977" y="136922"/>
                  </a:cubicBezTo>
                  <a:lnTo>
                    <a:pt x="362248" y="142875"/>
                  </a:lnTo>
                  <a:lnTo>
                    <a:pt x="361950" y="142875"/>
                  </a:lnTo>
                  <a:lnTo>
                    <a:pt x="323552" y="150316"/>
                  </a:lnTo>
                  <a:lnTo>
                    <a:pt x="323552" y="150019"/>
                  </a:lnTo>
                  <a:lnTo>
                    <a:pt x="298847" y="157460"/>
                  </a:lnTo>
                  <a:lnTo>
                    <a:pt x="298549" y="157460"/>
                  </a:lnTo>
                  <a:lnTo>
                    <a:pt x="281880" y="168771"/>
                  </a:lnTo>
                  <a:lnTo>
                    <a:pt x="280690" y="169366"/>
                  </a:lnTo>
                  <a:lnTo>
                    <a:pt x="279499" y="169664"/>
                  </a:lnTo>
                  <a:lnTo>
                    <a:pt x="232470" y="170855"/>
                  </a:lnTo>
                  <a:lnTo>
                    <a:pt x="231279" y="170855"/>
                  </a:lnTo>
                  <a:lnTo>
                    <a:pt x="230088" y="170259"/>
                  </a:lnTo>
                  <a:lnTo>
                    <a:pt x="201513" y="154186"/>
                  </a:lnTo>
                  <a:cubicBezTo>
                    <a:pt x="199904" y="154613"/>
                    <a:pt x="195725" y="155801"/>
                    <a:pt x="189607" y="156865"/>
                  </a:cubicBezTo>
                  <a:cubicBezTo>
                    <a:pt x="186006" y="157491"/>
                    <a:pt x="182218" y="158055"/>
                    <a:pt x="178891" y="158055"/>
                  </a:cubicBezTo>
                  <a:cubicBezTo>
                    <a:pt x="177228" y="158055"/>
                    <a:pt x="175759" y="157910"/>
                    <a:pt x="174129" y="157460"/>
                  </a:cubicBezTo>
                  <a:cubicBezTo>
                    <a:pt x="172499" y="157010"/>
                    <a:pt x="170257" y="155967"/>
                    <a:pt x="169069" y="153591"/>
                  </a:cubicBezTo>
                  <a:cubicBezTo>
                    <a:pt x="168931" y="153315"/>
                    <a:pt x="165364" y="149621"/>
                    <a:pt x="161925" y="147042"/>
                  </a:cubicBezTo>
                  <a:cubicBezTo>
                    <a:pt x="160029" y="145620"/>
                    <a:pt x="159601" y="145202"/>
                    <a:pt x="158353" y="144363"/>
                  </a:cubicBezTo>
                  <a:lnTo>
                    <a:pt x="138113" y="161330"/>
                  </a:lnTo>
                  <a:lnTo>
                    <a:pt x="137815" y="161330"/>
                  </a:lnTo>
                  <a:lnTo>
                    <a:pt x="137815" y="161627"/>
                  </a:lnTo>
                  <a:lnTo>
                    <a:pt x="111323" y="179487"/>
                  </a:lnTo>
                  <a:lnTo>
                    <a:pt x="110430" y="180082"/>
                  </a:lnTo>
                  <a:lnTo>
                    <a:pt x="109240" y="180380"/>
                  </a:lnTo>
                  <a:cubicBezTo>
                    <a:pt x="109240" y="180380"/>
                    <a:pt x="104150" y="181254"/>
                    <a:pt x="98227" y="182166"/>
                  </a:cubicBezTo>
                  <a:cubicBezTo>
                    <a:pt x="92303" y="183077"/>
                    <a:pt x="86112" y="183952"/>
                    <a:pt x="82153" y="183952"/>
                  </a:cubicBezTo>
                  <a:cubicBezTo>
                    <a:pt x="77571" y="183952"/>
                    <a:pt x="64398" y="184588"/>
                    <a:pt x="59829" y="184845"/>
                  </a:cubicBezTo>
                  <a:lnTo>
                    <a:pt x="60127" y="185738"/>
                  </a:lnTo>
                  <a:lnTo>
                    <a:pt x="54173" y="186928"/>
                  </a:lnTo>
                  <a:lnTo>
                    <a:pt x="0" y="199727"/>
                  </a:lnTo>
                  <a:lnTo>
                    <a:pt x="0" y="225921"/>
                  </a:lnTo>
                  <a:lnTo>
                    <a:pt x="9823" y="253603"/>
                  </a:lnTo>
                  <a:lnTo>
                    <a:pt x="9823" y="253901"/>
                  </a:lnTo>
                  <a:lnTo>
                    <a:pt x="18157" y="273248"/>
                  </a:lnTo>
                  <a:lnTo>
                    <a:pt x="46434" y="284262"/>
                  </a:lnTo>
                  <a:lnTo>
                    <a:pt x="47923" y="284857"/>
                  </a:lnTo>
                  <a:lnTo>
                    <a:pt x="48816" y="286048"/>
                  </a:lnTo>
                  <a:lnTo>
                    <a:pt x="61615" y="306586"/>
                  </a:lnTo>
                  <a:lnTo>
                    <a:pt x="80070" y="315516"/>
                  </a:lnTo>
                  <a:lnTo>
                    <a:pt x="80367" y="315516"/>
                  </a:lnTo>
                  <a:lnTo>
                    <a:pt x="110133" y="325934"/>
                  </a:lnTo>
                  <a:lnTo>
                    <a:pt x="111323" y="326231"/>
                  </a:lnTo>
                  <a:cubicBezTo>
                    <a:pt x="112291" y="326335"/>
                    <a:pt x="116584" y="326597"/>
                    <a:pt x="122634" y="327422"/>
                  </a:cubicBezTo>
                  <a:cubicBezTo>
                    <a:pt x="129332" y="328335"/>
                    <a:pt x="136800" y="329465"/>
                    <a:pt x="141387" y="330994"/>
                  </a:cubicBezTo>
                  <a:cubicBezTo>
                    <a:pt x="150109" y="333901"/>
                    <a:pt x="159544" y="341412"/>
                    <a:pt x="159544" y="341412"/>
                  </a:cubicBezTo>
                  <a:lnTo>
                    <a:pt x="159841" y="341412"/>
                  </a:lnTo>
                  <a:lnTo>
                    <a:pt x="159841" y="341709"/>
                  </a:lnTo>
                  <a:lnTo>
                    <a:pt x="181570" y="362248"/>
                  </a:lnTo>
                  <a:lnTo>
                    <a:pt x="182463" y="362843"/>
                  </a:lnTo>
                  <a:lnTo>
                    <a:pt x="182761" y="364034"/>
                  </a:lnTo>
                  <a:lnTo>
                    <a:pt x="190798" y="386953"/>
                  </a:lnTo>
                  <a:lnTo>
                    <a:pt x="217289" y="407491"/>
                  </a:lnTo>
                  <a:lnTo>
                    <a:pt x="218182" y="408384"/>
                  </a:lnTo>
                  <a:lnTo>
                    <a:pt x="218777" y="409277"/>
                  </a:lnTo>
                  <a:lnTo>
                    <a:pt x="227112" y="427434"/>
                  </a:lnTo>
                  <a:lnTo>
                    <a:pt x="228600" y="430709"/>
                  </a:lnTo>
                  <a:lnTo>
                    <a:pt x="225921" y="433090"/>
                  </a:lnTo>
                  <a:cubicBezTo>
                    <a:pt x="225921" y="433090"/>
                    <a:pt x="220685" y="437132"/>
                    <a:pt x="215205" y="442020"/>
                  </a:cubicBezTo>
                  <a:cubicBezTo>
                    <a:pt x="212466" y="444463"/>
                    <a:pt x="209786" y="447141"/>
                    <a:pt x="207466" y="449461"/>
                  </a:cubicBezTo>
                  <a:cubicBezTo>
                    <a:pt x="205146" y="451781"/>
                    <a:pt x="203089" y="454176"/>
                    <a:pt x="202704" y="454819"/>
                  </a:cubicBezTo>
                  <a:cubicBezTo>
                    <a:pt x="203051" y="454240"/>
                    <a:pt x="202895" y="454615"/>
                    <a:pt x="203597" y="456307"/>
                  </a:cubicBezTo>
                  <a:cubicBezTo>
                    <a:pt x="204299" y="457999"/>
                    <a:pt x="205572" y="460405"/>
                    <a:pt x="207169" y="462558"/>
                  </a:cubicBezTo>
                  <a:cubicBezTo>
                    <a:pt x="210167" y="466599"/>
                    <a:pt x="213305" y="469581"/>
                    <a:pt x="213717" y="469999"/>
                  </a:cubicBezTo>
                  <a:lnTo>
                    <a:pt x="243780" y="492919"/>
                  </a:lnTo>
                  <a:lnTo>
                    <a:pt x="280988" y="521791"/>
                  </a:lnTo>
                  <a:lnTo>
                    <a:pt x="283071" y="523577"/>
                  </a:lnTo>
                  <a:lnTo>
                    <a:pt x="282773" y="525066"/>
                  </a:lnTo>
                  <a:lnTo>
                    <a:pt x="312837" y="541734"/>
                  </a:lnTo>
                  <a:lnTo>
                    <a:pt x="313134" y="542032"/>
                  </a:lnTo>
                  <a:lnTo>
                    <a:pt x="313432" y="542330"/>
                  </a:lnTo>
                  <a:lnTo>
                    <a:pt x="338435" y="561380"/>
                  </a:lnTo>
                  <a:lnTo>
                    <a:pt x="338733" y="561380"/>
                  </a:lnTo>
                  <a:cubicBezTo>
                    <a:pt x="338982" y="561537"/>
                    <a:pt x="351609" y="569580"/>
                    <a:pt x="359271" y="575965"/>
                  </a:cubicBezTo>
                  <a:cubicBezTo>
                    <a:pt x="362239" y="578439"/>
                    <a:pt x="370904" y="584016"/>
                    <a:pt x="378916" y="588764"/>
                  </a:cubicBezTo>
                  <a:cubicBezTo>
                    <a:pt x="382923" y="591138"/>
                    <a:pt x="386760" y="593339"/>
                    <a:pt x="389930" y="595015"/>
                  </a:cubicBezTo>
                  <a:cubicBezTo>
                    <a:pt x="393100" y="596691"/>
                    <a:pt x="396039" y="598031"/>
                    <a:pt x="395883" y="597991"/>
                  </a:cubicBezTo>
                  <a:cubicBezTo>
                    <a:pt x="399969" y="599013"/>
                    <a:pt x="419695" y="602754"/>
                    <a:pt x="419695" y="602754"/>
                  </a:cubicBezTo>
                  <a:lnTo>
                    <a:pt x="424755" y="603647"/>
                  </a:lnTo>
                  <a:lnTo>
                    <a:pt x="423565" y="608707"/>
                  </a:lnTo>
                  <a:lnTo>
                    <a:pt x="416421" y="633710"/>
                  </a:lnTo>
                  <a:lnTo>
                    <a:pt x="416421" y="634008"/>
                  </a:lnTo>
                  <a:lnTo>
                    <a:pt x="416421" y="667048"/>
                  </a:lnTo>
                  <a:lnTo>
                    <a:pt x="416421" y="667643"/>
                  </a:lnTo>
                  <a:cubicBezTo>
                    <a:pt x="416760" y="668808"/>
                    <a:pt x="418218" y="673254"/>
                    <a:pt x="420291" y="678954"/>
                  </a:cubicBezTo>
                  <a:cubicBezTo>
                    <a:pt x="421458" y="682163"/>
                    <a:pt x="422652" y="685164"/>
                    <a:pt x="423863" y="687586"/>
                  </a:cubicBezTo>
                  <a:cubicBezTo>
                    <a:pt x="425073" y="690008"/>
                    <a:pt x="427002" y="691537"/>
                    <a:pt x="425648" y="690860"/>
                  </a:cubicBezTo>
                  <a:cubicBezTo>
                    <a:pt x="429332" y="692702"/>
                    <a:pt x="433249" y="696088"/>
                    <a:pt x="437852" y="700385"/>
                  </a:cubicBezTo>
                  <a:cubicBezTo>
                    <a:pt x="442456" y="704682"/>
                    <a:pt x="447329" y="709862"/>
                    <a:pt x="452140" y="714673"/>
                  </a:cubicBezTo>
                  <a:cubicBezTo>
                    <a:pt x="457652" y="720185"/>
                    <a:pt x="464227" y="729672"/>
                    <a:pt x="469702" y="738188"/>
                  </a:cubicBezTo>
                  <a:cubicBezTo>
                    <a:pt x="475176" y="746703"/>
                    <a:pt x="479524" y="753963"/>
                    <a:pt x="479524" y="753963"/>
                  </a:cubicBezTo>
                  <a:lnTo>
                    <a:pt x="480120" y="755154"/>
                  </a:lnTo>
                  <a:lnTo>
                    <a:pt x="480120" y="756047"/>
                  </a:lnTo>
                  <a:lnTo>
                    <a:pt x="482501" y="783134"/>
                  </a:lnTo>
                  <a:lnTo>
                    <a:pt x="519113" y="783134"/>
                  </a:lnTo>
                  <a:lnTo>
                    <a:pt x="520898" y="783134"/>
                  </a:lnTo>
                  <a:lnTo>
                    <a:pt x="522387" y="784622"/>
                  </a:lnTo>
                  <a:lnTo>
                    <a:pt x="547985" y="810220"/>
                  </a:lnTo>
                  <a:lnTo>
                    <a:pt x="583109" y="810220"/>
                  </a:lnTo>
                  <a:lnTo>
                    <a:pt x="635496" y="787301"/>
                  </a:lnTo>
                  <a:lnTo>
                    <a:pt x="636091" y="787003"/>
                  </a:lnTo>
                  <a:lnTo>
                    <a:pt x="679847" y="759916"/>
                  </a:lnTo>
                  <a:lnTo>
                    <a:pt x="680145" y="759916"/>
                  </a:lnTo>
                  <a:lnTo>
                    <a:pt x="680442" y="759619"/>
                  </a:lnTo>
                  <a:lnTo>
                    <a:pt x="708422" y="747415"/>
                  </a:lnTo>
                  <a:lnTo>
                    <a:pt x="711398" y="731341"/>
                  </a:lnTo>
                  <a:lnTo>
                    <a:pt x="692051" y="702171"/>
                  </a:lnTo>
                  <a:lnTo>
                    <a:pt x="689670" y="698599"/>
                  </a:lnTo>
                  <a:lnTo>
                    <a:pt x="692944" y="695920"/>
                  </a:lnTo>
                  <a:lnTo>
                    <a:pt x="713184" y="678656"/>
                  </a:lnTo>
                  <a:lnTo>
                    <a:pt x="714375" y="677763"/>
                  </a:lnTo>
                  <a:lnTo>
                    <a:pt x="715566" y="677763"/>
                  </a:lnTo>
                  <a:lnTo>
                    <a:pt x="789087" y="667941"/>
                  </a:lnTo>
                  <a:lnTo>
                    <a:pt x="835819" y="631031"/>
                  </a:lnTo>
                  <a:lnTo>
                    <a:pt x="836414" y="630734"/>
                  </a:lnTo>
                  <a:lnTo>
                    <a:pt x="836712" y="630436"/>
                  </a:lnTo>
                  <a:lnTo>
                    <a:pt x="893564" y="603647"/>
                  </a:lnTo>
                  <a:lnTo>
                    <a:pt x="930176" y="556915"/>
                  </a:lnTo>
                  <a:lnTo>
                    <a:pt x="930473" y="556617"/>
                  </a:lnTo>
                  <a:lnTo>
                    <a:pt x="930771" y="556617"/>
                  </a:lnTo>
                  <a:lnTo>
                    <a:pt x="974527" y="516136"/>
                  </a:lnTo>
                  <a:lnTo>
                    <a:pt x="1011138" y="449759"/>
                  </a:lnTo>
                  <a:lnTo>
                    <a:pt x="1011436" y="448866"/>
                  </a:lnTo>
                  <a:lnTo>
                    <a:pt x="1031081" y="389930"/>
                  </a:lnTo>
                  <a:lnTo>
                    <a:pt x="1021556" y="334566"/>
                  </a:lnTo>
                  <a:lnTo>
                    <a:pt x="985242" y="297954"/>
                  </a:lnTo>
                  <a:lnTo>
                    <a:pt x="983754" y="296466"/>
                  </a:lnTo>
                  <a:lnTo>
                    <a:pt x="983754" y="294680"/>
                  </a:lnTo>
                  <a:lnTo>
                    <a:pt x="983754" y="246459"/>
                  </a:lnTo>
                  <a:lnTo>
                    <a:pt x="945654" y="227409"/>
                  </a:lnTo>
                  <a:lnTo>
                    <a:pt x="941189" y="225326"/>
                  </a:lnTo>
                  <a:lnTo>
                    <a:pt x="943273" y="221159"/>
                  </a:lnTo>
                  <a:lnTo>
                    <a:pt x="959346" y="189309"/>
                  </a:lnTo>
                  <a:lnTo>
                    <a:pt x="926902" y="114002"/>
                  </a:lnTo>
                  <a:lnTo>
                    <a:pt x="888802" y="88999"/>
                  </a:lnTo>
                  <a:lnTo>
                    <a:pt x="850404" y="101798"/>
                  </a:lnTo>
                  <a:lnTo>
                    <a:pt x="849809" y="102096"/>
                  </a:lnTo>
                  <a:lnTo>
                    <a:pt x="848916" y="102096"/>
                  </a:lnTo>
                  <a:lnTo>
                    <a:pt x="774204" y="102096"/>
                  </a:lnTo>
                  <a:lnTo>
                    <a:pt x="773311" y="102096"/>
                  </a:lnTo>
                  <a:lnTo>
                    <a:pt x="772418" y="101798"/>
                  </a:lnTo>
                  <a:lnTo>
                    <a:pt x="731639" y="84832"/>
                  </a:lnTo>
                  <a:lnTo>
                    <a:pt x="730746" y="84237"/>
                  </a:lnTo>
                  <a:lnTo>
                    <a:pt x="729853" y="83641"/>
                  </a:lnTo>
                  <a:lnTo>
                    <a:pt x="692646" y="46137"/>
                  </a:lnTo>
                  <a:lnTo>
                    <a:pt x="691753" y="45541"/>
                  </a:lnTo>
                  <a:lnTo>
                    <a:pt x="691456" y="44351"/>
                  </a:lnTo>
                  <a:lnTo>
                    <a:pt x="677168" y="3274"/>
                  </a:lnTo>
                  <a:lnTo>
                    <a:pt x="642045" y="0"/>
                  </a:lnTo>
                  <a:lnTo>
                    <a:pt x="6417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7" name="Serbest Form: Şekil 594">
              <a:extLst>
                <a:ext uri="{FF2B5EF4-FFF2-40B4-BE49-F238E27FC236}">
                  <a16:creationId xmlns:a16="http://schemas.microsoft.com/office/drawing/2014/main" id="{A0153F79-9704-B7FD-8345-011B5A9BBB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1765" y="2838152"/>
              <a:ext cx="1212963" cy="665559"/>
            </a:xfrm>
            <a:custGeom>
              <a:avLst/>
              <a:gdLst>
                <a:gd name="connsiteX0" fmla="*/ 870063 w 1212963"/>
                <a:gd name="connsiteY0" fmla="*/ 0 h 665559"/>
                <a:gd name="connsiteX1" fmla="*/ 852799 w 1212963"/>
                <a:gd name="connsiteY1" fmla="*/ 5358 h 665559"/>
                <a:gd name="connsiteX2" fmla="*/ 829582 w 1212963"/>
                <a:gd name="connsiteY2" fmla="*/ 12204 h 665559"/>
                <a:gd name="connsiteX3" fmla="*/ 806067 w 1212963"/>
                <a:gd name="connsiteY3" fmla="*/ 13990 h 665559"/>
                <a:gd name="connsiteX4" fmla="*/ 792970 w 1212963"/>
                <a:gd name="connsiteY4" fmla="*/ 15478 h 665559"/>
                <a:gd name="connsiteX5" fmla="*/ 786422 w 1212963"/>
                <a:gd name="connsiteY5" fmla="*/ 16371 h 665559"/>
                <a:gd name="connsiteX6" fmla="*/ 749810 w 1212963"/>
                <a:gd name="connsiteY6" fmla="*/ 37802 h 665559"/>
                <a:gd name="connsiteX7" fmla="*/ 742666 w 1212963"/>
                <a:gd name="connsiteY7" fmla="*/ 44648 h 665559"/>
                <a:gd name="connsiteX8" fmla="*/ 732248 w 1212963"/>
                <a:gd name="connsiteY8" fmla="*/ 56257 h 665559"/>
                <a:gd name="connsiteX9" fmla="*/ 719449 w 1212963"/>
                <a:gd name="connsiteY9" fmla="*/ 71735 h 665559"/>
                <a:gd name="connsiteX10" fmla="*/ 718854 w 1212963"/>
                <a:gd name="connsiteY10" fmla="*/ 72628 h 665559"/>
                <a:gd name="connsiteX11" fmla="*/ 720640 w 1212963"/>
                <a:gd name="connsiteY11" fmla="*/ 74116 h 665559"/>
                <a:gd name="connsiteX12" fmla="*/ 711710 w 1212963"/>
                <a:gd name="connsiteY12" fmla="*/ 85130 h 665559"/>
                <a:gd name="connsiteX13" fmla="*/ 703971 w 1212963"/>
                <a:gd name="connsiteY13" fmla="*/ 93464 h 665559"/>
                <a:gd name="connsiteX14" fmla="*/ 700399 w 1212963"/>
                <a:gd name="connsiteY14" fmla="*/ 96441 h 665559"/>
                <a:gd name="connsiteX15" fmla="*/ 696529 w 1212963"/>
                <a:gd name="connsiteY15" fmla="*/ 98524 h 665559"/>
                <a:gd name="connsiteX16" fmla="*/ 678075 w 1212963"/>
                <a:gd name="connsiteY16" fmla="*/ 104477 h 665559"/>
                <a:gd name="connsiteX17" fmla="*/ 666764 w 1212963"/>
                <a:gd name="connsiteY17" fmla="*/ 109240 h 665559"/>
                <a:gd name="connsiteX18" fmla="*/ 660215 w 1212963"/>
                <a:gd name="connsiteY18" fmla="*/ 113109 h 665559"/>
                <a:gd name="connsiteX19" fmla="*/ 644737 w 1212963"/>
                <a:gd name="connsiteY19" fmla="*/ 126206 h 665559"/>
                <a:gd name="connsiteX20" fmla="*/ 636105 w 1212963"/>
                <a:gd name="connsiteY20" fmla="*/ 132457 h 665559"/>
                <a:gd name="connsiteX21" fmla="*/ 631938 w 1212963"/>
                <a:gd name="connsiteY21" fmla="*/ 134243 h 665559"/>
                <a:gd name="connsiteX22" fmla="*/ 626878 w 1212963"/>
                <a:gd name="connsiteY22" fmla="*/ 134838 h 665559"/>
                <a:gd name="connsiteX23" fmla="*/ 620627 w 1212963"/>
                <a:gd name="connsiteY23" fmla="*/ 130969 h 665559"/>
                <a:gd name="connsiteX24" fmla="*/ 615567 w 1212963"/>
                <a:gd name="connsiteY24" fmla="*/ 126206 h 665559"/>
                <a:gd name="connsiteX25" fmla="*/ 605744 w 1212963"/>
                <a:gd name="connsiteY25" fmla="*/ 121444 h 665559"/>
                <a:gd name="connsiteX26" fmla="*/ 584908 w 1212963"/>
                <a:gd name="connsiteY26" fmla="*/ 117574 h 665559"/>
                <a:gd name="connsiteX27" fmla="*/ 576872 w 1212963"/>
                <a:gd name="connsiteY27" fmla="*/ 115193 h 665559"/>
                <a:gd name="connsiteX28" fmla="*/ 573895 w 1212963"/>
                <a:gd name="connsiteY28" fmla="*/ 114895 h 665559"/>
                <a:gd name="connsiteX29" fmla="*/ 565263 w 1212963"/>
                <a:gd name="connsiteY29" fmla="*/ 121444 h 665559"/>
                <a:gd name="connsiteX30" fmla="*/ 553357 w 1212963"/>
                <a:gd name="connsiteY30" fmla="*/ 126504 h 665559"/>
                <a:gd name="connsiteX31" fmla="*/ 544725 w 1212963"/>
                <a:gd name="connsiteY31" fmla="*/ 124123 h 665559"/>
                <a:gd name="connsiteX32" fmla="*/ 534307 w 1212963"/>
                <a:gd name="connsiteY32" fmla="*/ 119360 h 665559"/>
                <a:gd name="connsiteX33" fmla="*/ 512578 w 1212963"/>
                <a:gd name="connsiteY33" fmla="*/ 113109 h 665559"/>
                <a:gd name="connsiteX34" fmla="*/ 473883 w 1212963"/>
                <a:gd name="connsiteY34" fmla="*/ 95548 h 665559"/>
                <a:gd name="connsiteX35" fmla="*/ 439354 w 1212963"/>
                <a:gd name="connsiteY35" fmla="*/ 77688 h 665559"/>
                <a:gd name="connsiteX36" fmla="*/ 414649 w 1212963"/>
                <a:gd name="connsiteY36" fmla="*/ 66675 h 665559"/>
                <a:gd name="connsiteX37" fmla="*/ 403338 w 1212963"/>
                <a:gd name="connsiteY37" fmla="*/ 60722 h 665559"/>
                <a:gd name="connsiteX38" fmla="*/ 390539 w 1212963"/>
                <a:gd name="connsiteY38" fmla="*/ 55066 h 665559"/>
                <a:gd name="connsiteX39" fmla="*/ 371191 w 1212963"/>
                <a:gd name="connsiteY39" fmla="*/ 45244 h 665559"/>
                <a:gd name="connsiteX40" fmla="*/ 350653 w 1212963"/>
                <a:gd name="connsiteY40" fmla="*/ 34528 h 665559"/>
                <a:gd name="connsiteX41" fmla="*/ 306897 w 1212963"/>
                <a:gd name="connsiteY41" fmla="*/ 15478 h 665559"/>
                <a:gd name="connsiteX42" fmla="*/ 293205 w 1212963"/>
                <a:gd name="connsiteY42" fmla="*/ 27087 h 665559"/>
                <a:gd name="connsiteX43" fmla="*/ 283978 w 1212963"/>
                <a:gd name="connsiteY43" fmla="*/ 28873 h 665559"/>
                <a:gd name="connsiteX44" fmla="*/ 273858 w 1212963"/>
                <a:gd name="connsiteY44" fmla="*/ 28873 h 665559"/>
                <a:gd name="connsiteX45" fmla="*/ 261356 w 1212963"/>
                <a:gd name="connsiteY45" fmla="*/ 27384 h 665559"/>
                <a:gd name="connsiteX46" fmla="*/ 261058 w 1212963"/>
                <a:gd name="connsiteY46" fmla="*/ 27384 h 665559"/>
                <a:gd name="connsiteX47" fmla="*/ 260463 w 1212963"/>
                <a:gd name="connsiteY47" fmla="*/ 27087 h 665559"/>
                <a:gd name="connsiteX48" fmla="*/ 225935 w 1212963"/>
                <a:gd name="connsiteY48" fmla="*/ 13990 h 665559"/>
                <a:gd name="connsiteX49" fmla="*/ 224744 w 1212963"/>
                <a:gd name="connsiteY49" fmla="*/ 13692 h 665559"/>
                <a:gd name="connsiteX50" fmla="*/ 220279 w 1212963"/>
                <a:gd name="connsiteY50" fmla="*/ 13395 h 665559"/>
                <a:gd name="connsiteX51" fmla="*/ 220279 w 1212963"/>
                <a:gd name="connsiteY51" fmla="*/ 33933 h 665559"/>
                <a:gd name="connsiteX52" fmla="*/ 220279 w 1212963"/>
                <a:gd name="connsiteY52" fmla="*/ 34528 h 665559"/>
                <a:gd name="connsiteX53" fmla="*/ 219982 w 1212963"/>
                <a:gd name="connsiteY53" fmla="*/ 35421 h 665559"/>
                <a:gd name="connsiteX54" fmla="*/ 210457 w 1212963"/>
                <a:gd name="connsiteY54" fmla="*/ 63401 h 665559"/>
                <a:gd name="connsiteX55" fmla="*/ 209564 w 1212963"/>
                <a:gd name="connsiteY55" fmla="*/ 66675 h 665559"/>
                <a:gd name="connsiteX56" fmla="*/ 205992 w 1212963"/>
                <a:gd name="connsiteY56" fmla="*/ 66675 h 665559"/>
                <a:gd name="connsiteX57" fmla="*/ 138722 w 1212963"/>
                <a:gd name="connsiteY57" fmla="*/ 66675 h 665559"/>
                <a:gd name="connsiteX58" fmla="*/ 115207 w 1212963"/>
                <a:gd name="connsiteY58" fmla="*/ 83641 h 665559"/>
                <a:gd name="connsiteX59" fmla="*/ 114016 w 1212963"/>
                <a:gd name="connsiteY59" fmla="*/ 84534 h 665559"/>
                <a:gd name="connsiteX60" fmla="*/ 112230 w 1212963"/>
                <a:gd name="connsiteY60" fmla="*/ 84534 h 665559"/>
                <a:gd name="connsiteX61" fmla="*/ 100324 w 1212963"/>
                <a:gd name="connsiteY61" fmla="*/ 83641 h 665559"/>
                <a:gd name="connsiteX62" fmla="*/ 99431 w 1212963"/>
                <a:gd name="connsiteY62" fmla="*/ 83641 h 665559"/>
                <a:gd name="connsiteX63" fmla="*/ 98538 w 1212963"/>
                <a:gd name="connsiteY63" fmla="*/ 83046 h 665559"/>
                <a:gd name="connsiteX64" fmla="*/ 77107 w 1212963"/>
                <a:gd name="connsiteY64" fmla="*/ 72033 h 665559"/>
                <a:gd name="connsiteX65" fmla="*/ 49722 w 1212963"/>
                <a:gd name="connsiteY65" fmla="*/ 65484 h 665559"/>
                <a:gd name="connsiteX66" fmla="*/ 23826 w 1212963"/>
                <a:gd name="connsiteY66" fmla="*/ 84534 h 665559"/>
                <a:gd name="connsiteX67" fmla="*/ 25315 w 1212963"/>
                <a:gd name="connsiteY67" fmla="*/ 114002 h 665559"/>
                <a:gd name="connsiteX68" fmla="*/ 36626 w 1212963"/>
                <a:gd name="connsiteY68" fmla="*/ 124123 h 665559"/>
                <a:gd name="connsiteX69" fmla="*/ 37221 w 1212963"/>
                <a:gd name="connsiteY69" fmla="*/ 124420 h 665559"/>
                <a:gd name="connsiteX70" fmla="*/ 37519 w 1212963"/>
                <a:gd name="connsiteY70" fmla="*/ 124718 h 665559"/>
                <a:gd name="connsiteX71" fmla="*/ 63712 w 1212963"/>
                <a:gd name="connsiteY71" fmla="*/ 138410 h 665559"/>
                <a:gd name="connsiteX72" fmla="*/ 67284 w 1212963"/>
                <a:gd name="connsiteY72" fmla="*/ 140196 h 665559"/>
                <a:gd name="connsiteX73" fmla="*/ 66094 w 1212963"/>
                <a:gd name="connsiteY73" fmla="*/ 144066 h 665559"/>
                <a:gd name="connsiteX74" fmla="*/ 58354 w 1212963"/>
                <a:gd name="connsiteY74" fmla="*/ 170259 h 665559"/>
                <a:gd name="connsiteX75" fmla="*/ 58057 w 1212963"/>
                <a:gd name="connsiteY75" fmla="*/ 171152 h 665559"/>
                <a:gd name="connsiteX76" fmla="*/ 57759 w 1212963"/>
                <a:gd name="connsiteY76" fmla="*/ 172045 h 665559"/>
                <a:gd name="connsiteX77" fmla="*/ 41686 w 1212963"/>
                <a:gd name="connsiteY77" fmla="*/ 192881 h 665559"/>
                <a:gd name="connsiteX78" fmla="*/ 41388 w 1212963"/>
                <a:gd name="connsiteY78" fmla="*/ 193179 h 665559"/>
                <a:gd name="connsiteX79" fmla="*/ 16683 w 1212963"/>
                <a:gd name="connsiteY79" fmla="*/ 253305 h 665559"/>
                <a:gd name="connsiteX80" fmla="*/ 4479 w 1212963"/>
                <a:gd name="connsiteY80" fmla="*/ 285452 h 665559"/>
                <a:gd name="connsiteX81" fmla="*/ 8646 w 1212963"/>
                <a:gd name="connsiteY81" fmla="*/ 293489 h 665559"/>
                <a:gd name="connsiteX82" fmla="*/ 17278 w 1212963"/>
                <a:gd name="connsiteY82" fmla="*/ 310753 h 665559"/>
                <a:gd name="connsiteX83" fmla="*/ 18469 w 1212963"/>
                <a:gd name="connsiteY83" fmla="*/ 312837 h 665559"/>
                <a:gd name="connsiteX84" fmla="*/ 17278 w 1212963"/>
                <a:gd name="connsiteY84" fmla="*/ 314920 h 665559"/>
                <a:gd name="connsiteX85" fmla="*/ 11325 w 1212963"/>
                <a:gd name="connsiteY85" fmla="*/ 327124 h 665559"/>
                <a:gd name="connsiteX86" fmla="*/ 5967 w 1212963"/>
                <a:gd name="connsiteY86" fmla="*/ 336352 h 665559"/>
                <a:gd name="connsiteX87" fmla="*/ 1204 w 1212963"/>
                <a:gd name="connsiteY87" fmla="*/ 343198 h 665559"/>
                <a:gd name="connsiteX88" fmla="*/ 311 w 1212963"/>
                <a:gd name="connsiteY88" fmla="*/ 345579 h 665559"/>
                <a:gd name="connsiteX89" fmla="*/ 14 w 1212963"/>
                <a:gd name="connsiteY89" fmla="*/ 351234 h 665559"/>
                <a:gd name="connsiteX90" fmla="*/ 609 w 1212963"/>
                <a:gd name="connsiteY90" fmla="*/ 358378 h 665559"/>
                <a:gd name="connsiteX91" fmla="*/ 609 w 1212963"/>
                <a:gd name="connsiteY91" fmla="*/ 358676 h 665559"/>
                <a:gd name="connsiteX92" fmla="*/ 9241 w 1212963"/>
                <a:gd name="connsiteY92" fmla="*/ 378916 h 665559"/>
                <a:gd name="connsiteX93" fmla="*/ 9836 w 1212963"/>
                <a:gd name="connsiteY93" fmla="*/ 379809 h 665559"/>
                <a:gd name="connsiteX94" fmla="*/ 20552 w 1212963"/>
                <a:gd name="connsiteY94" fmla="*/ 395883 h 665559"/>
                <a:gd name="connsiteX95" fmla="*/ 47639 w 1212963"/>
                <a:gd name="connsiteY95" fmla="*/ 419695 h 665559"/>
                <a:gd name="connsiteX96" fmla="*/ 50913 w 1212963"/>
                <a:gd name="connsiteY96" fmla="*/ 422374 h 665559"/>
                <a:gd name="connsiteX97" fmla="*/ 48532 w 1212963"/>
                <a:gd name="connsiteY97" fmla="*/ 425946 h 665559"/>
                <a:gd name="connsiteX98" fmla="*/ 33054 w 1212963"/>
                <a:gd name="connsiteY98" fmla="*/ 448866 h 665559"/>
                <a:gd name="connsiteX99" fmla="*/ 33054 w 1212963"/>
                <a:gd name="connsiteY99" fmla="*/ 449163 h 665559"/>
                <a:gd name="connsiteX100" fmla="*/ 32756 w 1212963"/>
                <a:gd name="connsiteY100" fmla="*/ 449461 h 665559"/>
                <a:gd name="connsiteX101" fmla="*/ 21147 w 1212963"/>
                <a:gd name="connsiteY101" fmla="*/ 463153 h 665559"/>
                <a:gd name="connsiteX102" fmla="*/ 20254 w 1212963"/>
                <a:gd name="connsiteY102" fmla="*/ 489049 h 665559"/>
                <a:gd name="connsiteX103" fmla="*/ 27994 w 1212963"/>
                <a:gd name="connsiteY103" fmla="*/ 501551 h 665559"/>
                <a:gd name="connsiteX104" fmla="*/ 28886 w 1212963"/>
                <a:gd name="connsiteY104" fmla="*/ 502741 h 665559"/>
                <a:gd name="connsiteX105" fmla="*/ 28886 w 1212963"/>
                <a:gd name="connsiteY105" fmla="*/ 504230 h 665559"/>
                <a:gd name="connsiteX106" fmla="*/ 27994 w 1212963"/>
                <a:gd name="connsiteY106" fmla="*/ 556915 h 665559"/>
                <a:gd name="connsiteX107" fmla="*/ 27994 w 1212963"/>
                <a:gd name="connsiteY107" fmla="*/ 583109 h 665559"/>
                <a:gd name="connsiteX108" fmla="*/ 27994 w 1212963"/>
                <a:gd name="connsiteY108" fmla="*/ 584002 h 665559"/>
                <a:gd name="connsiteX109" fmla="*/ 27696 w 1212963"/>
                <a:gd name="connsiteY109" fmla="*/ 584597 h 665559"/>
                <a:gd name="connsiteX110" fmla="*/ 20254 w 1212963"/>
                <a:gd name="connsiteY110" fmla="*/ 607814 h 665559"/>
                <a:gd name="connsiteX111" fmla="*/ 24422 w 1212963"/>
                <a:gd name="connsiteY111" fmla="*/ 610195 h 665559"/>
                <a:gd name="connsiteX112" fmla="*/ 27994 w 1212963"/>
                <a:gd name="connsiteY112" fmla="*/ 611981 h 665559"/>
                <a:gd name="connsiteX113" fmla="*/ 41090 w 1212963"/>
                <a:gd name="connsiteY113" fmla="*/ 615256 h 665559"/>
                <a:gd name="connsiteX114" fmla="*/ 48234 w 1212963"/>
                <a:gd name="connsiteY114" fmla="*/ 617041 h 665559"/>
                <a:gd name="connsiteX115" fmla="*/ 51806 w 1212963"/>
                <a:gd name="connsiteY115" fmla="*/ 617934 h 665559"/>
                <a:gd name="connsiteX116" fmla="*/ 55378 w 1212963"/>
                <a:gd name="connsiteY116" fmla="*/ 617637 h 665559"/>
                <a:gd name="connsiteX117" fmla="*/ 63117 w 1212963"/>
                <a:gd name="connsiteY117" fmla="*/ 616744 h 665559"/>
                <a:gd name="connsiteX118" fmla="*/ 86036 w 1212963"/>
                <a:gd name="connsiteY118" fmla="*/ 614363 h 665559"/>
                <a:gd name="connsiteX119" fmla="*/ 108956 w 1212963"/>
                <a:gd name="connsiteY119" fmla="*/ 611684 h 665559"/>
                <a:gd name="connsiteX120" fmla="*/ 116993 w 1212963"/>
                <a:gd name="connsiteY120" fmla="*/ 611088 h 665559"/>
                <a:gd name="connsiteX121" fmla="*/ 121755 w 1212963"/>
                <a:gd name="connsiteY121" fmla="*/ 610493 h 665559"/>
                <a:gd name="connsiteX122" fmla="*/ 128899 w 1212963"/>
                <a:gd name="connsiteY122" fmla="*/ 612577 h 665559"/>
                <a:gd name="connsiteX123" fmla="*/ 136936 w 1212963"/>
                <a:gd name="connsiteY123" fmla="*/ 616148 h 665559"/>
                <a:gd name="connsiteX124" fmla="*/ 150033 w 1212963"/>
                <a:gd name="connsiteY124" fmla="*/ 622697 h 665559"/>
                <a:gd name="connsiteX125" fmla="*/ 152711 w 1212963"/>
                <a:gd name="connsiteY125" fmla="*/ 625078 h 665559"/>
                <a:gd name="connsiteX126" fmla="*/ 155390 w 1212963"/>
                <a:gd name="connsiteY126" fmla="*/ 628352 h 665559"/>
                <a:gd name="connsiteX127" fmla="*/ 162236 w 1212963"/>
                <a:gd name="connsiteY127" fmla="*/ 636984 h 665559"/>
                <a:gd name="connsiteX128" fmla="*/ 171166 w 1212963"/>
                <a:gd name="connsiteY128" fmla="*/ 648593 h 665559"/>
                <a:gd name="connsiteX129" fmla="*/ 194979 w 1212963"/>
                <a:gd name="connsiteY129" fmla="*/ 665559 h 665559"/>
                <a:gd name="connsiteX130" fmla="*/ 194979 w 1212963"/>
                <a:gd name="connsiteY130" fmla="*/ 654546 h 665559"/>
                <a:gd name="connsiteX131" fmla="*/ 194979 w 1212963"/>
                <a:gd name="connsiteY131" fmla="*/ 607516 h 665559"/>
                <a:gd name="connsiteX132" fmla="*/ 176822 w 1212963"/>
                <a:gd name="connsiteY132" fmla="*/ 600373 h 665559"/>
                <a:gd name="connsiteX133" fmla="*/ 167297 w 1212963"/>
                <a:gd name="connsiteY133" fmla="*/ 602754 h 665559"/>
                <a:gd name="connsiteX134" fmla="*/ 165808 w 1212963"/>
                <a:gd name="connsiteY134" fmla="*/ 604242 h 665559"/>
                <a:gd name="connsiteX135" fmla="*/ 164022 w 1212963"/>
                <a:gd name="connsiteY135" fmla="*/ 609302 h 665559"/>
                <a:gd name="connsiteX136" fmla="*/ 159260 w 1212963"/>
                <a:gd name="connsiteY136" fmla="*/ 606921 h 665559"/>
                <a:gd name="connsiteX137" fmla="*/ 138722 w 1212963"/>
                <a:gd name="connsiteY137" fmla="*/ 597396 h 665559"/>
                <a:gd name="connsiteX138" fmla="*/ 137829 w 1212963"/>
                <a:gd name="connsiteY138" fmla="*/ 597098 h 665559"/>
                <a:gd name="connsiteX139" fmla="*/ 137233 w 1212963"/>
                <a:gd name="connsiteY139" fmla="*/ 596206 h 665559"/>
                <a:gd name="connsiteX140" fmla="*/ 114016 w 1212963"/>
                <a:gd name="connsiteY140" fmla="*/ 568523 h 665559"/>
                <a:gd name="connsiteX141" fmla="*/ 103896 w 1212963"/>
                <a:gd name="connsiteY141" fmla="*/ 564952 h 665559"/>
                <a:gd name="connsiteX142" fmla="*/ 88120 w 1212963"/>
                <a:gd name="connsiteY142" fmla="*/ 558998 h 665559"/>
                <a:gd name="connsiteX143" fmla="*/ 81572 w 1212963"/>
                <a:gd name="connsiteY143" fmla="*/ 548878 h 665559"/>
                <a:gd name="connsiteX144" fmla="*/ 80976 w 1212963"/>
                <a:gd name="connsiteY144" fmla="*/ 544413 h 665559"/>
                <a:gd name="connsiteX145" fmla="*/ 69665 w 1212963"/>
                <a:gd name="connsiteY145" fmla="*/ 527149 h 665559"/>
                <a:gd name="connsiteX146" fmla="*/ 74726 w 1212963"/>
                <a:gd name="connsiteY146" fmla="*/ 523577 h 665559"/>
                <a:gd name="connsiteX147" fmla="*/ 72047 w 1212963"/>
                <a:gd name="connsiteY147" fmla="*/ 521791 h 665559"/>
                <a:gd name="connsiteX148" fmla="*/ 78000 w 1212963"/>
                <a:gd name="connsiteY148" fmla="*/ 513457 h 665559"/>
                <a:gd name="connsiteX149" fmla="*/ 80679 w 1212963"/>
                <a:gd name="connsiteY149" fmla="*/ 509588 h 665559"/>
                <a:gd name="connsiteX150" fmla="*/ 84548 w 1212963"/>
                <a:gd name="connsiteY150" fmla="*/ 512266 h 665559"/>
                <a:gd name="connsiteX151" fmla="*/ 98538 w 1212963"/>
                <a:gd name="connsiteY151" fmla="*/ 521494 h 665559"/>
                <a:gd name="connsiteX152" fmla="*/ 99133 w 1212963"/>
                <a:gd name="connsiteY152" fmla="*/ 521791 h 665559"/>
                <a:gd name="connsiteX153" fmla="*/ 129792 w 1212963"/>
                <a:gd name="connsiteY153" fmla="*/ 538460 h 665559"/>
                <a:gd name="connsiteX154" fmla="*/ 130983 w 1212963"/>
                <a:gd name="connsiteY154" fmla="*/ 539056 h 665559"/>
                <a:gd name="connsiteX155" fmla="*/ 131876 w 1212963"/>
                <a:gd name="connsiteY155" fmla="*/ 540246 h 665559"/>
                <a:gd name="connsiteX156" fmla="*/ 140805 w 1212963"/>
                <a:gd name="connsiteY156" fmla="*/ 556320 h 665559"/>
                <a:gd name="connsiteX157" fmla="*/ 141103 w 1212963"/>
                <a:gd name="connsiteY157" fmla="*/ 556617 h 665559"/>
                <a:gd name="connsiteX158" fmla="*/ 141401 w 1212963"/>
                <a:gd name="connsiteY158" fmla="*/ 557213 h 665559"/>
                <a:gd name="connsiteX159" fmla="*/ 163427 w 1212963"/>
                <a:gd name="connsiteY159" fmla="*/ 579834 h 665559"/>
                <a:gd name="connsiteX160" fmla="*/ 197360 w 1212963"/>
                <a:gd name="connsiteY160" fmla="*/ 579834 h 665559"/>
                <a:gd name="connsiteX161" fmla="*/ 216708 w 1212963"/>
                <a:gd name="connsiteY161" fmla="*/ 576560 h 665559"/>
                <a:gd name="connsiteX162" fmla="*/ 217005 w 1212963"/>
                <a:gd name="connsiteY162" fmla="*/ 576560 h 665559"/>
                <a:gd name="connsiteX163" fmla="*/ 226530 w 1212963"/>
                <a:gd name="connsiteY163" fmla="*/ 574179 h 665559"/>
                <a:gd name="connsiteX164" fmla="*/ 240818 w 1212963"/>
                <a:gd name="connsiteY164" fmla="*/ 571500 h 665559"/>
                <a:gd name="connsiteX165" fmla="*/ 240818 w 1212963"/>
                <a:gd name="connsiteY165" fmla="*/ 572691 h 665559"/>
                <a:gd name="connsiteX166" fmla="*/ 264928 w 1212963"/>
                <a:gd name="connsiteY166" fmla="*/ 564654 h 665559"/>
                <a:gd name="connsiteX167" fmla="*/ 265821 w 1212963"/>
                <a:gd name="connsiteY167" fmla="*/ 564356 h 665559"/>
                <a:gd name="connsiteX168" fmla="*/ 289038 w 1212963"/>
                <a:gd name="connsiteY168" fmla="*/ 550962 h 665559"/>
                <a:gd name="connsiteX169" fmla="*/ 285764 w 1212963"/>
                <a:gd name="connsiteY169" fmla="*/ 536079 h 665559"/>
                <a:gd name="connsiteX170" fmla="*/ 243497 w 1212963"/>
                <a:gd name="connsiteY170" fmla="*/ 536079 h 665559"/>
                <a:gd name="connsiteX171" fmla="*/ 240222 w 1212963"/>
                <a:gd name="connsiteY171" fmla="*/ 536079 h 665559"/>
                <a:gd name="connsiteX172" fmla="*/ 239032 w 1212963"/>
                <a:gd name="connsiteY172" fmla="*/ 533102 h 665559"/>
                <a:gd name="connsiteX173" fmla="*/ 230400 w 1212963"/>
                <a:gd name="connsiteY173" fmla="*/ 510778 h 665559"/>
                <a:gd name="connsiteX174" fmla="*/ 229507 w 1212963"/>
                <a:gd name="connsiteY174" fmla="*/ 508695 h 665559"/>
                <a:gd name="connsiteX175" fmla="*/ 230995 w 1212963"/>
                <a:gd name="connsiteY175" fmla="*/ 506611 h 665559"/>
                <a:gd name="connsiteX176" fmla="*/ 249747 w 1212963"/>
                <a:gd name="connsiteY176" fmla="*/ 479227 h 665559"/>
                <a:gd name="connsiteX177" fmla="*/ 250640 w 1212963"/>
                <a:gd name="connsiteY177" fmla="*/ 478036 h 665559"/>
                <a:gd name="connsiteX178" fmla="*/ 251831 w 1212963"/>
                <a:gd name="connsiteY178" fmla="*/ 477738 h 665559"/>
                <a:gd name="connsiteX179" fmla="*/ 278918 w 1212963"/>
                <a:gd name="connsiteY179" fmla="*/ 465832 h 665559"/>
                <a:gd name="connsiteX180" fmla="*/ 282192 w 1212963"/>
                <a:gd name="connsiteY180" fmla="*/ 464344 h 665559"/>
                <a:gd name="connsiteX181" fmla="*/ 284573 w 1212963"/>
                <a:gd name="connsiteY181" fmla="*/ 467023 h 665559"/>
                <a:gd name="connsiteX182" fmla="*/ 296479 w 1212963"/>
                <a:gd name="connsiteY182" fmla="*/ 480417 h 665559"/>
                <a:gd name="connsiteX183" fmla="*/ 320292 w 1212963"/>
                <a:gd name="connsiteY183" fmla="*/ 458093 h 665559"/>
                <a:gd name="connsiteX184" fmla="*/ 320887 w 1212963"/>
                <a:gd name="connsiteY184" fmla="*/ 457498 h 665559"/>
                <a:gd name="connsiteX185" fmla="*/ 322078 w 1212963"/>
                <a:gd name="connsiteY185" fmla="*/ 457200 h 665559"/>
                <a:gd name="connsiteX186" fmla="*/ 345593 w 1212963"/>
                <a:gd name="connsiteY186" fmla="*/ 449163 h 665559"/>
                <a:gd name="connsiteX187" fmla="*/ 370298 w 1212963"/>
                <a:gd name="connsiteY187" fmla="*/ 404813 h 665559"/>
                <a:gd name="connsiteX188" fmla="*/ 371489 w 1212963"/>
                <a:gd name="connsiteY188" fmla="*/ 403027 h 665559"/>
                <a:gd name="connsiteX189" fmla="*/ 373572 w 1212963"/>
                <a:gd name="connsiteY189" fmla="*/ 402431 h 665559"/>
                <a:gd name="connsiteX190" fmla="*/ 420007 w 1212963"/>
                <a:gd name="connsiteY190" fmla="*/ 392609 h 665559"/>
                <a:gd name="connsiteX191" fmla="*/ 459000 w 1212963"/>
                <a:gd name="connsiteY191" fmla="*/ 372368 h 665559"/>
                <a:gd name="connsiteX192" fmla="*/ 460786 w 1212963"/>
                <a:gd name="connsiteY192" fmla="*/ 371475 h 665559"/>
                <a:gd name="connsiteX193" fmla="*/ 462869 w 1212963"/>
                <a:gd name="connsiteY193" fmla="*/ 372070 h 665559"/>
                <a:gd name="connsiteX194" fmla="*/ 495314 w 1212963"/>
                <a:gd name="connsiteY194" fmla="*/ 383381 h 665559"/>
                <a:gd name="connsiteX195" fmla="*/ 515852 w 1212963"/>
                <a:gd name="connsiteY195" fmla="*/ 377130 h 665559"/>
                <a:gd name="connsiteX196" fmla="*/ 516150 w 1212963"/>
                <a:gd name="connsiteY196" fmla="*/ 377130 h 665559"/>
                <a:gd name="connsiteX197" fmla="*/ 516447 w 1212963"/>
                <a:gd name="connsiteY197" fmla="*/ 376833 h 665559"/>
                <a:gd name="connsiteX198" fmla="*/ 561096 w 1212963"/>
                <a:gd name="connsiteY198" fmla="*/ 368796 h 665559"/>
                <a:gd name="connsiteX199" fmla="*/ 598005 w 1212963"/>
                <a:gd name="connsiteY199" fmla="*/ 343793 h 665559"/>
                <a:gd name="connsiteX200" fmla="*/ 603363 w 1212963"/>
                <a:gd name="connsiteY200" fmla="*/ 339923 h 665559"/>
                <a:gd name="connsiteX201" fmla="*/ 605149 w 1212963"/>
                <a:gd name="connsiteY201" fmla="*/ 346174 h 665559"/>
                <a:gd name="connsiteX202" fmla="*/ 613781 w 1212963"/>
                <a:gd name="connsiteY202" fmla="*/ 373559 h 665559"/>
                <a:gd name="connsiteX203" fmla="*/ 617948 w 1212963"/>
                <a:gd name="connsiteY203" fmla="*/ 387251 h 665559"/>
                <a:gd name="connsiteX204" fmla="*/ 641165 w 1212963"/>
                <a:gd name="connsiteY204" fmla="*/ 388739 h 665559"/>
                <a:gd name="connsiteX205" fmla="*/ 670336 w 1212963"/>
                <a:gd name="connsiteY205" fmla="*/ 358080 h 665559"/>
                <a:gd name="connsiteX206" fmla="*/ 670931 w 1212963"/>
                <a:gd name="connsiteY206" fmla="*/ 357485 h 665559"/>
                <a:gd name="connsiteX207" fmla="*/ 671526 w 1212963"/>
                <a:gd name="connsiteY207" fmla="*/ 357188 h 665559"/>
                <a:gd name="connsiteX208" fmla="*/ 718258 w 1212963"/>
                <a:gd name="connsiteY208" fmla="*/ 330398 h 665559"/>
                <a:gd name="connsiteX209" fmla="*/ 723616 w 1212963"/>
                <a:gd name="connsiteY209" fmla="*/ 321469 h 665559"/>
                <a:gd name="connsiteX210" fmla="*/ 718556 w 1212963"/>
                <a:gd name="connsiteY210" fmla="*/ 317302 h 665559"/>
                <a:gd name="connsiteX211" fmla="*/ 714687 w 1212963"/>
                <a:gd name="connsiteY211" fmla="*/ 314325 h 665559"/>
                <a:gd name="connsiteX212" fmla="*/ 717663 w 1212963"/>
                <a:gd name="connsiteY212" fmla="*/ 310753 h 665559"/>
                <a:gd name="connsiteX213" fmla="*/ 738201 w 1212963"/>
                <a:gd name="connsiteY213" fmla="*/ 285155 h 665559"/>
                <a:gd name="connsiteX214" fmla="*/ 740583 w 1212963"/>
                <a:gd name="connsiteY214" fmla="*/ 282178 h 665559"/>
                <a:gd name="connsiteX215" fmla="*/ 743857 w 1212963"/>
                <a:gd name="connsiteY215" fmla="*/ 283666 h 665559"/>
                <a:gd name="connsiteX216" fmla="*/ 772729 w 1212963"/>
                <a:gd name="connsiteY216" fmla="*/ 297359 h 665559"/>
                <a:gd name="connsiteX217" fmla="*/ 813806 w 1212963"/>
                <a:gd name="connsiteY217" fmla="*/ 317004 h 665559"/>
                <a:gd name="connsiteX218" fmla="*/ 867384 w 1212963"/>
                <a:gd name="connsiteY218" fmla="*/ 309265 h 665559"/>
                <a:gd name="connsiteX219" fmla="*/ 911140 w 1212963"/>
                <a:gd name="connsiteY219" fmla="*/ 282476 h 665559"/>
                <a:gd name="connsiteX220" fmla="*/ 912330 w 1212963"/>
                <a:gd name="connsiteY220" fmla="*/ 281583 h 665559"/>
                <a:gd name="connsiteX221" fmla="*/ 913819 w 1212963"/>
                <a:gd name="connsiteY221" fmla="*/ 281583 h 665559"/>
                <a:gd name="connsiteX222" fmla="*/ 1014129 w 1212963"/>
                <a:gd name="connsiteY222" fmla="*/ 285155 h 665559"/>
                <a:gd name="connsiteX223" fmla="*/ 1016212 w 1212963"/>
                <a:gd name="connsiteY223" fmla="*/ 285155 h 665559"/>
                <a:gd name="connsiteX224" fmla="*/ 1017701 w 1212963"/>
                <a:gd name="connsiteY224" fmla="*/ 286643 h 665559"/>
                <a:gd name="connsiteX225" fmla="*/ 1044787 w 1212963"/>
                <a:gd name="connsiteY225" fmla="*/ 317302 h 665559"/>
                <a:gd name="connsiteX226" fmla="*/ 1045680 w 1212963"/>
                <a:gd name="connsiteY226" fmla="*/ 318492 h 665559"/>
                <a:gd name="connsiteX227" fmla="*/ 1045978 w 1212963"/>
                <a:gd name="connsiteY227" fmla="*/ 319980 h 665559"/>
                <a:gd name="connsiteX228" fmla="*/ 1046871 w 1212963"/>
                <a:gd name="connsiteY228" fmla="*/ 327124 h 665559"/>
                <a:gd name="connsiteX229" fmla="*/ 1060265 w 1212963"/>
                <a:gd name="connsiteY229" fmla="*/ 330101 h 665559"/>
                <a:gd name="connsiteX230" fmla="*/ 1068600 w 1212963"/>
                <a:gd name="connsiteY230" fmla="*/ 334566 h 665559"/>
                <a:gd name="connsiteX231" fmla="*/ 1079315 w 1212963"/>
                <a:gd name="connsiteY231" fmla="*/ 330696 h 665559"/>
                <a:gd name="connsiteX232" fmla="*/ 1084971 w 1212963"/>
                <a:gd name="connsiteY232" fmla="*/ 326529 h 665559"/>
                <a:gd name="connsiteX233" fmla="*/ 1092115 w 1212963"/>
                <a:gd name="connsiteY233" fmla="*/ 323850 h 665559"/>
                <a:gd name="connsiteX234" fmla="*/ 1136763 w 1212963"/>
                <a:gd name="connsiteY234" fmla="*/ 323850 h 665559"/>
                <a:gd name="connsiteX235" fmla="*/ 1140930 w 1212963"/>
                <a:gd name="connsiteY235" fmla="*/ 323850 h 665559"/>
                <a:gd name="connsiteX236" fmla="*/ 1141526 w 1212963"/>
                <a:gd name="connsiteY236" fmla="*/ 328017 h 665559"/>
                <a:gd name="connsiteX237" fmla="*/ 1142419 w 1212963"/>
                <a:gd name="connsiteY237" fmla="*/ 334566 h 665559"/>
                <a:gd name="connsiteX238" fmla="*/ 1170398 w 1212963"/>
                <a:gd name="connsiteY238" fmla="*/ 317302 h 665559"/>
                <a:gd name="connsiteX239" fmla="*/ 1171291 w 1212963"/>
                <a:gd name="connsiteY239" fmla="*/ 316706 h 665559"/>
                <a:gd name="connsiteX240" fmla="*/ 1172482 w 1212963"/>
                <a:gd name="connsiteY240" fmla="*/ 316706 h 665559"/>
                <a:gd name="connsiteX241" fmla="*/ 1208201 w 1212963"/>
                <a:gd name="connsiteY241" fmla="*/ 313134 h 665559"/>
                <a:gd name="connsiteX242" fmla="*/ 1212368 w 1212963"/>
                <a:gd name="connsiteY242" fmla="*/ 308967 h 665559"/>
                <a:gd name="connsiteX243" fmla="*/ 1212963 w 1212963"/>
                <a:gd name="connsiteY243" fmla="*/ 308074 h 665559"/>
                <a:gd name="connsiteX244" fmla="*/ 1175756 w 1212963"/>
                <a:gd name="connsiteY244" fmla="*/ 293191 h 665559"/>
                <a:gd name="connsiteX245" fmla="*/ 1175458 w 1212963"/>
                <a:gd name="connsiteY245" fmla="*/ 293191 h 665559"/>
                <a:gd name="connsiteX246" fmla="*/ 1175161 w 1212963"/>
                <a:gd name="connsiteY246" fmla="*/ 292894 h 665559"/>
                <a:gd name="connsiteX247" fmla="*/ 1168315 w 1212963"/>
                <a:gd name="connsiteY247" fmla="*/ 287536 h 665559"/>
                <a:gd name="connsiteX248" fmla="*/ 1160873 w 1212963"/>
                <a:gd name="connsiteY248" fmla="*/ 273248 h 665559"/>
                <a:gd name="connsiteX249" fmla="*/ 1159087 w 1212963"/>
                <a:gd name="connsiteY249" fmla="*/ 264319 h 665559"/>
                <a:gd name="connsiteX250" fmla="*/ 1155218 w 1212963"/>
                <a:gd name="connsiteY250" fmla="*/ 250627 h 665559"/>
                <a:gd name="connsiteX251" fmla="*/ 1150158 w 1212963"/>
                <a:gd name="connsiteY251" fmla="*/ 238125 h 665559"/>
                <a:gd name="connsiteX252" fmla="*/ 1148074 w 1212963"/>
                <a:gd name="connsiteY252" fmla="*/ 233660 h 665559"/>
                <a:gd name="connsiteX253" fmla="*/ 1147181 w 1212963"/>
                <a:gd name="connsiteY253" fmla="*/ 232470 h 665559"/>
                <a:gd name="connsiteX254" fmla="*/ 1130215 w 1212963"/>
                <a:gd name="connsiteY254" fmla="*/ 219075 h 665559"/>
                <a:gd name="connsiteX255" fmla="*/ 1112951 w 1212963"/>
                <a:gd name="connsiteY255" fmla="*/ 204490 h 665559"/>
                <a:gd name="connsiteX256" fmla="*/ 1101044 w 1212963"/>
                <a:gd name="connsiteY256" fmla="*/ 190202 h 665559"/>
                <a:gd name="connsiteX257" fmla="*/ 1093305 w 1212963"/>
                <a:gd name="connsiteY257" fmla="*/ 179784 h 665559"/>
                <a:gd name="connsiteX258" fmla="*/ 1092710 w 1212963"/>
                <a:gd name="connsiteY258" fmla="*/ 179189 h 665559"/>
                <a:gd name="connsiteX259" fmla="*/ 1092412 w 1212963"/>
                <a:gd name="connsiteY259" fmla="*/ 178594 h 665559"/>
                <a:gd name="connsiteX260" fmla="*/ 1085269 w 1212963"/>
                <a:gd name="connsiteY260" fmla="*/ 158055 h 665559"/>
                <a:gd name="connsiteX261" fmla="*/ 1084971 w 1212963"/>
                <a:gd name="connsiteY261" fmla="*/ 157460 h 665559"/>
                <a:gd name="connsiteX262" fmla="*/ 1084971 w 1212963"/>
                <a:gd name="connsiteY262" fmla="*/ 156567 h 665559"/>
                <a:gd name="connsiteX263" fmla="*/ 1084971 w 1212963"/>
                <a:gd name="connsiteY263" fmla="*/ 110430 h 665559"/>
                <a:gd name="connsiteX264" fmla="*/ 1071874 w 1212963"/>
                <a:gd name="connsiteY264" fmla="*/ 98524 h 665559"/>
                <a:gd name="connsiteX265" fmla="*/ 1014724 w 1212963"/>
                <a:gd name="connsiteY265" fmla="*/ 90190 h 665559"/>
                <a:gd name="connsiteX266" fmla="*/ 1014129 w 1212963"/>
                <a:gd name="connsiteY266" fmla="*/ 90190 h 665559"/>
                <a:gd name="connsiteX267" fmla="*/ 1013831 w 1212963"/>
                <a:gd name="connsiteY267" fmla="*/ 90190 h 665559"/>
                <a:gd name="connsiteX268" fmla="*/ 988530 w 1212963"/>
                <a:gd name="connsiteY268" fmla="*/ 81558 h 665559"/>
                <a:gd name="connsiteX269" fmla="*/ 987637 w 1212963"/>
                <a:gd name="connsiteY269" fmla="*/ 81260 h 665559"/>
                <a:gd name="connsiteX270" fmla="*/ 986744 w 1212963"/>
                <a:gd name="connsiteY270" fmla="*/ 80665 h 665559"/>
                <a:gd name="connsiteX271" fmla="*/ 957872 w 1212963"/>
                <a:gd name="connsiteY271" fmla="*/ 54173 h 665559"/>
                <a:gd name="connsiteX272" fmla="*/ 955490 w 1212963"/>
                <a:gd name="connsiteY272" fmla="*/ 52090 h 665559"/>
                <a:gd name="connsiteX273" fmla="*/ 956681 w 1212963"/>
                <a:gd name="connsiteY273" fmla="*/ 48816 h 665559"/>
                <a:gd name="connsiteX274" fmla="*/ 970076 w 1212963"/>
                <a:gd name="connsiteY274" fmla="*/ 16371 h 665559"/>
                <a:gd name="connsiteX275" fmla="*/ 970671 w 1212963"/>
                <a:gd name="connsiteY275" fmla="*/ 14883 h 665559"/>
                <a:gd name="connsiteX276" fmla="*/ 971862 w 1212963"/>
                <a:gd name="connsiteY276" fmla="*/ 13990 h 665559"/>
                <a:gd name="connsiteX277" fmla="*/ 976922 w 1212963"/>
                <a:gd name="connsiteY277" fmla="*/ 11013 h 665559"/>
                <a:gd name="connsiteX278" fmla="*/ 965015 w 1212963"/>
                <a:gd name="connsiteY278" fmla="*/ 8334 h 665559"/>
                <a:gd name="connsiteX279" fmla="*/ 937631 w 1212963"/>
                <a:gd name="connsiteY279" fmla="*/ 2381 h 665559"/>
                <a:gd name="connsiteX280" fmla="*/ 923641 w 1212963"/>
                <a:gd name="connsiteY280" fmla="*/ 1786 h 665559"/>
                <a:gd name="connsiteX281" fmla="*/ 900126 w 1212963"/>
                <a:gd name="connsiteY281" fmla="*/ 893 h 665559"/>
                <a:gd name="connsiteX282" fmla="*/ 870063 w 1212963"/>
                <a:gd name="connsiteY282" fmla="*/ 0 h 66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1212963" h="665559">
                  <a:moveTo>
                    <a:pt x="870063" y="0"/>
                  </a:moveTo>
                  <a:cubicBezTo>
                    <a:pt x="870063" y="0"/>
                    <a:pt x="861861" y="2488"/>
                    <a:pt x="852799" y="5358"/>
                  </a:cubicBezTo>
                  <a:cubicBezTo>
                    <a:pt x="843737" y="8227"/>
                    <a:pt x="834333" y="11412"/>
                    <a:pt x="829582" y="12204"/>
                  </a:cubicBezTo>
                  <a:cubicBezTo>
                    <a:pt x="825085" y="12953"/>
                    <a:pt x="815632" y="13243"/>
                    <a:pt x="806067" y="13990"/>
                  </a:cubicBezTo>
                  <a:cubicBezTo>
                    <a:pt x="801285" y="14364"/>
                    <a:pt x="796669" y="15025"/>
                    <a:pt x="792970" y="15478"/>
                  </a:cubicBezTo>
                  <a:cubicBezTo>
                    <a:pt x="789271" y="15931"/>
                    <a:pt x="785850" y="16657"/>
                    <a:pt x="786422" y="16371"/>
                  </a:cubicBezTo>
                  <a:cubicBezTo>
                    <a:pt x="782463" y="18351"/>
                    <a:pt x="756417" y="33398"/>
                    <a:pt x="749810" y="37802"/>
                  </a:cubicBezTo>
                  <a:cubicBezTo>
                    <a:pt x="748895" y="38412"/>
                    <a:pt x="745852" y="41243"/>
                    <a:pt x="742666" y="44648"/>
                  </a:cubicBezTo>
                  <a:cubicBezTo>
                    <a:pt x="739480" y="48054"/>
                    <a:pt x="735678" y="52232"/>
                    <a:pt x="732248" y="56257"/>
                  </a:cubicBezTo>
                  <a:cubicBezTo>
                    <a:pt x="725390" y="64308"/>
                    <a:pt x="719449" y="71735"/>
                    <a:pt x="719449" y="71735"/>
                  </a:cubicBezTo>
                  <a:lnTo>
                    <a:pt x="718854" y="72628"/>
                  </a:lnTo>
                  <a:lnTo>
                    <a:pt x="720640" y="74116"/>
                  </a:lnTo>
                  <a:cubicBezTo>
                    <a:pt x="720640" y="74116"/>
                    <a:pt x="716621" y="79451"/>
                    <a:pt x="711710" y="85130"/>
                  </a:cubicBezTo>
                  <a:cubicBezTo>
                    <a:pt x="709254" y="87969"/>
                    <a:pt x="706395" y="91101"/>
                    <a:pt x="703971" y="93464"/>
                  </a:cubicBezTo>
                  <a:cubicBezTo>
                    <a:pt x="702759" y="94646"/>
                    <a:pt x="701554" y="95554"/>
                    <a:pt x="700399" y="96441"/>
                  </a:cubicBezTo>
                  <a:cubicBezTo>
                    <a:pt x="699244" y="97328"/>
                    <a:pt x="698444" y="98045"/>
                    <a:pt x="696529" y="98524"/>
                  </a:cubicBezTo>
                  <a:cubicBezTo>
                    <a:pt x="694577" y="99012"/>
                    <a:pt x="686169" y="101534"/>
                    <a:pt x="678075" y="104477"/>
                  </a:cubicBezTo>
                  <a:cubicBezTo>
                    <a:pt x="674027" y="105949"/>
                    <a:pt x="670071" y="107684"/>
                    <a:pt x="666764" y="109240"/>
                  </a:cubicBezTo>
                  <a:cubicBezTo>
                    <a:pt x="663457" y="110796"/>
                    <a:pt x="660821" y="112504"/>
                    <a:pt x="660215" y="113109"/>
                  </a:cubicBezTo>
                  <a:cubicBezTo>
                    <a:pt x="656984" y="116341"/>
                    <a:pt x="650812" y="121533"/>
                    <a:pt x="644737" y="126206"/>
                  </a:cubicBezTo>
                  <a:cubicBezTo>
                    <a:pt x="641700" y="128543"/>
                    <a:pt x="638903" y="130877"/>
                    <a:pt x="636105" y="132457"/>
                  </a:cubicBezTo>
                  <a:cubicBezTo>
                    <a:pt x="634706" y="133247"/>
                    <a:pt x="633348" y="133770"/>
                    <a:pt x="631938" y="134243"/>
                  </a:cubicBezTo>
                  <a:cubicBezTo>
                    <a:pt x="630528" y="134716"/>
                    <a:pt x="628997" y="135368"/>
                    <a:pt x="626878" y="134838"/>
                  </a:cubicBezTo>
                  <a:cubicBezTo>
                    <a:pt x="623954" y="134107"/>
                    <a:pt x="622304" y="132500"/>
                    <a:pt x="620627" y="130969"/>
                  </a:cubicBezTo>
                  <a:cubicBezTo>
                    <a:pt x="618950" y="129437"/>
                    <a:pt x="617274" y="127709"/>
                    <a:pt x="615567" y="126206"/>
                  </a:cubicBezTo>
                  <a:cubicBezTo>
                    <a:pt x="612152" y="123201"/>
                    <a:pt x="609136" y="121067"/>
                    <a:pt x="605744" y="121444"/>
                  </a:cubicBezTo>
                  <a:cubicBezTo>
                    <a:pt x="598504" y="122248"/>
                    <a:pt x="591180" y="119665"/>
                    <a:pt x="584908" y="117574"/>
                  </a:cubicBezTo>
                  <a:cubicBezTo>
                    <a:pt x="581773" y="116529"/>
                    <a:pt x="578988" y="115592"/>
                    <a:pt x="576872" y="115193"/>
                  </a:cubicBezTo>
                  <a:cubicBezTo>
                    <a:pt x="574756" y="114794"/>
                    <a:pt x="573657" y="115038"/>
                    <a:pt x="573895" y="114895"/>
                  </a:cubicBezTo>
                  <a:cubicBezTo>
                    <a:pt x="571489" y="116339"/>
                    <a:pt x="568513" y="119006"/>
                    <a:pt x="565263" y="121444"/>
                  </a:cubicBezTo>
                  <a:cubicBezTo>
                    <a:pt x="562013" y="123882"/>
                    <a:pt x="558269" y="126504"/>
                    <a:pt x="553357" y="126504"/>
                  </a:cubicBezTo>
                  <a:cubicBezTo>
                    <a:pt x="550107" y="126504"/>
                    <a:pt x="547857" y="125423"/>
                    <a:pt x="544725" y="124123"/>
                  </a:cubicBezTo>
                  <a:cubicBezTo>
                    <a:pt x="541593" y="122823"/>
                    <a:pt x="538068" y="120982"/>
                    <a:pt x="534307" y="119360"/>
                  </a:cubicBezTo>
                  <a:cubicBezTo>
                    <a:pt x="526785" y="116115"/>
                    <a:pt x="518339" y="113109"/>
                    <a:pt x="512578" y="113109"/>
                  </a:cubicBezTo>
                  <a:cubicBezTo>
                    <a:pt x="495499" y="113109"/>
                    <a:pt x="480489" y="99952"/>
                    <a:pt x="473883" y="95548"/>
                  </a:cubicBezTo>
                  <a:cubicBezTo>
                    <a:pt x="467581" y="91347"/>
                    <a:pt x="449118" y="82570"/>
                    <a:pt x="439354" y="77688"/>
                  </a:cubicBezTo>
                  <a:cubicBezTo>
                    <a:pt x="430301" y="73161"/>
                    <a:pt x="421085" y="71502"/>
                    <a:pt x="414649" y="66675"/>
                  </a:cubicBezTo>
                  <a:cubicBezTo>
                    <a:pt x="413056" y="65480"/>
                    <a:pt x="408194" y="62929"/>
                    <a:pt x="403338" y="60722"/>
                  </a:cubicBezTo>
                  <a:cubicBezTo>
                    <a:pt x="398483" y="58515"/>
                    <a:pt x="393494" y="56249"/>
                    <a:pt x="390539" y="55066"/>
                  </a:cubicBezTo>
                  <a:cubicBezTo>
                    <a:pt x="386617" y="53498"/>
                    <a:pt x="379306" y="49602"/>
                    <a:pt x="371191" y="45244"/>
                  </a:cubicBezTo>
                  <a:cubicBezTo>
                    <a:pt x="363076" y="40885"/>
                    <a:pt x="354334" y="36106"/>
                    <a:pt x="350653" y="34528"/>
                  </a:cubicBezTo>
                  <a:cubicBezTo>
                    <a:pt x="343059" y="31274"/>
                    <a:pt x="314293" y="18740"/>
                    <a:pt x="306897" y="15478"/>
                  </a:cubicBezTo>
                  <a:cubicBezTo>
                    <a:pt x="302440" y="19923"/>
                    <a:pt x="297789" y="24795"/>
                    <a:pt x="293205" y="27087"/>
                  </a:cubicBezTo>
                  <a:cubicBezTo>
                    <a:pt x="290297" y="28541"/>
                    <a:pt x="287306" y="28698"/>
                    <a:pt x="283978" y="28873"/>
                  </a:cubicBezTo>
                  <a:cubicBezTo>
                    <a:pt x="280650" y="29048"/>
                    <a:pt x="277166" y="29093"/>
                    <a:pt x="273858" y="28873"/>
                  </a:cubicBezTo>
                  <a:cubicBezTo>
                    <a:pt x="267241" y="28432"/>
                    <a:pt x="261356" y="27384"/>
                    <a:pt x="261356" y="27384"/>
                  </a:cubicBezTo>
                  <a:lnTo>
                    <a:pt x="261058" y="27384"/>
                  </a:lnTo>
                  <a:lnTo>
                    <a:pt x="260463" y="27087"/>
                  </a:lnTo>
                  <a:lnTo>
                    <a:pt x="225935" y="13990"/>
                  </a:lnTo>
                  <a:lnTo>
                    <a:pt x="224744" y="13692"/>
                  </a:lnTo>
                  <a:lnTo>
                    <a:pt x="220279" y="13395"/>
                  </a:lnTo>
                  <a:lnTo>
                    <a:pt x="220279" y="33933"/>
                  </a:lnTo>
                  <a:lnTo>
                    <a:pt x="220279" y="34528"/>
                  </a:lnTo>
                  <a:lnTo>
                    <a:pt x="219982" y="35421"/>
                  </a:lnTo>
                  <a:lnTo>
                    <a:pt x="210457" y="63401"/>
                  </a:lnTo>
                  <a:lnTo>
                    <a:pt x="209564" y="66675"/>
                  </a:lnTo>
                  <a:lnTo>
                    <a:pt x="205992" y="66675"/>
                  </a:lnTo>
                  <a:lnTo>
                    <a:pt x="138722" y="66675"/>
                  </a:lnTo>
                  <a:lnTo>
                    <a:pt x="115207" y="83641"/>
                  </a:lnTo>
                  <a:lnTo>
                    <a:pt x="114016" y="84534"/>
                  </a:lnTo>
                  <a:lnTo>
                    <a:pt x="112230" y="84534"/>
                  </a:lnTo>
                  <a:lnTo>
                    <a:pt x="100324" y="83641"/>
                  </a:lnTo>
                  <a:lnTo>
                    <a:pt x="99431" y="83641"/>
                  </a:lnTo>
                  <a:lnTo>
                    <a:pt x="98538" y="83046"/>
                  </a:lnTo>
                  <a:lnTo>
                    <a:pt x="77107" y="72033"/>
                  </a:lnTo>
                  <a:lnTo>
                    <a:pt x="49722" y="65484"/>
                  </a:lnTo>
                  <a:lnTo>
                    <a:pt x="23826" y="84534"/>
                  </a:lnTo>
                  <a:lnTo>
                    <a:pt x="25315" y="114002"/>
                  </a:lnTo>
                  <a:lnTo>
                    <a:pt x="36626" y="124123"/>
                  </a:lnTo>
                  <a:lnTo>
                    <a:pt x="37221" y="124420"/>
                  </a:lnTo>
                  <a:lnTo>
                    <a:pt x="37519" y="124718"/>
                  </a:lnTo>
                  <a:lnTo>
                    <a:pt x="63712" y="138410"/>
                  </a:lnTo>
                  <a:lnTo>
                    <a:pt x="67284" y="140196"/>
                  </a:lnTo>
                  <a:lnTo>
                    <a:pt x="66094" y="144066"/>
                  </a:lnTo>
                  <a:lnTo>
                    <a:pt x="58354" y="170259"/>
                  </a:lnTo>
                  <a:lnTo>
                    <a:pt x="58057" y="171152"/>
                  </a:lnTo>
                  <a:lnTo>
                    <a:pt x="57759" y="172045"/>
                  </a:lnTo>
                  <a:lnTo>
                    <a:pt x="41686" y="192881"/>
                  </a:lnTo>
                  <a:lnTo>
                    <a:pt x="41388" y="193179"/>
                  </a:lnTo>
                  <a:lnTo>
                    <a:pt x="16683" y="253305"/>
                  </a:lnTo>
                  <a:lnTo>
                    <a:pt x="4479" y="285452"/>
                  </a:lnTo>
                  <a:lnTo>
                    <a:pt x="8646" y="293489"/>
                  </a:lnTo>
                  <a:lnTo>
                    <a:pt x="17278" y="310753"/>
                  </a:lnTo>
                  <a:lnTo>
                    <a:pt x="18469" y="312837"/>
                  </a:lnTo>
                  <a:lnTo>
                    <a:pt x="17278" y="314920"/>
                  </a:lnTo>
                  <a:cubicBezTo>
                    <a:pt x="17278" y="314920"/>
                    <a:pt x="14667" y="320764"/>
                    <a:pt x="11325" y="327124"/>
                  </a:cubicBezTo>
                  <a:cubicBezTo>
                    <a:pt x="9654" y="330305"/>
                    <a:pt x="7672" y="333482"/>
                    <a:pt x="5967" y="336352"/>
                  </a:cubicBezTo>
                  <a:cubicBezTo>
                    <a:pt x="4262" y="339221"/>
                    <a:pt x="3053" y="341349"/>
                    <a:pt x="1204" y="343198"/>
                  </a:cubicBezTo>
                  <a:cubicBezTo>
                    <a:pt x="1320" y="343082"/>
                    <a:pt x="584" y="344036"/>
                    <a:pt x="311" y="345579"/>
                  </a:cubicBezTo>
                  <a:cubicBezTo>
                    <a:pt x="39" y="347122"/>
                    <a:pt x="-34" y="349253"/>
                    <a:pt x="14" y="351234"/>
                  </a:cubicBezTo>
                  <a:cubicBezTo>
                    <a:pt x="107" y="355039"/>
                    <a:pt x="566" y="358111"/>
                    <a:pt x="609" y="358378"/>
                  </a:cubicBezTo>
                  <a:cubicBezTo>
                    <a:pt x="611" y="358389"/>
                    <a:pt x="609" y="358676"/>
                    <a:pt x="609" y="358676"/>
                  </a:cubicBezTo>
                  <a:lnTo>
                    <a:pt x="9241" y="378916"/>
                  </a:lnTo>
                  <a:lnTo>
                    <a:pt x="9836" y="379809"/>
                  </a:lnTo>
                  <a:lnTo>
                    <a:pt x="20552" y="395883"/>
                  </a:lnTo>
                  <a:lnTo>
                    <a:pt x="47639" y="419695"/>
                  </a:lnTo>
                  <a:lnTo>
                    <a:pt x="50913" y="422374"/>
                  </a:lnTo>
                  <a:lnTo>
                    <a:pt x="48532" y="425946"/>
                  </a:lnTo>
                  <a:lnTo>
                    <a:pt x="33054" y="448866"/>
                  </a:lnTo>
                  <a:lnTo>
                    <a:pt x="33054" y="449163"/>
                  </a:lnTo>
                  <a:lnTo>
                    <a:pt x="32756" y="449461"/>
                  </a:lnTo>
                  <a:lnTo>
                    <a:pt x="21147" y="463153"/>
                  </a:lnTo>
                  <a:lnTo>
                    <a:pt x="20254" y="489049"/>
                  </a:lnTo>
                  <a:lnTo>
                    <a:pt x="27994" y="501551"/>
                  </a:lnTo>
                  <a:lnTo>
                    <a:pt x="28886" y="502741"/>
                  </a:lnTo>
                  <a:lnTo>
                    <a:pt x="28886" y="504230"/>
                  </a:lnTo>
                  <a:lnTo>
                    <a:pt x="27994" y="556915"/>
                  </a:lnTo>
                  <a:lnTo>
                    <a:pt x="27994" y="583109"/>
                  </a:lnTo>
                  <a:lnTo>
                    <a:pt x="27994" y="584002"/>
                  </a:lnTo>
                  <a:lnTo>
                    <a:pt x="27696" y="584597"/>
                  </a:lnTo>
                  <a:lnTo>
                    <a:pt x="20254" y="607814"/>
                  </a:lnTo>
                  <a:cubicBezTo>
                    <a:pt x="21668" y="608647"/>
                    <a:pt x="23249" y="609555"/>
                    <a:pt x="24422" y="610195"/>
                  </a:cubicBezTo>
                  <a:cubicBezTo>
                    <a:pt x="26542" y="611353"/>
                    <a:pt x="28701" y="612082"/>
                    <a:pt x="27994" y="611981"/>
                  </a:cubicBezTo>
                  <a:cubicBezTo>
                    <a:pt x="31199" y="612439"/>
                    <a:pt x="35934" y="613836"/>
                    <a:pt x="41090" y="615256"/>
                  </a:cubicBezTo>
                  <a:cubicBezTo>
                    <a:pt x="43669" y="615965"/>
                    <a:pt x="46187" y="616550"/>
                    <a:pt x="48234" y="617041"/>
                  </a:cubicBezTo>
                  <a:cubicBezTo>
                    <a:pt x="50282" y="617533"/>
                    <a:pt x="52094" y="617934"/>
                    <a:pt x="51806" y="617934"/>
                  </a:cubicBezTo>
                  <a:cubicBezTo>
                    <a:pt x="51464" y="617934"/>
                    <a:pt x="53359" y="617831"/>
                    <a:pt x="55378" y="617637"/>
                  </a:cubicBezTo>
                  <a:cubicBezTo>
                    <a:pt x="57397" y="617442"/>
                    <a:pt x="59935" y="617081"/>
                    <a:pt x="63117" y="616744"/>
                  </a:cubicBezTo>
                  <a:cubicBezTo>
                    <a:pt x="69482" y="616069"/>
                    <a:pt x="77804" y="615265"/>
                    <a:pt x="86036" y="614363"/>
                  </a:cubicBezTo>
                  <a:cubicBezTo>
                    <a:pt x="94269" y="613460"/>
                    <a:pt x="102483" y="612362"/>
                    <a:pt x="108956" y="611684"/>
                  </a:cubicBezTo>
                  <a:cubicBezTo>
                    <a:pt x="112192" y="611344"/>
                    <a:pt x="114857" y="611289"/>
                    <a:pt x="116993" y="611088"/>
                  </a:cubicBezTo>
                  <a:cubicBezTo>
                    <a:pt x="119128" y="610888"/>
                    <a:pt x="120549" y="610493"/>
                    <a:pt x="121755" y="610493"/>
                  </a:cubicBezTo>
                  <a:cubicBezTo>
                    <a:pt x="124622" y="610493"/>
                    <a:pt x="126340" y="611579"/>
                    <a:pt x="128899" y="612577"/>
                  </a:cubicBezTo>
                  <a:cubicBezTo>
                    <a:pt x="131458" y="613574"/>
                    <a:pt x="134092" y="614803"/>
                    <a:pt x="136936" y="616148"/>
                  </a:cubicBezTo>
                  <a:cubicBezTo>
                    <a:pt x="142623" y="618839"/>
                    <a:pt x="148008" y="621482"/>
                    <a:pt x="150033" y="622697"/>
                  </a:cubicBezTo>
                  <a:cubicBezTo>
                    <a:pt x="151469" y="623559"/>
                    <a:pt x="151859" y="624170"/>
                    <a:pt x="152711" y="625078"/>
                  </a:cubicBezTo>
                  <a:cubicBezTo>
                    <a:pt x="153564" y="625987"/>
                    <a:pt x="154354" y="627112"/>
                    <a:pt x="155390" y="628352"/>
                  </a:cubicBezTo>
                  <a:cubicBezTo>
                    <a:pt x="157462" y="630833"/>
                    <a:pt x="159923" y="633989"/>
                    <a:pt x="162236" y="636984"/>
                  </a:cubicBezTo>
                  <a:cubicBezTo>
                    <a:pt x="166863" y="642976"/>
                    <a:pt x="171166" y="648593"/>
                    <a:pt x="171166" y="648593"/>
                  </a:cubicBezTo>
                  <a:lnTo>
                    <a:pt x="194979" y="665559"/>
                  </a:lnTo>
                  <a:cubicBezTo>
                    <a:pt x="194979" y="660984"/>
                    <a:pt x="194979" y="657818"/>
                    <a:pt x="194979" y="654546"/>
                  </a:cubicBezTo>
                  <a:cubicBezTo>
                    <a:pt x="194979" y="648822"/>
                    <a:pt x="194979" y="611310"/>
                    <a:pt x="194979" y="607516"/>
                  </a:cubicBezTo>
                  <a:cubicBezTo>
                    <a:pt x="193174" y="605929"/>
                    <a:pt x="186362" y="600373"/>
                    <a:pt x="176822" y="600373"/>
                  </a:cubicBezTo>
                  <a:cubicBezTo>
                    <a:pt x="171073" y="600373"/>
                    <a:pt x="168665" y="601659"/>
                    <a:pt x="167297" y="602754"/>
                  </a:cubicBezTo>
                  <a:cubicBezTo>
                    <a:pt x="165929" y="603848"/>
                    <a:pt x="165808" y="604242"/>
                    <a:pt x="165808" y="604242"/>
                  </a:cubicBezTo>
                  <a:lnTo>
                    <a:pt x="164022" y="609302"/>
                  </a:lnTo>
                  <a:lnTo>
                    <a:pt x="159260" y="606921"/>
                  </a:lnTo>
                  <a:lnTo>
                    <a:pt x="138722" y="597396"/>
                  </a:lnTo>
                  <a:lnTo>
                    <a:pt x="137829" y="597098"/>
                  </a:lnTo>
                  <a:lnTo>
                    <a:pt x="137233" y="596206"/>
                  </a:lnTo>
                  <a:lnTo>
                    <a:pt x="114016" y="568523"/>
                  </a:lnTo>
                  <a:cubicBezTo>
                    <a:pt x="113063" y="568205"/>
                    <a:pt x="109330" y="566854"/>
                    <a:pt x="103896" y="564952"/>
                  </a:cubicBezTo>
                  <a:cubicBezTo>
                    <a:pt x="97842" y="562833"/>
                    <a:pt x="91377" y="560627"/>
                    <a:pt x="88120" y="558998"/>
                  </a:cubicBezTo>
                  <a:cubicBezTo>
                    <a:pt x="83443" y="556660"/>
                    <a:pt x="82302" y="552168"/>
                    <a:pt x="81572" y="548878"/>
                  </a:cubicBezTo>
                  <a:cubicBezTo>
                    <a:pt x="81050" y="546532"/>
                    <a:pt x="81015" y="545439"/>
                    <a:pt x="80976" y="544413"/>
                  </a:cubicBezTo>
                  <a:lnTo>
                    <a:pt x="69665" y="527149"/>
                  </a:lnTo>
                  <a:lnTo>
                    <a:pt x="74726" y="523577"/>
                  </a:lnTo>
                  <a:lnTo>
                    <a:pt x="72047" y="521791"/>
                  </a:lnTo>
                  <a:lnTo>
                    <a:pt x="78000" y="513457"/>
                  </a:lnTo>
                  <a:lnTo>
                    <a:pt x="80679" y="509588"/>
                  </a:lnTo>
                  <a:lnTo>
                    <a:pt x="84548" y="512266"/>
                  </a:lnTo>
                  <a:lnTo>
                    <a:pt x="98538" y="521494"/>
                  </a:lnTo>
                  <a:lnTo>
                    <a:pt x="99133" y="521791"/>
                  </a:lnTo>
                  <a:lnTo>
                    <a:pt x="129792" y="538460"/>
                  </a:lnTo>
                  <a:lnTo>
                    <a:pt x="130983" y="539056"/>
                  </a:lnTo>
                  <a:lnTo>
                    <a:pt x="131876" y="540246"/>
                  </a:lnTo>
                  <a:lnTo>
                    <a:pt x="140805" y="556320"/>
                  </a:lnTo>
                  <a:lnTo>
                    <a:pt x="141103" y="556617"/>
                  </a:lnTo>
                  <a:lnTo>
                    <a:pt x="141401" y="557213"/>
                  </a:lnTo>
                  <a:lnTo>
                    <a:pt x="163427" y="579834"/>
                  </a:lnTo>
                  <a:lnTo>
                    <a:pt x="197360" y="579834"/>
                  </a:lnTo>
                  <a:lnTo>
                    <a:pt x="216708" y="576560"/>
                  </a:lnTo>
                  <a:cubicBezTo>
                    <a:pt x="216708" y="576560"/>
                    <a:pt x="216998" y="576562"/>
                    <a:pt x="217005" y="576560"/>
                  </a:cubicBezTo>
                  <a:cubicBezTo>
                    <a:pt x="217256" y="576493"/>
                    <a:pt x="221486" y="575366"/>
                    <a:pt x="226530" y="574179"/>
                  </a:cubicBezTo>
                  <a:cubicBezTo>
                    <a:pt x="231723" y="572957"/>
                    <a:pt x="236825" y="571500"/>
                    <a:pt x="240818" y="571500"/>
                  </a:cubicBezTo>
                  <a:lnTo>
                    <a:pt x="240818" y="572691"/>
                  </a:lnTo>
                  <a:lnTo>
                    <a:pt x="264928" y="564654"/>
                  </a:lnTo>
                  <a:lnTo>
                    <a:pt x="265821" y="564356"/>
                  </a:lnTo>
                  <a:lnTo>
                    <a:pt x="289038" y="550962"/>
                  </a:lnTo>
                  <a:lnTo>
                    <a:pt x="285764" y="536079"/>
                  </a:lnTo>
                  <a:lnTo>
                    <a:pt x="243497" y="536079"/>
                  </a:lnTo>
                  <a:lnTo>
                    <a:pt x="240222" y="536079"/>
                  </a:lnTo>
                  <a:lnTo>
                    <a:pt x="239032" y="533102"/>
                  </a:lnTo>
                  <a:lnTo>
                    <a:pt x="230400" y="510778"/>
                  </a:lnTo>
                  <a:lnTo>
                    <a:pt x="229507" y="508695"/>
                  </a:lnTo>
                  <a:lnTo>
                    <a:pt x="230995" y="506611"/>
                  </a:lnTo>
                  <a:lnTo>
                    <a:pt x="249747" y="479227"/>
                  </a:lnTo>
                  <a:lnTo>
                    <a:pt x="250640" y="478036"/>
                  </a:lnTo>
                  <a:lnTo>
                    <a:pt x="251831" y="477738"/>
                  </a:lnTo>
                  <a:lnTo>
                    <a:pt x="278918" y="465832"/>
                  </a:lnTo>
                  <a:lnTo>
                    <a:pt x="282192" y="464344"/>
                  </a:lnTo>
                  <a:lnTo>
                    <a:pt x="284573" y="467023"/>
                  </a:lnTo>
                  <a:lnTo>
                    <a:pt x="296479" y="480417"/>
                  </a:lnTo>
                  <a:lnTo>
                    <a:pt x="320292" y="458093"/>
                  </a:lnTo>
                  <a:lnTo>
                    <a:pt x="320887" y="457498"/>
                  </a:lnTo>
                  <a:lnTo>
                    <a:pt x="322078" y="457200"/>
                  </a:lnTo>
                  <a:lnTo>
                    <a:pt x="345593" y="449163"/>
                  </a:lnTo>
                  <a:lnTo>
                    <a:pt x="370298" y="404813"/>
                  </a:lnTo>
                  <a:lnTo>
                    <a:pt x="371489" y="403027"/>
                  </a:lnTo>
                  <a:lnTo>
                    <a:pt x="373572" y="402431"/>
                  </a:lnTo>
                  <a:lnTo>
                    <a:pt x="420007" y="392609"/>
                  </a:lnTo>
                  <a:lnTo>
                    <a:pt x="459000" y="372368"/>
                  </a:lnTo>
                  <a:lnTo>
                    <a:pt x="460786" y="371475"/>
                  </a:lnTo>
                  <a:lnTo>
                    <a:pt x="462869" y="372070"/>
                  </a:lnTo>
                  <a:lnTo>
                    <a:pt x="495314" y="383381"/>
                  </a:lnTo>
                  <a:lnTo>
                    <a:pt x="515852" y="377130"/>
                  </a:lnTo>
                  <a:lnTo>
                    <a:pt x="516150" y="377130"/>
                  </a:lnTo>
                  <a:lnTo>
                    <a:pt x="516447" y="376833"/>
                  </a:lnTo>
                  <a:lnTo>
                    <a:pt x="561096" y="368796"/>
                  </a:lnTo>
                  <a:lnTo>
                    <a:pt x="598005" y="343793"/>
                  </a:lnTo>
                  <a:lnTo>
                    <a:pt x="603363" y="339923"/>
                  </a:lnTo>
                  <a:lnTo>
                    <a:pt x="605149" y="346174"/>
                  </a:lnTo>
                  <a:lnTo>
                    <a:pt x="613781" y="373559"/>
                  </a:lnTo>
                  <a:lnTo>
                    <a:pt x="617948" y="387251"/>
                  </a:lnTo>
                  <a:lnTo>
                    <a:pt x="641165" y="388739"/>
                  </a:lnTo>
                  <a:lnTo>
                    <a:pt x="670336" y="358080"/>
                  </a:lnTo>
                  <a:lnTo>
                    <a:pt x="670931" y="357485"/>
                  </a:lnTo>
                  <a:lnTo>
                    <a:pt x="671526" y="357188"/>
                  </a:lnTo>
                  <a:lnTo>
                    <a:pt x="718258" y="330398"/>
                  </a:lnTo>
                  <a:lnTo>
                    <a:pt x="723616" y="321469"/>
                  </a:lnTo>
                  <a:lnTo>
                    <a:pt x="718556" y="317302"/>
                  </a:lnTo>
                  <a:lnTo>
                    <a:pt x="714687" y="314325"/>
                  </a:lnTo>
                  <a:lnTo>
                    <a:pt x="717663" y="310753"/>
                  </a:lnTo>
                  <a:lnTo>
                    <a:pt x="738201" y="285155"/>
                  </a:lnTo>
                  <a:lnTo>
                    <a:pt x="740583" y="282178"/>
                  </a:lnTo>
                  <a:lnTo>
                    <a:pt x="743857" y="283666"/>
                  </a:lnTo>
                  <a:lnTo>
                    <a:pt x="772729" y="297359"/>
                  </a:lnTo>
                  <a:lnTo>
                    <a:pt x="813806" y="317004"/>
                  </a:lnTo>
                  <a:lnTo>
                    <a:pt x="867384" y="309265"/>
                  </a:lnTo>
                  <a:lnTo>
                    <a:pt x="911140" y="282476"/>
                  </a:lnTo>
                  <a:lnTo>
                    <a:pt x="912330" y="281583"/>
                  </a:lnTo>
                  <a:lnTo>
                    <a:pt x="913819" y="281583"/>
                  </a:lnTo>
                  <a:lnTo>
                    <a:pt x="1014129" y="285155"/>
                  </a:lnTo>
                  <a:lnTo>
                    <a:pt x="1016212" y="285155"/>
                  </a:lnTo>
                  <a:lnTo>
                    <a:pt x="1017701" y="286643"/>
                  </a:lnTo>
                  <a:lnTo>
                    <a:pt x="1044787" y="317302"/>
                  </a:lnTo>
                  <a:lnTo>
                    <a:pt x="1045680" y="318492"/>
                  </a:lnTo>
                  <a:lnTo>
                    <a:pt x="1045978" y="319980"/>
                  </a:lnTo>
                  <a:lnTo>
                    <a:pt x="1046871" y="327124"/>
                  </a:lnTo>
                  <a:cubicBezTo>
                    <a:pt x="1052223" y="327419"/>
                    <a:pt x="1057683" y="328164"/>
                    <a:pt x="1060265" y="330101"/>
                  </a:cubicBezTo>
                  <a:cubicBezTo>
                    <a:pt x="1063760" y="332722"/>
                    <a:pt x="1064593" y="334120"/>
                    <a:pt x="1068600" y="334566"/>
                  </a:cubicBezTo>
                  <a:cubicBezTo>
                    <a:pt x="1072165" y="334962"/>
                    <a:pt x="1075659" y="333368"/>
                    <a:pt x="1079315" y="330696"/>
                  </a:cubicBezTo>
                  <a:cubicBezTo>
                    <a:pt x="1081144" y="329360"/>
                    <a:pt x="1082969" y="327841"/>
                    <a:pt x="1084971" y="326529"/>
                  </a:cubicBezTo>
                  <a:cubicBezTo>
                    <a:pt x="1086973" y="325216"/>
                    <a:pt x="1089024" y="323850"/>
                    <a:pt x="1092115" y="323850"/>
                  </a:cubicBezTo>
                  <a:cubicBezTo>
                    <a:pt x="1098128" y="323850"/>
                    <a:pt x="1136763" y="323850"/>
                    <a:pt x="1136763" y="323850"/>
                  </a:cubicBezTo>
                  <a:lnTo>
                    <a:pt x="1140930" y="323850"/>
                  </a:lnTo>
                  <a:lnTo>
                    <a:pt x="1141526" y="328017"/>
                  </a:lnTo>
                  <a:lnTo>
                    <a:pt x="1142419" y="334566"/>
                  </a:lnTo>
                  <a:lnTo>
                    <a:pt x="1170398" y="317302"/>
                  </a:lnTo>
                  <a:lnTo>
                    <a:pt x="1171291" y="316706"/>
                  </a:lnTo>
                  <a:lnTo>
                    <a:pt x="1172482" y="316706"/>
                  </a:lnTo>
                  <a:lnTo>
                    <a:pt x="1208201" y="313134"/>
                  </a:lnTo>
                  <a:cubicBezTo>
                    <a:pt x="1209063" y="312392"/>
                    <a:pt x="1210645" y="310995"/>
                    <a:pt x="1212368" y="308967"/>
                  </a:cubicBezTo>
                  <a:cubicBezTo>
                    <a:pt x="1212727" y="308545"/>
                    <a:pt x="1212695" y="308467"/>
                    <a:pt x="1212963" y="308074"/>
                  </a:cubicBezTo>
                  <a:cubicBezTo>
                    <a:pt x="1204269" y="304624"/>
                    <a:pt x="1175756" y="293191"/>
                    <a:pt x="1175756" y="293191"/>
                  </a:cubicBezTo>
                  <a:lnTo>
                    <a:pt x="1175458" y="293191"/>
                  </a:lnTo>
                  <a:lnTo>
                    <a:pt x="1175161" y="292894"/>
                  </a:lnTo>
                  <a:cubicBezTo>
                    <a:pt x="1175161" y="292894"/>
                    <a:pt x="1171745" y="290795"/>
                    <a:pt x="1168315" y="287536"/>
                  </a:cubicBezTo>
                  <a:cubicBezTo>
                    <a:pt x="1164885" y="284277"/>
                    <a:pt x="1160873" y="279726"/>
                    <a:pt x="1160873" y="273248"/>
                  </a:cubicBezTo>
                  <a:cubicBezTo>
                    <a:pt x="1160873" y="272164"/>
                    <a:pt x="1160136" y="268441"/>
                    <a:pt x="1159087" y="264319"/>
                  </a:cubicBezTo>
                  <a:cubicBezTo>
                    <a:pt x="1158039" y="260197"/>
                    <a:pt x="1156833" y="255325"/>
                    <a:pt x="1155218" y="250627"/>
                  </a:cubicBezTo>
                  <a:cubicBezTo>
                    <a:pt x="1153603" y="245928"/>
                    <a:pt x="1151749" y="241591"/>
                    <a:pt x="1150158" y="238125"/>
                  </a:cubicBezTo>
                  <a:cubicBezTo>
                    <a:pt x="1149362" y="236392"/>
                    <a:pt x="1148687" y="234672"/>
                    <a:pt x="1148074" y="233660"/>
                  </a:cubicBezTo>
                  <a:cubicBezTo>
                    <a:pt x="1147461" y="232648"/>
                    <a:pt x="1146754" y="232149"/>
                    <a:pt x="1147181" y="232470"/>
                  </a:cubicBezTo>
                  <a:cubicBezTo>
                    <a:pt x="1144573" y="230513"/>
                    <a:pt x="1137462" y="224963"/>
                    <a:pt x="1130215" y="219075"/>
                  </a:cubicBezTo>
                  <a:cubicBezTo>
                    <a:pt x="1122967" y="213187"/>
                    <a:pt x="1115917" y="207456"/>
                    <a:pt x="1112951" y="204490"/>
                  </a:cubicBezTo>
                  <a:cubicBezTo>
                    <a:pt x="1109984" y="201523"/>
                    <a:pt x="1105284" y="195653"/>
                    <a:pt x="1101044" y="190202"/>
                  </a:cubicBezTo>
                  <a:cubicBezTo>
                    <a:pt x="1096805" y="184752"/>
                    <a:pt x="1093305" y="179784"/>
                    <a:pt x="1093305" y="179784"/>
                  </a:cubicBezTo>
                  <a:lnTo>
                    <a:pt x="1092710" y="179189"/>
                  </a:lnTo>
                  <a:lnTo>
                    <a:pt x="1092412" y="178594"/>
                  </a:lnTo>
                  <a:lnTo>
                    <a:pt x="1085269" y="158055"/>
                  </a:lnTo>
                  <a:lnTo>
                    <a:pt x="1084971" y="157460"/>
                  </a:lnTo>
                  <a:lnTo>
                    <a:pt x="1084971" y="156567"/>
                  </a:lnTo>
                  <a:lnTo>
                    <a:pt x="1084971" y="110430"/>
                  </a:lnTo>
                  <a:lnTo>
                    <a:pt x="1071874" y="98524"/>
                  </a:lnTo>
                  <a:lnTo>
                    <a:pt x="1014724" y="90190"/>
                  </a:lnTo>
                  <a:lnTo>
                    <a:pt x="1014129" y="90190"/>
                  </a:lnTo>
                  <a:lnTo>
                    <a:pt x="1013831" y="90190"/>
                  </a:lnTo>
                  <a:lnTo>
                    <a:pt x="988530" y="81558"/>
                  </a:lnTo>
                  <a:lnTo>
                    <a:pt x="987637" y="81260"/>
                  </a:lnTo>
                  <a:lnTo>
                    <a:pt x="986744" y="80665"/>
                  </a:lnTo>
                  <a:lnTo>
                    <a:pt x="957872" y="54173"/>
                  </a:lnTo>
                  <a:lnTo>
                    <a:pt x="955490" y="52090"/>
                  </a:lnTo>
                  <a:lnTo>
                    <a:pt x="956681" y="48816"/>
                  </a:lnTo>
                  <a:lnTo>
                    <a:pt x="970076" y="16371"/>
                  </a:lnTo>
                  <a:lnTo>
                    <a:pt x="970671" y="14883"/>
                  </a:lnTo>
                  <a:lnTo>
                    <a:pt x="971862" y="13990"/>
                  </a:lnTo>
                  <a:lnTo>
                    <a:pt x="976922" y="11013"/>
                  </a:lnTo>
                  <a:cubicBezTo>
                    <a:pt x="972887" y="10075"/>
                    <a:pt x="971251" y="9748"/>
                    <a:pt x="965015" y="8334"/>
                  </a:cubicBezTo>
                  <a:cubicBezTo>
                    <a:pt x="953763" y="5784"/>
                    <a:pt x="941149" y="2884"/>
                    <a:pt x="937631" y="2381"/>
                  </a:cubicBezTo>
                  <a:cubicBezTo>
                    <a:pt x="936218" y="2179"/>
                    <a:pt x="930538" y="2066"/>
                    <a:pt x="923641" y="1786"/>
                  </a:cubicBezTo>
                  <a:cubicBezTo>
                    <a:pt x="916744" y="1506"/>
                    <a:pt x="908308" y="1118"/>
                    <a:pt x="900126" y="893"/>
                  </a:cubicBezTo>
                  <a:cubicBezTo>
                    <a:pt x="884534" y="464"/>
                    <a:pt x="871409" y="27"/>
                    <a:pt x="8700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8" name="Serbest Form: Şekil 595">
              <a:extLst>
                <a:ext uri="{FF2B5EF4-FFF2-40B4-BE49-F238E27FC236}">
                  <a16:creationId xmlns:a16="http://schemas.microsoft.com/office/drawing/2014/main" id="{34B6DA67-1061-7A8F-CF18-6681C93D13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4567" y="2866132"/>
              <a:ext cx="885825" cy="740271"/>
            </a:xfrm>
            <a:custGeom>
              <a:avLst/>
              <a:gdLst>
                <a:gd name="connsiteX0" fmla="*/ 419695 w 885825"/>
                <a:gd name="connsiteY0" fmla="*/ 0 h 740271"/>
                <a:gd name="connsiteX1" fmla="*/ 418505 w 885825"/>
                <a:gd name="connsiteY1" fmla="*/ 51792 h 740271"/>
                <a:gd name="connsiteX2" fmla="*/ 418505 w 885825"/>
                <a:gd name="connsiteY2" fmla="*/ 53280 h 740271"/>
                <a:gd name="connsiteX3" fmla="*/ 417314 w 885825"/>
                <a:gd name="connsiteY3" fmla="*/ 54769 h 740271"/>
                <a:gd name="connsiteX4" fmla="*/ 404217 w 885825"/>
                <a:gd name="connsiteY4" fmla="*/ 70247 h 740271"/>
                <a:gd name="connsiteX5" fmla="*/ 403622 w 885825"/>
                <a:gd name="connsiteY5" fmla="*/ 70842 h 740271"/>
                <a:gd name="connsiteX6" fmla="*/ 403027 w 885825"/>
                <a:gd name="connsiteY6" fmla="*/ 71438 h 740271"/>
                <a:gd name="connsiteX7" fmla="*/ 370582 w 885825"/>
                <a:gd name="connsiteY7" fmla="*/ 90488 h 740271"/>
                <a:gd name="connsiteX8" fmla="*/ 346770 w 885825"/>
                <a:gd name="connsiteY8" fmla="*/ 106263 h 740271"/>
                <a:gd name="connsiteX9" fmla="*/ 328017 w 885825"/>
                <a:gd name="connsiteY9" fmla="*/ 156567 h 740271"/>
                <a:gd name="connsiteX10" fmla="*/ 327720 w 885825"/>
                <a:gd name="connsiteY10" fmla="*/ 157758 h 740271"/>
                <a:gd name="connsiteX11" fmla="*/ 326827 w 885825"/>
                <a:gd name="connsiteY11" fmla="*/ 158651 h 740271"/>
                <a:gd name="connsiteX12" fmla="*/ 309860 w 885825"/>
                <a:gd name="connsiteY12" fmla="*/ 174129 h 740271"/>
                <a:gd name="connsiteX13" fmla="*/ 309860 w 885825"/>
                <a:gd name="connsiteY13" fmla="*/ 174427 h 740271"/>
                <a:gd name="connsiteX14" fmla="*/ 309563 w 885825"/>
                <a:gd name="connsiteY14" fmla="*/ 174427 h 740271"/>
                <a:gd name="connsiteX15" fmla="*/ 289024 w 885825"/>
                <a:gd name="connsiteY15" fmla="*/ 189012 h 740271"/>
                <a:gd name="connsiteX16" fmla="*/ 287834 w 885825"/>
                <a:gd name="connsiteY16" fmla="*/ 189905 h 740271"/>
                <a:gd name="connsiteX17" fmla="*/ 286345 w 885825"/>
                <a:gd name="connsiteY17" fmla="*/ 189905 h 740271"/>
                <a:gd name="connsiteX18" fmla="*/ 253901 w 885825"/>
                <a:gd name="connsiteY18" fmla="*/ 189905 h 740271"/>
                <a:gd name="connsiteX19" fmla="*/ 253305 w 885825"/>
                <a:gd name="connsiteY19" fmla="*/ 189905 h 740271"/>
                <a:gd name="connsiteX20" fmla="*/ 252413 w 885825"/>
                <a:gd name="connsiteY20" fmla="*/ 189607 h 740271"/>
                <a:gd name="connsiteX21" fmla="*/ 205680 w 885825"/>
                <a:gd name="connsiteY21" fmla="*/ 176510 h 740271"/>
                <a:gd name="connsiteX22" fmla="*/ 204788 w 885825"/>
                <a:gd name="connsiteY22" fmla="*/ 176213 h 740271"/>
                <a:gd name="connsiteX23" fmla="*/ 204192 w 885825"/>
                <a:gd name="connsiteY23" fmla="*/ 175617 h 740271"/>
                <a:gd name="connsiteX24" fmla="*/ 192881 w 885825"/>
                <a:gd name="connsiteY24" fmla="*/ 167580 h 740271"/>
                <a:gd name="connsiteX25" fmla="*/ 176510 w 885825"/>
                <a:gd name="connsiteY25" fmla="*/ 211931 h 740271"/>
                <a:gd name="connsiteX26" fmla="*/ 176213 w 885825"/>
                <a:gd name="connsiteY26" fmla="*/ 213122 h 740271"/>
                <a:gd name="connsiteX27" fmla="*/ 175320 w 885825"/>
                <a:gd name="connsiteY27" fmla="*/ 213717 h 740271"/>
                <a:gd name="connsiteX28" fmla="*/ 157163 w 885825"/>
                <a:gd name="connsiteY28" fmla="*/ 232172 h 740271"/>
                <a:gd name="connsiteX29" fmla="*/ 152698 w 885825"/>
                <a:gd name="connsiteY29" fmla="*/ 247650 h 740271"/>
                <a:gd name="connsiteX30" fmla="*/ 149126 w 885825"/>
                <a:gd name="connsiteY30" fmla="*/ 298549 h 740271"/>
                <a:gd name="connsiteX31" fmla="*/ 149126 w 885825"/>
                <a:gd name="connsiteY31" fmla="*/ 299442 h 740271"/>
                <a:gd name="connsiteX32" fmla="*/ 148828 w 885825"/>
                <a:gd name="connsiteY32" fmla="*/ 300038 h 740271"/>
                <a:gd name="connsiteX33" fmla="*/ 137815 w 885825"/>
                <a:gd name="connsiteY33" fmla="*/ 324148 h 740271"/>
                <a:gd name="connsiteX34" fmla="*/ 137220 w 885825"/>
                <a:gd name="connsiteY34" fmla="*/ 325636 h 740271"/>
                <a:gd name="connsiteX35" fmla="*/ 136029 w 885825"/>
                <a:gd name="connsiteY35" fmla="*/ 326231 h 740271"/>
                <a:gd name="connsiteX36" fmla="*/ 102394 w 885825"/>
                <a:gd name="connsiteY36" fmla="*/ 346770 h 740271"/>
                <a:gd name="connsiteX37" fmla="*/ 101798 w 885825"/>
                <a:gd name="connsiteY37" fmla="*/ 347067 h 740271"/>
                <a:gd name="connsiteX38" fmla="*/ 101203 w 885825"/>
                <a:gd name="connsiteY38" fmla="*/ 347067 h 740271"/>
                <a:gd name="connsiteX39" fmla="*/ 66377 w 885825"/>
                <a:gd name="connsiteY39" fmla="*/ 358080 h 740271"/>
                <a:gd name="connsiteX40" fmla="*/ 66080 w 885825"/>
                <a:gd name="connsiteY40" fmla="*/ 358080 h 740271"/>
                <a:gd name="connsiteX41" fmla="*/ 65484 w 885825"/>
                <a:gd name="connsiteY41" fmla="*/ 358080 h 740271"/>
                <a:gd name="connsiteX42" fmla="*/ 23217 w 885825"/>
                <a:gd name="connsiteY42" fmla="*/ 363141 h 740271"/>
                <a:gd name="connsiteX43" fmla="*/ 13395 w 885825"/>
                <a:gd name="connsiteY43" fmla="*/ 368498 h 740271"/>
                <a:gd name="connsiteX44" fmla="*/ 1191 w 885825"/>
                <a:gd name="connsiteY44" fmla="*/ 375642 h 740271"/>
                <a:gd name="connsiteX45" fmla="*/ 0 w 885825"/>
                <a:gd name="connsiteY45" fmla="*/ 393204 h 740271"/>
                <a:gd name="connsiteX46" fmla="*/ 7739 w 885825"/>
                <a:gd name="connsiteY46" fmla="*/ 409873 h 740271"/>
                <a:gd name="connsiteX47" fmla="*/ 17562 w 885825"/>
                <a:gd name="connsiteY47" fmla="*/ 418505 h 740271"/>
                <a:gd name="connsiteX48" fmla="*/ 19348 w 885825"/>
                <a:gd name="connsiteY48" fmla="*/ 419993 h 740271"/>
                <a:gd name="connsiteX49" fmla="*/ 19348 w 885825"/>
                <a:gd name="connsiteY49" fmla="*/ 422374 h 740271"/>
                <a:gd name="connsiteX50" fmla="*/ 18157 w 885825"/>
                <a:gd name="connsiteY50" fmla="*/ 442615 h 740271"/>
                <a:gd name="connsiteX51" fmla="*/ 18157 w 885825"/>
                <a:gd name="connsiteY51" fmla="*/ 443210 h 740271"/>
                <a:gd name="connsiteX52" fmla="*/ 19348 w 885825"/>
                <a:gd name="connsiteY52" fmla="*/ 443210 h 740271"/>
                <a:gd name="connsiteX53" fmla="*/ 18455 w 885825"/>
                <a:gd name="connsiteY53" fmla="*/ 466427 h 740271"/>
                <a:gd name="connsiteX54" fmla="*/ 18455 w 885825"/>
                <a:gd name="connsiteY54" fmla="*/ 466725 h 740271"/>
                <a:gd name="connsiteX55" fmla="*/ 18455 w 885825"/>
                <a:gd name="connsiteY55" fmla="*/ 467023 h 740271"/>
                <a:gd name="connsiteX56" fmla="*/ 20241 w 885825"/>
                <a:gd name="connsiteY56" fmla="*/ 489645 h 740271"/>
                <a:gd name="connsiteX57" fmla="*/ 25301 w 885825"/>
                <a:gd name="connsiteY57" fmla="*/ 495895 h 740271"/>
                <a:gd name="connsiteX58" fmla="*/ 42267 w 885825"/>
                <a:gd name="connsiteY58" fmla="*/ 496788 h 740271"/>
                <a:gd name="connsiteX59" fmla="*/ 42863 w 885825"/>
                <a:gd name="connsiteY59" fmla="*/ 496788 h 740271"/>
                <a:gd name="connsiteX60" fmla="*/ 65782 w 885825"/>
                <a:gd name="connsiteY60" fmla="*/ 489347 h 740271"/>
                <a:gd name="connsiteX61" fmla="*/ 66377 w 885825"/>
                <a:gd name="connsiteY61" fmla="*/ 489347 h 740271"/>
                <a:gd name="connsiteX62" fmla="*/ 66675 w 885825"/>
                <a:gd name="connsiteY62" fmla="*/ 489347 h 740271"/>
                <a:gd name="connsiteX63" fmla="*/ 77986 w 885825"/>
                <a:gd name="connsiteY63" fmla="*/ 488454 h 740271"/>
                <a:gd name="connsiteX64" fmla="*/ 96441 w 885825"/>
                <a:gd name="connsiteY64" fmla="*/ 492621 h 740271"/>
                <a:gd name="connsiteX65" fmla="*/ 107156 w 885825"/>
                <a:gd name="connsiteY65" fmla="*/ 506611 h 740271"/>
                <a:gd name="connsiteX66" fmla="*/ 115193 w 885825"/>
                <a:gd name="connsiteY66" fmla="*/ 516136 h 740271"/>
                <a:gd name="connsiteX67" fmla="*/ 123230 w 885825"/>
                <a:gd name="connsiteY67" fmla="*/ 523875 h 740271"/>
                <a:gd name="connsiteX68" fmla="*/ 128885 w 885825"/>
                <a:gd name="connsiteY68" fmla="*/ 534888 h 740271"/>
                <a:gd name="connsiteX69" fmla="*/ 134838 w 885825"/>
                <a:gd name="connsiteY69" fmla="*/ 549473 h 740271"/>
                <a:gd name="connsiteX70" fmla="*/ 135434 w 885825"/>
                <a:gd name="connsiteY70" fmla="*/ 551259 h 740271"/>
                <a:gd name="connsiteX71" fmla="*/ 134541 w 885825"/>
                <a:gd name="connsiteY71" fmla="*/ 553343 h 740271"/>
                <a:gd name="connsiteX72" fmla="*/ 128885 w 885825"/>
                <a:gd name="connsiteY72" fmla="*/ 563761 h 740271"/>
                <a:gd name="connsiteX73" fmla="*/ 125313 w 885825"/>
                <a:gd name="connsiteY73" fmla="*/ 571500 h 740271"/>
                <a:gd name="connsiteX74" fmla="*/ 124123 w 885825"/>
                <a:gd name="connsiteY74" fmla="*/ 574179 h 740271"/>
                <a:gd name="connsiteX75" fmla="*/ 123825 w 885825"/>
                <a:gd name="connsiteY75" fmla="*/ 574774 h 740271"/>
                <a:gd name="connsiteX76" fmla="*/ 123825 w 885825"/>
                <a:gd name="connsiteY76" fmla="*/ 575072 h 740271"/>
                <a:gd name="connsiteX77" fmla="*/ 123825 w 885825"/>
                <a:gd name="connsiteY77" fmla="*/ 583406 h 740271"/>
                <a:gd name="connsiteX78" fmla="*/ 144066 w 885825"/>
                <a:gd name="connsiteY78" fmla="*/ 592634 h 740271"/>
                <a:gd name="connsiteX79" fmla="*/ 146447 w 885825"/>
                <a:gd name="connsiteY79" fmla="*/ 593527 h 740271"/>
                <a:gd name="connsiteX80" fmla="*/ 146745 w 885825"/>
                <a:gd name="connsiteY80" fmla="*/ 596206 h 740271"/>
                <a:gd name="connsiteX81" fmla="*/ 150316 w 885825"/>
                <a:gd name="connsiteY81" fmla="*/ 616446 h 740271"/>
                <a:gd name="connsiteX82" fmla="*/ 150316 w 885825"/>
                <a:gd name="connsiteY82" fmla="*/ 616744 h 740271"/>
                <a:gd name="connsiteX83" fmla="*/ 150316 w 885825"/>
                <a:gd name="connsiteY83" fmla="*/ 617041 h 740271"/>
                <a:gd name="connsiteX84" fmla="*/ 152102 w 885825"/>
                <a:gd name="connsiteY84" fmla="*/ 642342 h 740271"/>
                <a:gd name="connsiteX85" fmla="*/ 172343 w 885825"/>
                <a:gd name="connsiteY85" fmla="*/ 658713 h 740271"/>
                <a:gd name="connsiteX86" fmla="*/ 173236 w 885825"/>
                <a:gd name="connsiteY86" fmla="*/ 659309 h 740271"/>
                <a:gd name="connsiteX87" fmla="*/ 173831 w 885825"/>
                <a:gd name="connsiteY87" fmla="*/ 660499 h 740271"/>
                <a:gd name="connsiteX88" fmla="*/ 185738 w 885825"/>
                <a:gd name="connsiteY88" fmla="*/ 686693 h 740271"/>
                <a:gd name="connsiteX89" fmla="*/ 185738 w 885825"/>
                <a:gd name="connsiteY89" fmla="*/ 687288 h 740271"/>
                <a:gd name="connsiteX90" fmla="*/ 186035 w 885825"/>
                <a:gd name="connsiteY90" fmla="*/ 687884 h 740271"/>
                <a:gd name="connsiteX91" fmla="*/ 188714 w 885825"/>
                <a:gd name="connsiteY91" fmla="*/ 704850 h 740271"/>
                <a:gd name="connsiteX92" fmla="*/ 196155 w 885825"/>
                <a:gd name="connsiteY92" fmla="*/ 704255 h 740271"/>
                <a:gd name="connsiteX93" fmla="*/ 196453 w 885825"/>
                <a:gd name="connsiteY93" fmla="*/ 704255 h 740271"/>
                <a:gd name="connsiteX94" fmla="*/ 196751 w 885825"/>
                <a:gd name="connsiteY94" fmla="*/ 704255 h 740271"/>
                <a:gd name="connsiteX95" fmla="*/ 250924 w 885825"/>
                <a:gd name="connsiteY95" fmla="*/ 706041 h 740271"/>
                <a:gd name="connsiteX96" fmla="*/ 251222 w 885825"/>
                <a:gd name="connsiteY96" fmla="*/ 706041 h 740271"/>
                <a:gd name="connsiteX97" fmla="*/ 274737 w 885825"/>
                <a:gd name="connsiteY97" fmla="*/ 701278 h 740271"/>
                <a:gd name="connsiteX98" fmla="*/ 275332 w 885825"/>
                <a:gd name="connsiteY98" fmla="*/ 700981 h 740271"/>
                <a:gd name="connsiteX99" fmla="*/ 275630 w 885825"/>
                <a:gd name="connsiteY99" fmla="*/ 700981 h 740271"/>
                <a:gd name="connsiteX100" fmla="*/ 297061 w 885825"/>
                <a:gd name="connsiteY100" fmla="*/ 691456 h 740271"/>
                <a:gd name="connsiteX101" fmla="*/ 297359 w 885825"/>
                <a:gd name="connsiteY101" fmla="*/ 691158 h 740271"/>
                <a:gd name="connsiteX102" fmla="*/ 297656 w 885825"/>
                <a:gd name="connsiteY102" fmla="*/ 691158 h 740271"/>
                <a:gd name="connsiteX103" fmla="*/ 306586 w 885825"/>
                <a:gd name="connsiteY103" fmla="*/ 686098 h 740271"/>
                <a:gd name="connsiteX104" fmla="*/ 318492 w 885825"/>
                <a:gd name="connsiteY104" fmla="*/ 679252 h 740271"/>
                <a:gd name="connsiteX105" fmla="*/ 322362 w 885825"/>
                <a:gd name="connsiteY105" fmla="*/ 678359 h 740271"/>
                <a:gd name="connsiteX106" fmla="*/ 326827 w 885825"/>
                <a:gd name="connsiteY106" fmla="*/ 678061 h 740271"/>
                <a:gd name="connsiteX107" fmla="*/ 337542 w 885825"/>
                <a:gd name="connsiteY107" fmla="*/ 678359 h 740271"/>
                <a:gd name="connsiteX108" fmla="*/ 355699 w 885825"/>
                <a:gd name="connsiteY108" fmla="*/ 678954 h 740271"/>
                <a:gd name="connsiteX109" fmla="*/ 359569 w 885825"/>
                <a:gd name="connsiteY109" fmla="*/ 677466 h 740271"/>
                <a:gd name="connsiteX110" fmla="*/ 367010 w 885825"/>
                <a:gd name="connsiteY110" fmla="*/ 673596 h 740271"/>
                <a:gd name="connsiteX111" fmla="*/ 376833 w 885825"/>
                <a:gd name="connsiteY111" fmla="*/ 667643 h 740271"/>
                <a:gd name="connsiteX112" fmla="*/ 377428 w 885825"/>
                <a:gd name="connsiteY112" fmla="*/ 667345 h 740271"/>
                <a:gd name="connsiteX113" fmla="*/ 377726 w 885825"/>
                <a:gd name="connsiteY113" fmla="*/ 667345 h 740271"/>
                <a:gd name="connsiteX114" fmla="*/ 408980 w 885825"/>
                <a:gd name="connsiteY114" fmla="*/ 655439 h 740271"/>
                <a:gd name="connsiteX115" fmla="*/ 433685 w 885825"/>
                <a:gd name="connsiteY115" fmla="*/ 645319 h 740271"/>
                <a:gd name="connsiteX116" fmla="*/ 467023 w 885825"/>
                <a:gd name="connsiteY116" fmla="*/ 631627 h 740271"/>
                <a:gd name="connsiteX117" fmla="*/ 467916 w 885825"/>
                <a:gd name="connsiteY117" fmla="*/ 631329 h 740271"/>
                <a:gd name="connsiteX118" fmla="*/ 468809 w 885825"/>
                <a:gd name="connsiteY118" fmla="*/ 631329 h 740271"/>
                <a:gd name="connsiteX119" fmla="*/ 540246 w 885825"/>
                <a:gd name="connsiteY119" fmla="*/ 631329 h 740271"/>
                <a:gd name="connsiteX120" fmla="*/ 541139 w 885825"/>
                <a:gd name="connsiteY120" fmla="*/ 631329 h 740271"/>
                <a:gd name="connsiteX121" fmla="*/ 542032 w 885825"/>
                <a:gd name="connsiteY121" fmla="*/ 631627 h 740271"/>
                <a:gd name="connsiteX122" fmla="*/ 557808 w 885825"/>
                <a:gd name="connsiteY122" fmla="*/ 638770 h 740271"/>
                <a:gd name="connsiteX123" fmla="*/ 607219 w 885825"/>
                <a:gd name="connsiteY123" fmla="*/ 638770 h 740271"/>
                <a:gd name="connsiteX124" fmla="*/ 609302 w 885825"/>
                <a:gd name="connsiteY124" fmla="*/ 638770 h 740271"/>
                <a:gd name="connsiteX125" fmla="*/ 610493 w 885825"/>
                <a:gd name="connsiteY125" fmla="*/ 640259 h 740271"/>
                <a:gd name="connsiteX126" fmla="*/ 621506 w 885825"/>
                <a:gd name="connsiteY126" fmla="*/ 650379 h 740271"/>
                <a:gd name="connsiteX127" fmla="*/ 622399 w 885825"/>
                <a:gd name="connsiteY127" fmla="*/ 651272 h 740271"/>
                <a:gd name="connsiteX128" fmla="*/ 622995 w 885825"/>
                <a:gd name="connsiteY128" fmla="*/ 652165 h 740271"/>
                <a:gd name="connsiteX129" fmla="*/ 630436 w 885825"/>
                <a:gd name="connsiteY129" fmla="*/ 674489 h 740271"/>
                <a:gd name="connsiteX130" fmla="*/ 630734 w 885825"/>
                <a:gd name="connsiteY130" fmla="*/ 674489 h 740271"/>
                <a:gd name="connsiteX131" fmla="*/ 630734 w 885825"/>
                <a:gd name="connsiteY131" fmla="*/ 674787 h 740271"/>
                <a:gd name="connsiteX132" fmla="*/ 637580 w 885825"/>
                <a:gd name="connsiteY132" fmla="*/ 698599 h 740271"/>
                <a:gd name="connsiteX133" fmla="*/ 642640 w 885825"/>
                <a:gd name="connsiteY133" fmla="*/ 720031 h 740271"/>
                <a:gd name="connsiteX134" fmla="*/ 647105 w 885825"/>
                <a:gd name="connsiteY134" fmla="*/ 740271 h 740271"/>
                <a:gd name="connsiteX135" fmla="*/ 678656 w 885825"/>
                <a:gd name="connsiteY135" fmla="*/ 706041 h 740271"/>
                <a:gd name="connsiteX136" fmla="*/ 679252 w 885825"/>
                <a:gd name="connsiteY136" fmla="*/ 705148 h 740271"/>
                <a:gd name="connsiteX137" fmla="*/ 680145 w 885825"/>
                <a:gd name="connsiteY137" fmla="*/ 704850 h 740271"/>
                <a:gd name="connsiteX138" fmla="*/ 710803 w 885825"/>
                <a:gd name="connsiteY138" fmla="*/ 690563 h 740271"/>
                <a:gd name="connsiteX139" fmla="*/ 738188 w 885825"/>
                <a:gd name="connsiteY139" fmla="*/ 660202 h 740271"/>
                <a:gd name="connsiteX140" fmla="*/ 739378 w 885825"/>
                <a:gd name="connsiteY140" fmla="*/ 658713 h 740271"/>
                <a:gd name="connsiteX141" fmla="*/ 741164 w 885825"/>
                <a:gd name="connsiteY141" fmla="*/ 658416 h 740271"/>
                <a:gd name="connsiteX142" fmla="*/ 752475 w 885825"/>
                <a:gd name="connsiteY142" fmla="*/ 657225 h 740271"/>
                <a:gd name="connsiteX143" fmla="*/ 771227 w 885825"/>
                <a:gd name="connsiteY143" fmla="*/ 629245 h 740271"/>
                <a:gd name="connsiteX144" fmla="*/ 781050 w 885825"/>
                <a:gd name="connsiteY144" fmla="*/ 601266 h 740271"/>
                <a:gd name="connsiteX145" fmla="*/ 782836 w 885825"/>
                <a:gd name="connsiteY145" fmla="*/ 561082 h 740271"/>
                <a:gd name="connsiteX146" fmla="*/ 782836 w 885825"/>
                <a:gd name="connsiteY146" fmla="*/ 559891 h 740271"/>
                <a:gd name="connsiteX147" fmla="*/ 783431 w 885825"/>
                <a:gd name="connsiteY147" fmla="*/ 558998 h 740271"/>
                <a:gd name="connsiteX148" fmla="*/ 798612 w 885825"/>
                <a:gd name="connsiteY148" fmla="*/ 530126 h 740271"/>
                <a:gd name="connsiteX149" fmla="*/ 799505 w 885825"/>
                <a:gd name="connsiteY149" fmla="*/ 528638 h 740271"/>
                <a:gd name="connsiteX150" fmla="*/ 800993 w 885825"/>
                <a:gd name="connsiteY150" fmla="*/ 527745 h 740271"/>
                <a:gd name="connsiteX151" fmla="*/ 839093 w 885825"/>
                <a:gd name="connsiteY151" fmla="*/ 511373 h 740271"/>
                <a:gd name="connsiteX152" fmla="*/ 839391 w 885825"/>
                <a:gd name="connsiteY152" fmla="*/ 511076 h 740271"/>
                <a:gd name="connsiteX153" fmla="*/ 868859 w 885825"/>
                <a:gd name="connsiteY153" fmla="*/ 488156 h 740271"/>
                <a:gd name="connsiteX154" fmla="*/ 885825 w 885825"/>
                <a:gd name="connsiteY154" fmla="*/ 462260 h 740271"/>
                <a:gd name="connsiteX155" fmla="*/ 869752 w 885825"/>
                <a:gd name="connsiteY155" fmla="*/ 437257 h 740271"/>
                <a:gd name="connsiteX156" fmla="*/ 869156 w 885825"/>
                <a:gd name="connsiteY156" fmla="*/ 436364 h 740271"/>
                <a:gd name="connsiteX157" fmla="*/ 869156 w 885825"/>
                <a:gd name="connsiteY157" fmla="*/ 435471 h 740271"/>
                <a:gd name="connsiteX158" fmla="*/ 864691 w 885825"/>
                <a:gd name="connsiteY158" fmla="*/ 408980 h 740271"/>
                <a:gd name="connsiteX159" fmla="*/ 844748 w 885825"/>
                <a:gd name="connsiteY159" fmla="*/ 382191 h 740271"/>
                <a:gd name="connsiteX160" fmla="*/ 843558 w 885825"/>
                <a:gd name="connsiteY160" fmla="*/ 380702 h 740271"/>
                <a:gd name="connsiteX161" fmla="*/ 843856 w 885825"/>
                <a:gd name="connsiteY161" fmla="*/ 378619 h 740271"/>
                <a:gd name="connsiteX162" fmla="*/ 846237 w 885825"/>
                <a:gd name="connsiteY162" fmla="*/ 366713 h 740271"/>
                <a:gd name="connsiteX163" fmla="*/ 848618 w 885825"/>
                <a:gd name="connsiteY163" fmla="*/ 357783 h 740271"/>
                <a:gd name="connsiteX164" fmla="*/ 850404 w 885825"/>
                <a:gd name="connsiteY164" fmla="*/ 354211 h 740271"/>
                <a:gd name="connsiteX165" fmla="*/ 854273 w 885825"/>
                <a:gd name="connsiteY165" fmla="*/ 350639 h 740271"/>
                <a:gd name="connsiteX166" fmla="*/ 856357 w 885825"/>
                <a:gd name="connsiteY166" fmla="*/ 348555 h 740271"/>
                <a:gd name="connsiteX167" fmla="*/ 861715 w 885825"/>
                <a:gd name="connsiteY167" fmla="*/ 341709 h 740271"/>
                <a:gd name="connsiteX168" fmla="*/ 867668 w 885825"/>
                <a:gd name="connsiteY168" fmla="*/ 333375 h 740271"/>
                <a:gd name="connsiteX169" fmla="*/ 862906 w 885825"/>
                <a:gd name="connsiteY169" fmla="*/ 285452 h 740271"/>
                <a:gd name="connsiteX170" fmla="*/ 840284 w 885825"/>
                <a:gd name="connsiteY170" fmla="*/ 266998 h 740271"/>
                <a:gd name="connsiteX171" fmla="*/ 839986 w 885825"/>
                <a:gd name="connsiteY171" fmla="*/ 266998 h 740271"/>
                <a:gd name="connsiteX172" fmla="*/ 814983 w 885825"/>
                <a:gd name="connsiteY172" fmla="*/ 249138 h 740271"/>
                <a:gd name="connsiteX173" fmla="*/ 814090 w 885825"/>
                <a:gd name="connsiteY173" fmla="*/ 248245 h 740271"/>
                <a:gd name="connsiteX174" fmla="*/ 813495 w 885825"/>
                <a:gd name="connsiteY174" fmla="*/ 247352 h 740271"/>
                <a:gd name="connsiteX175" fmla="*/ 799207 w 885825"/>
                <a:gd name="connsiteY175" fmla="*/ 216694 h 740271"/>
                <a:gd name="connsiteX176" fmla="*/ 798612 w 885825"/>
                <a:gd name="connsiteY176" fmla="*/ 215801 h 740271"/>
                <a:gd name="connsiteX177" fmla="*/ 798612 w 885825"/>
                <a:gd name="connsiteY177" fmla="*/ 214908 h 740271"/>
                <a:gd name="connsiteX178" fmla="*/ 796826 w 885825"/>
                <a:gd name="connsiteY178" fmla="*/ 181570 h 740271"/>
                <a:gd name="connsiteX179" fmla="*/ 777478 w 885825"/>
                <a:gd name="connsiteY179" fmla="*/ 172343 h 740271"/>
                <a:gd name="connsiteX180" fmla="*/ 737890 w 885825"/>
                <a:gd name="connsiteY180" fmla="*/ 172343 h 740271"/>
                <a:gd name="connsiteX181" fmla="*/ 723007 w 885825"/>
                <a:gd name="connsiteY181" fmla="*/ 172343 h 740271"/>
                <a:gd name="connsiteX182" fmla="*/ 722709 w 885825"/>
                <a:gd name="connsiteY182" fmla="*/ 175915 h 740271"/>
                <a:gd name="connsiteX183" fmla="*/ 722412 w 885825"/>
                <a:gd name="connsiteY183" fmla="*/ 180380 h 740271"/>
                <a:gd name="connsiteX184" fmla="*/ 717947 w 885825"/>
                <a:gd name="connsiteY184" fmla="*/ 180380 h 740271"/>
                <a:gd name="connsiteX185" fmla="*/ 700088 w 885825"/>
                <a:gd name="connsiteY185" fmla="*/ 180380 h 740271"/>
                <a:gd name="connsiteX186" fmla="*/ 699492 w 885825"/>
                <a:gd name="connsiteY186" fmla="*/ 180380 h 740271"/>
                <a:gd name="connsiteX187" fmla="*/ 698897 w 885825"/>
                <a:gd name="connsiteY187" fmla="*/ 180082 h 740271"/>
                <a:gd name="connsiteX188" fmla="*/ 673596 w 885825"/>
                <a:gd name="connsiteY188" fmla="*/ 174129 h 740271"/>
                <a:gd name="connsiteX189" fmla="*/ 673298 w 885825"/>
                <a:gd name="connsiteY189" fmla="*/ 173831 h 740271"/>
                <a:gd name="connsiteX190" fmla="*/ 672703 w 885825"/>
                <a:gd name="connsiteY190" fmla="*/ 173831 h 740271"/>
                <a:gd name="connsiteX191" fmla="*/ 650974 w 885825"/>
                <a:gd name="connsiteY191" fmla="*/ 163413 h 740271"/>
                <a:gd name="connsiteX192" fmla="*/ 623292 w 885825"/>
                <a:gd name="connsiteY192" fmla="*/ 157163 h 740271"/>
                <a:gd name="connsiteX193" fmla="*/ 622697 w 885825"/>
                <a:gd name="connsiteY193" fmla="*/ 157163 h 740271"/>
                <a:gd name="connsiteX194" fmla="*/ 622102 w 885825"/>
                <a:gd name="connsiteY194" fmla="*/ 156865 h 740271"/>
                <a:gd name="connsiteX195" fmla="*/ 598289 w 885825"/>
                <a:gd name="connsiteY195" fmla="*/ 144066 h 740271"/>
                <a:gd name="connsiteX196" fmla="*/ 597694 w 885825"/>
                <a:gd name="connsiteY196" fmla="*/ 144066 h 740271"/>
                <a:gd name="connsiteX197" fmla="*/ 581620 w 885825"/>
                <a:gd name="connsiteY197" fmla="*/ 141684 h 740271"/>
                <a:gd name="connsiteX198" fmla="*/ 578644 w 885825"/>
                <a:gd name="connsiteY198" fmla="*/ 141387 h 740271"/>
                <a:gd name="connsiteX199" fmla="*/ 577751 w 885825"/>
                <a:gd name="connsiteY199" fmla="*/ 138708 h 740271"/>
                <a:gd name="connsiteX200" fmla="*/ 569119 w 885825"/>
                <a:gd name="connsiteY200" fmla="*/ 114598 h 740271"/>
                <a:gd name="connsiteX201" fmla="*/ 569119 w 885825"/>
                <a:gd name="connsiteY201" fmla="*/ 113705 h 740271"/>
                <a:gd name="connsiteX202" fmla="*/ 569119 w 885825"/>
                <a:gd name="connsiteY202" fmla="*/ 112812 h 740271"/>
                <a:gd name="connsiteX203" fmla="*/ 570309 w 885825"/>
                <a:gd name="connsiteY203" fmla="*/ 29766 h 740271"/>
                <a:gd name="connsiteX204" fmla="*/ 479822 w 885825"/>
                <a:gd name="connsiteY204" fmla="*/ 29766 h 740271"/>
                <a:gd name="connsiteX205" fmla="*/ 478631 w 885825"/>
                <a:gd name="connsiteY205" fmla="*/ 29766 h 740271"/>
                <a:gd name="connsiteX206" fmla="*/ 477441 w 885825"/>
                <a:gd name="connsiteY206" fmla="*/ 29170 h 740271"/>
                <a:gd name="connsiteX207" fmla="*/ 465534 w 885825"/>
                <a:gd name="connsiteY207" fmla="*/ 22027 h 740271"/>
                <a:gd name="connsiteX208" fmla="*/ 465237 w 885825"/>
                <a:gd name="connsiteY208" fmla="*/ 21729 h 740271"/>
                <a:gd name="connsiteX209" fmla="*/ 464939 w 885825"/>
                <a:gd name="connsiteY209" fmla="*/ 21431 h 740271"/>
                <a:gd name="connsiteX210" fmla="*/ 440531 w 885825"/>
                <a:gd name="connsiteY210" fmla="*/ 893 h 740271"/>
                <a:gd name="connsiteX211" fmla="*/ 419695 w 885825"/>
                <a:gd name="connsiteY211" fmla="*/ 0 h 74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885825" h="740271">
                  <a:moveTo>
                    <a:pt x="419695" y="0"/>
                  </a:moveTo>
                  <a:lnTo>
                    <a:pt x="418505" y="51792"/>
                  </a:lnTo>
                  <a:lnTo>
                    <a:pt x="418505" y="53280"/>
                  </a:lnTo>
                  <a:lnTo>
                    <a:pt x="417314" y="54769"/>
                  </a:lnTo>
                  <a:lnTo>
                    <a:pt x="404217" y="70247"/>
                  </a:lnTo>
                  <a:lnTo>
                    <a:pt x="403622" y="70842"/>
                  </a:lnTo>
                  <a:lnTo>
                    <a:pt x="403027" y="71438"/>
                  </a:lnTo>
                  <a:lnTo>
                    <a:pt x="370582" y="90488"/>
                  </a:lnTo>
                  <a:lnTo>
                    <a:pt x="346770" y="106263"/>
                  </a:lnTo>
                  <a:lnTo>
                    <a:pt x="328017" y="156567"/>
                  </a:lnTo>
                  <a:lnTo>
                    <a:pt x="327720" y="157758"/>
                  </a:lnTo>
                  <a:lnTo>
                    <a:pt x="326827" y="158651"/>
                  </a:lnTo>
                  <a:lnTo>
                    <a:pt x="309860" y="174129"/>
                  </a:lnTo>
                  <a:lnTo>
                    <a:pt x="309860" y="174427"/>
                  </a:lnTo>
                  <a:lnTo>
                    <a:pt x="309563" y="174427"/>
                  </a:lnTo>
                  <a:lnTo>
                    <a:pt x="289024" y="189012"/>
                  </a:lnTo>
                  <a:lnTo>
                    <a:pt x="287834" y="189905"/>
                  </a:lnTo>
                  <a:lnTo>
                    <a:pt x="286345" y="189905"/>
                  </a:lnTo>
                  <a:lnTo>
                    <a:pt x="253901" y="189905"/>
                  </a:lnTo>
                  <a:lnTo>
                    <a:pt x="253305" y="189905"/>
                  </a:lnTo>
                  <a:lnTo>
                    <a:pt x="252413" y="189607"/>
                  </a:lnTo>
                  <a:lnTo>
                    <a:pt x="205680" y="176510"/>
                  </a:lnTo>
                  <a:lnTo>
                    <a:pt x="204788" y="176213"/>
                  </a:lnTo>
                  <a:lnTo>
                    <a:pt x="204192" y="175617"/>
                  </a:lnTo>
                  <a:lnTo>
                    <a:pt x="192881" y="167580"/>
                  </a:lnTo>
                  <a:lnTo>
                    <a:pt x="176510" y="211931"/>
                  </a:lnTo>
                  <a:lnTo>
                    <a:pt x="176213" y="213122"/>
                  </a:lnTo>
                  <a:lnTo>
                    <a:pt x="175320" y="213717"/>
                  </a:lnTo>
                  <a:lnTo>
                    <a:pt x="157163" y="232172"/>
                  </a:lnTo>
                  <a:lnTo>
                    <a:pt x="152698" y="247650"/>
                  </a:lnTo>
                  <a:lnTo>
                    <a:pt x="149126" y="298549"/>
                  </a:lnTo>
                  <a:lnTo>
                    <a:pt x="149126" y="299442"/>
                  </a:lnTo>
                  <a:lnTo>
                    <a:pt x="148828" y="300038"/>
                  </a:lnTo>
                  <a:lnTo>
                    <a:pt x="137815" y="324148"/>
                  </a:lnTo>
                  <a:lnTo>
                    <a:pt x="137220" y="325636"/>
                  </a:lnTo>
                  <a:lnTo>
                    <a:pt x="136029" y="326231"/>
                  </a:lnTo>
                  <a:lnTo>
                    <a:pt x="102394" y="346770"/>
                  </a:lnTo>
                  <a:lnTo>
                    <a:pt x="101798" y="347067"/>
                  </a:lnTo>
                  <a:lnTo>
                    <a:pt x="101203" y="347067"/>
                  </a:lnTo>
                  <a:lnTo>
                    <a:pt x="66377" y="358080"/>
                  </a:lnTo>
                  <a:lnTo>
                    <a:pt x="66080" y="358080"/>
                  </a:lnTo>
                  <a:lnTo>
                    <a:pt x="65484" y="358080"/>
                  </a:lnTo>
                  <a:lnTo>
                    <a:pt x="23217" y="363141"/>
                  </a:lnTo>
                  <a:lnTo>
                    <a:pt x="13395" y="368498"/>
                  </a:lnTo>
                  <a:lnTo>
                    <a:pt x="1191" y="375642"/>
                  </a:lnTo>
                  <a:lnTo>
                    <a:pt x="0" y="393204"/>
                  </a:lnTo>
                  <a:lnTo>
                    <a:pt x="7739" y="409873"/>
                  </a:lnTo>
                  <a:lnTo>
                    <a:pt x="17562" y="418505"/>
                  </a:lnTo>
                  <a:lnTo>
                    <a:pt x="19348" y="419993"/>
                  </a:lnTo>
                  <a:lnTo>
                    <a:pt x="19348" y="422374"/>
                  </a:lnTo>
                  <a:lnTo>
                    <a:pt x="18157" y="442615"/>
                  </a:lnTo>
                  <a:lnTo>
                    <a:pt x="18157" y="443210"/>
                  </a:lnTo>
                  <a:lnTo>
                    <a:pt x="19348" y="443210"/>
                  </a:lnTo>
                  <a:lnTo>
                    <a:pt x="18455" y="466427"/>
                  </a:lnTo>
                  <a:lnTo>
                    <a:pt x="18455" y="466725"/>
                  </a:lnTo>
                  <a:lnTo>
                    <a:pt x="18455" y="467023"/>
                  </a:lnTo>
                  <a:lnTo>
                    <a:pt x="20241" y="489645"/>
                  </a:lnTo>
                  <a:lnTo>
                    <a:pt x="25301" y="495895"/>
                  </a:lnTo>
                  <a:lnTo>
                    <a:pt x="42267" y="496788"/>
                  </a:lnTo>
                  <a:lnTo>
                    <a:pt x="42863" y="496788"/>
                  </a:lnTo>
                  <a:lnTo>
                    <a:pt x="65782" y="489347"/>
                  </a:lnTo>
                  <a:lnTo>
                    <a:pt x="66377" y="489347"/>
                  </a:lnTo>
                  <a:lnTo>
                    <a:pt x="66675" y="489347"/>
                  </a:lnTo>
                  <a:cubicBezTo>
                    <a:pt x="66675" y="489347"/>
                    <a:pt x="71893" y="488454"/>
                    <a:pt x="77986" y="488454"/>
                  </a:cubicBezTo>
                  <a:cubicBezTo>
                    <a:pt x="84079" y="488454"/>
                    <a:pt x="90982" y="488527"/>
                    <a:pt x="96441" y="492621"/>
                  </a:cubicBezTo>
                  <a:cubicBezTo>
                    <a:pt x="101214" y="496201"/>
                    <a:pt x="104133" y="501815"/>
                    <a:pt x="107156" y="506611"/>
                  </a:cubicBezTo>
                  <a:cubicBezTo>
                    <a:pt x="110180" y="511406"/>
                    <a:pt x="113430" y="515352"/>
                    <a:pt x="115193" y="516136"/>
                  </a:cubicBezTo>
                  <a:cubicBezTo>
                    <a:pt x="118931" y="517797"/>
                    <a:pt x="121071" y="520527"/>
                    <a:pt x="123230" y="523875"/>
                  </a:cubicBezTo>
                  <a:cubicBezTo>
                    <a:pt x="125388" y="527223"/>
                    <a:pt x="127180" y="531148"/>
                    <a:pt x="128885" y="534888"/>
                  </a:cubicBezTo>
                  <a:cubicBezTo>
                    <a:pt x="132296" y="542370"/>
                    <a:pt x="134838" y="549473"/>
                    <a:pt x="134838" y="549473"/>
                  </a:cubicBezTo>
                  <a:lnTo>
                    <a:pt x="135434" y="551259"/>
                  </a:lnTo>
                  <a:lnTo>
                    <a:pt x="134541" y="553343"/>
                  </a:lnTo>
                  <a:cubicBezTo>
                    <a:pt x="134541" y="553343"/>
                    <a:pt x="131605" y="558320"/>
                    <a:pt x="128885" y="563761"/>
                  </a:cubicBezTo>
                  <a:cubicBezTo>
                    <a:pt x="127525" y="566481"/>
                    <a:pt x="126288" y="569250"/>
                    <a:pt x="125313" y="571500"/>
                  </a:cubicBezTo>
                  <a:cubicBezTo>
                    <a:pt x="124826" y="572625"/>
                    <a:pt x="124359" y="573489"/>
                    <a:pt x="124123" y="574179"/>
                  </a:cubicBezTo>
                  <a:cubicBezTo>
                    <a:pt x="124040" y="574420"/>
                    <a:pt x="123870" y="574587"/>
                    <a:pt x="123825" y="574774"/>
                  </a:cubicBezTo>
                  <a:cubicBezTo>
                    <a:pt x="123825" y="575207"/>
                    <a:pt x="123780" y="575243"/>
                    <a:pt x="123825" y="575072"/>
                  </a:cubicBezTo>
                  <a:cubicBezTo>
                    <a:pt x="123825" y="577521"/>
                    <a:pt x="123825" y="580852"/>
                    <a:pt x="123825" y="583406"/>
                  </a:cubicBezTo>
                  <a:lnTo>
                    <a:pt x="144066" y="592634"/>
                  </a:lnTo>
                  <a:lnTo>
                    <a:pt x="146447" y="593527"/>
                  </a:lnTo>
                  <a:lnTo>
                    <a:pt x="146745" y="596206"/>
                  </a:lnTo>
                  <a:lnTo>
                    <a:pt x="150316" y="616446"/>
                  </a:lnTo>
                  <a:lnTo>
                    <a:pt x="150316" y="616744"/>
                  </a:lnTo>
                  <a:lnTo>
                    <a:pt x="150316" y="617041"/>
                  </a:lnTo>
                  <a:lnTo>
                    <a:pt x="152102" y="642342"/>
                  </a:lnTo>
                  <a:lnTo>
                    <a:pt x="172343" y="658713"/>
                  </a:lnTo>
                  <a:lnTo>
                    <a:pt x="173236" y="659309"/>
                  </a:lnTo>
                  <a:lnTo>
                    <a:pt x="173831" y="660499"/>
                  </a:lnTo>
                  <a:lnTo>
                    <a:pt x="185738" y="686693"/>
                  </a:lnTo>
                  <a:lnTo>
                    <a:pt x="185738" y="687288"/>
                  </a:lnTo>
                  <a:lnTo>
                    <a:pt x="186035" y="687884"/>
                  </a:lnTo>
                  <a:lnTo>
                    <a:pt x="188714" y="704850"/>
                  </a:lnTo>
                  <a:lnTo>
                    <a:pt x="196155" y="704255"/>
                  </a:lnTo>
                  <a:lnTo>
                    <a:pt x="196453" y="704255"/>
                  </a:lnTo>
                  <a:lnTo>
                    <a:pt x="196751" y="704255"/>
                  </a:lnTo>
                  <a:lnTo>
                    <a:pt x="250924" y="706041"/>
                  </a:lnTo>
                  <a:lnTo>
                    <a:pt x="251222" y="706041"/>
                  </a:lnTo>
                  <a:lnTo>
                    <a:pt x="274737" y="701278"/>
                  </a:lnTo>
                  <a:lnTo>
                    <a:pt x="275332" y="700981"/>
                  </a:lnTo>
                  <a:lnTo>
                    <a:pt x="275630" y="700981"/>
                  </a:lnTo>
                  <a:lnTo>
                    <a:pt x="297061" y="691456"/>
                  </a:lnTo>
                  <a:cubicBezTo>
                    <a:pt x="297061" y="691456"/>
                    <a:pt x="297347" y="691165"/>
                    <a:pt x="297359" y="691158"/>
                  </a:cubicBezTo>
                  <a:lnTo>
                    <a:pt x="297656" y="691158"/>
                  </a:lnTo>
                  <a:cubicBezTo>
                    <a:pt x="298153" y="690874"/>
                    <a:pt x="301982" y="688700"/>
                    <a:pt x="306586" y="686098"/>
                  </a:cubicBezTo>
                  <a:cubicBezTo>
                    <a:pt x="311488" y="683327"/>
                    <a:pt x="316366" y="680315"/>
                    <a:pt x="318492" y="679252"/>
                  </a:cubicBezTo>
                  <a:cubicBezTo>
                    <a:pt x="320160" y="678418"/>
                    <a:pt x="321089" y="678499"/>
                    <a:pt x="322362" y="678359"/>
                  </a:cubicBezTo>
                  <a:cubicBezTo>
                    <a:pt x="323634" y="678219"/>
                    <a:pt x="325232" y="678103"/>
                    <a:pt x="326827" y="678061"/>
                  </a:cubicBezTo>
                  <a:cubicBezTo>
                    <a:pt x="330016" y="677977"/>
                    <a:pt x="333672" y="678251"/>
                    <a:pt x="337542" y="678359"/>
                  </a:cubicBezTo>
                  <a:cubicBezTo>
                    <a:pt x="345282" y="678574"/>
                    <a:pt x="353677" y="678954"/>
                    <a:pt x="355699" y="678954"/>
                  </a:cubicBezTo>
                  <a:cubicBezTo>
                    <a:pt x="355123" y="678954"/>
                    <a:pt x="357307" y="678487"/>
                    <a:pt x="359569" y="677466"/>
                  </a:cubicBezTo>
                  <a:cubicBezTo>
                    <a:pt x="361830" y="676444"/>
                    <a:pt x="364423" y="675045"/>
                    <a:pt x="367010" y="673596"/>
                  </a:cubicBezTo>
                  <a:cubicBezTo>
                    <a:pt x="372184" y="670699"/>
                    <a:pt x="376833" y="667643"/>
                    <a:pt x="376833" y="667643"/>
                  </a:cubicBezTo>
                  <a:lnTo>
                    <a:pt x="377428" y="667345"/>
                  </a:lnTo>
                  <a:lnTo>
                    <a:pt x="377726" y="667345"/>
                  </a:lnTo>
                  <a:lnTo>
                    <a:pt x="408980" y="655439"/>
                  </a:lnTo>
                  <a:lnTo>
                    <a:pt x="433685" y="645319"/>
                  </a:lnTo>
                  <a:lnTo>
                    <a:pt x="467023" y="631627"/>
                  </a:lnTo>
                  <a:lnTo>
                    <a:pt x="467916" y="631329"/>
                  </a:lnTo>
                  <a:lnTo>
                    <a:pt x="468809" y="631329"/>
                  </a:lnTo>
                  <a:lnTo>
                    <a:pt x="540246" y="631329"/>
                  </a:lnTo>
                  <a:lnTo>
                    <a:pt x="541139" y="631329"/>
                  </a:lnTo>
                  <a:lnTo>
                    <a:pt x="542032" y="631627"/>
                  </a:lnTo>
                  <a:lnTo>
                    <a:pt x="557808" y="638770"/>
                  </a:lnTo>
                  <a:lnTo>
                    <a:pt x="607219" y="638770"/>
                  </a:lnTo>
                  <a:lnTo>
                    <a:pt x="609302" y="638770"/>
                  </a:lnTo>
                  <a:lnTo>
                    <a:pt x="610493" y="640259"/>
                  </a:lnTo>
                  <a:lnTo>
                    <a:pt x="621506" y="650379"/>
                  </a:lnTo>
                  <a:lnTo>
                    <a:pt x="622399" y="651272"/>
                  </a:lnTo>
                  <a:lnTo>
                    <a:pt x="622995" y="652165"/>
                  </a:lnTo>
                  <a:lnTo>
                    <a:pt x="630436" y="674489"/>
                  </a:lnTo>
                  <a:lnTo>
                    <a:pt x="630734" y="674489"/>
                  </a:lnTo>
                  <a:lnTo>
                    <a:pt x="630734" y="674787"/>
                  </a:lnTo>
                  <a:lnTo>
                    <a:pt x="637580" y="698599"/>
                  </a:lnTo>
                  <a:lnTo>
                    <a:pt x="642640" y="720031"/>
                  </a:lnTo>
                  <a:lnTo>
                    <a:pt x="647105" y="740271"/>
                  </a:lnTo>
                  <a:lnTo>
                    <a:pt x="678656" y="706041"/>
                  </a:lnTo>
                  <a:lnTo>
                    <a:pt x="679252" y="705148"/>
                  </a:lnTo>
                  <a:lnTo>
                    <a:pt x="680145" y="704850"/>
                  </a:lnTo>
                  <a:lnTo>
                    <a:pt x="710803" y="690563"/>
                  </a:lnTo>
                  <a:lnTo>
                    <a:pt x="738188" y="660202"/>
                  </a:lnTo>
                  <a:lnTo>
                    <a:pt x="739378" y="658713"/>
                  </a:lnTo>
                  <a:lnTo>
                    <a:pt x="741164" y="658416"/>
                  </a:lnTo>
                  <a:lnTo>
                    <a:pt x="752475" y="657225"/>
                  </a:lnTo>
                  <a:lnTo>
                    <a:pt x="771227" y="629245"/>
                  </a:lnTo>
                  <a:lnTo>
                    <a:pt x="781050" y="601266"/>
                  </a:lnTo>
                  <a:lnTo>
                    <a:pt x="782836" y="561082"/>
                  </a:lnTo>
                  <a:lnTo>
                    <a:pt x="782836" y="559891"/>
                  </a:lnTo>
                  <a:lnTo>
                    <a:pt x="783431" y="558998"/>
                  </a:lnTo>
                  <a:lnTo>
                    <a:pt x="798612" y="530126"/>
                  </a:lnTo>
                  <a:lnTo>
                    <a:pt x="799505" y="528638"/>
                  </a:lnTo>
                  <a:lnTo>
                    <a:pt x="800993" y="527745"/>
                  </a:lnTo>
                  <a:lnTo>
                    <a:pt x="839093" y="511373"/>
                  </a:lnTo>
                  <a:lnTo>
                    <a:pt x="839391" y="511076"/>
                  </a:lnTo>
                  <a:lnTo>
                    <a:pt x="868859" y="488156"/>
                  </a:lnTo>
                  <a:lnTo>
                    <a:pt x="885825" y="462260"/>
                  </a:lnTo>
                  <a:lnTo>
                    <a:pt x="869752" y="437257"/>
                  </a:lnTo>
                  <a:lnTo>
                    <a:pt x="869156" y="436364"/>
                  </a:lnTo>
                  <a:lnTo>
                    <a:pt x="869156" y="435471"/>
                  </a:lnTo>
                  <a:lnTo>
                    <a:pt x="864691" y="408980"/>
                  </a:lnTo>
                  <a:lnTo>
                    <a:pt x="844748" y="382191"/>
                  </a:lnTo>
                  <a:lnTo>
                    <a:pt x="843558" y="380702"/>
                  </a:lnTo>
                  <a:lnTo>
                    <a:pt x="843856" y="378619"/>
                  </a:lnTo>
                  <a:cubicBezTo>
                    <a:pt x="843856" y="378619"/>
                    <a:pt x="844836" y="372784"/>
                    <a:pt x="846237" y="366713"/>
                  </a:cubicBezTo>
                  <a:cubicBezTo>
                    <a:pt x="846937" y="363677"/>
                    <a:pt x="847649" y="360432"/>
                    <a:pt x="848618" y="357783"/>
                  </a:cubicBezTo>
                  <a:cubicBezTo>
                    <a:pt x="849103" y="356458"/>
                    <a:pt x="849704" y="355378"/>
                    <a:pt x="850404" y="354211"/>
                  </a:cubicBezTo>
                  <a:cubicBezTo>
                    <a:pt x="851104" y="353044"/>
                    <a:pt x="851789" y="351467"/>
                    <a:pt x="854273" y="350639"/>
                  </a:cubicBezTo>
                  <a:cubicBezTo>
                    <a:pt x="854774" y="350185"/>
                    <a:pt x="855554" y="349462"/>
                    <a:pt x="856357" y="348555"/>
                  </a:cubicBezTo>
                  <a:cubicBezTo>
                    <a:pt x="857962" y="346743"/>
                    <a:pt x="859877" y="344135"/>
                    <a:pt x="861715" y="341709"/>
                  </a:cubicBezTo>
                  <a:cubicBezTo>
                    <a:pt x="864924" y="337473"/>
                    <a:pt x="866985" y="334360"/>
                    <a:pt x="867668" y="333375"/>
                  </a:cubicBezTo>
                  <a:lnTo>
                    <a:pt x="862906" y="285452"/>
                  </a:lnTo>
                  <a:lnTo>
                    <a:pt x="840284" y="266998"/>
                  </a:lnTo>
                  <a:lnTo>
                    <a:pt x="839986" y="266998"/>
                  </a:lnTo>
                  <a:lnTo>
                    <a:pt x="814983" y="249138"/>
                  </a:lnTo>
                  <a:lnTo>
                    <a:pt x="814090" y="248245"/>
                  </a:lnTo>
                  <a:lnTo>
                    <a:pt x="813495" y="247352"/>
                  </a:lnTo>
                  <a:lnTo>
                    <a:pt x="799207" y="216694"/>
                  </a:lnTo>
                  <a:lnTo>
                    <a:pt x="798612" y="215801"/>
                  </a:lnTo>
                  <a:lnTo>
                    <a:pt x="798612" y="214908"/>
                  </a:lnTo>
                  <a:lnTo>
                    <a:pt x="796826" y="181570"/>
                  </a:lnTo>
                  <a:lnTo>
                    <a:pt x="777478" y="172343"/>
                  </a:lnTo>
                  <a:lnTo>
                    <a:pt x="737890" y="172343"/>
                  </a:lnTo>
                  <a:lnTo>
                    <a:pt x="723007" y="172343"/>
                  </a:lnTo>
                  <a:lnTo>
                    <a:pt x="722709" y="175915"/>
                  </a:lnTo>
                  <a:lnTo>
                    <a:pt x="722412" y="180380"/>
                  </a:lnTo>
                  <a:lnTo>
                    <a:pt x="717947" y="180380"/>
                  </a:lnTo>
                  <a:lnTo>
                    <a:pt x="700088" y="180380"/>
                  </a:lnTo>
                  <a:lnTo>
                    <a:pt x="699492" y="180380"/>
                  </a:lnTo>
                  <a:lnTo>
                    <a:pt x="698897" y="180082"/>
                  </a:lnTo>
                  <a:lnTo>
                    <a:pt x="673596" y="174129"/>
                  </a:lnTo>
                  <a:lnTo>
                    <a:pt x="673298" y="173831"/>
                  </a:lnTo>
                  <a:lnTo>
                    <a:pt x="672703" y="173831"/>
                  </a:lnTo>
                  <a:lnTo>
                    <a:pt x="650974" y="163413"/>
                  </a:lnTo>
                  <a:lnTo>
                    <a:pt x="623292" y="157163"/>
                  </a:lnTo>
                  <a:lnTo>
                    <a:pt x="622697" y="157163"/>
                  </a:lnTo>
                  <a:lnTo>
                    <a:pt x="622102" y="156865"/>
                  </a:lnTo>
                  <a:lnTo>
                    <a:pt x="598289" y="144066"/>
                  </a:lnTo>
                  <a:lnTo>
                    <a:pt x="597694" y="144066"/>
                  </a:lnTo>
                  <a:lnTo>
                    <a:pt x="581620" y="141684"/>
                  </a:lnTo>
                  <a:lnTo>
                    <a:pt x="578644" y="141387"/>
                  </a:lnTo>
                  <a:lnTo>
                    <a:pt x="577751" y="138708"/>
                  </a:lnTo>
                  <a:lnTo>
                    <a:pt x="569119" y="114598"/>
                  </a:lnTo>
                  <a:lnTo>
                    <a:pt x="569119" y="113705"/>
                  </a:lnTo>
                  <a:lnTo>
                    <a:pt x="569119" y="112812"/>
                  </a:lnTo>
                  <a:lnTo>
                    <a:pt x="570309" y="29766"/>
                  </a:lnTo>
                  <a:lnTo>
                    <a:pt x="479822" y="29766"/>
                  </a:lnTo>
                  <a:lnTo>
                    <a:pt x="478631" y="29766"/>
                  </a:lnTo>
                  <a:lnTo>
                    <a:pt x="477441" y="29170"/>
                  </a:lnTo>
                  <a:lnTo>
                    <a:pt x="465534" y="22027"/>
                  </a:lnTo>
                  <a:lnTo>
                    <a:pt x="465237" y="21729"/>
                  </a:lnTo>
                  <a:lnTo>
                    <a:pt x="464939" y="21431"/>
                  </a:lnTo>
                  <a:lnTo>
                    <a:pt x="440531" y="893"/>
                  </a:lnTo>
                  <a:lnTo>
                    <a:pt x="419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9" name="Serbest Form: Şekil 596">
              <a:extLst>
                <a:ext uri="{FF2B5EF4-FFF2-40B4-BE49-F238E27FC236}">
                  <a16:creationId xmlns:a16="http://schemas.microsoft.com/office/drawing/2014/main" id="{2AD19E7D-01B0-CD3B-1747-5038EB79B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4392" y="3043535"/>
              <a:ext cx="612278" cy="618529"/>
            </a:xfrm>
            <a:custGeom>
              <a:avLst/>
              <a:gdLst>
                <a:gd name="connsiteX0" fmla="*/ 326231 w 612278"/>
                <a:gd name="connsiteY0" fmla="*/ 0 h 618529"/>
                <a:gd name="connsiteX1" fmla="*/ 325636 w 612278"/>
                <a:gd name="connsiteY1" fmla="*/ 298 h 618529"/>
                <a:gd name="connsiteX2" fmla="*/ 258961 w 612278"/>
                <a:gd name="connsiteY2" fmla="*/ 30361 h 618529"/>
                <a:gd name="connsiteX3" fmla="*/ 237827 w 612278"/>
                <a:gd name="connsiteY3" fmla="*/ 67270 h 618529"/>
                <a:gd name="connsiteX4" fmla="*/ 237530 w 612278"/>
                <a:gd name="connsiteY4" fmla="*/ 68163 h 618529"/>
                <a:gd name="connsiteX5" fmla="*/ 222647 w 612278"/>
                <a:gd name="connsiteY5" fmla="*/ 108049 h 618529"/>
                <a:gd name="connsiteX6" fmla="*/ 222647 w 612278"/>
                <a:gd name="connsiteY6" fmla="*/ 108347 h 618529"/>
                <a:gd name="connsiteX7" fmla="*/ 222349 w 612278"/>
                <a:gd name="connsiteY7" fmla="*/ 108645 h 618529"/>
                <a:gd name="connsiteX8" fmla="*/ 207169 w 612278"/>
                <a:gd name="connsiteY8" fmla="*/ 139303 h 618529"/>
                <a:gd name="connsiteX9" fmla="*/ 206276 w 612278"/>
                <a:gd name="connsiteY9" fmla="*/ 140791 h 618529"/>
                <a:gd name="connsiteX10" fmla="*/ 204788 w 612278"/>
                <a:gd name="connsiteY10" fmla="*/ 141387 h 618529"/>
                <a:gd name="connsiteX11" fmla="*/ 165199 w 612278"/>
                <a:gd name="connsiteY11" fmla="*/ 158055 h 618529"/>
                <a:gd name="connsiteX12" fmla="*/ 140494 w 612278"/>
                <a:gd name="connsiteY12" fmla="*/ 194370 h 618529"/>
                <a:gd name="connsiteX13" fmla="*/ 139005 w 612278"/>
                <a:gd name="connsiteY13" fmla="*/ 196453 h 618529"/>
                <a:gd name="connsiteX14" fmla="*/ 136624 w 612278"/>
                <a:gd name="connsiteY14" fmla="*/ 196453 h 618529"/>
                <a:gd name="connsiteX15" fmla="*/ 82153 w 612278"/>
                <a:gd name="connsiteY15" fmla="*/ 196453 h 618529"/>
                <a:gd name="connsiteX16" fmla="*/ 78284 w 612278"/>
                <a:gd name="connsiteY16" fmla="*/ 198537 h 618529"/>
                <a:gd name="connsiteX17" fmla="*/ 72926 w 612278"/>
                <a:gd name="connsiteY17" fmla="*/ 205978 h 618529"/>
                <a:gd name="connsiteX18" fmla="*/ 67866 w 612278"/>
                <a:gd name="connsiteY18" fmla="*/ 216991 h 618529"/>
                <a:gd name="connsiteX19" fmla="*/ 67270 w 612278"/>
                <a:gd name="connsiteY19" fmla="*/ 218777 h 618529"/>
                <a:gd name="connsiteX20" fmla="*/ 65484 w 612278"/>
                <a:gd name="connsiteY20" fmla="*/ 219670 h 618529"/>
                <a:gd name="connsiteX21" fmla="*/ 35421 w 612278"/>
                <a:gd name="connsiteY21" fmla="*/ 234553 h 618529"/>
                <a:gd name="connsiteX22" fmla="*/ 2084 w 612278"/>
                <a:gd name="connsiteY22" fmla="*/ 268188 h 618529"/>
                <a:gd name="connsiteX23" fmla="*/ 0 w 612278"/>
                <a:gd name="connsiteY23" fmla="*/ 266105 h 618529"/>
                <a:gd name="connsiteX24" fmla="*/ 0 w 612278"/>
                <a:gd name="connsiteY24" fmla="*/ 299740 h 618529"/>
                <a:gd name="connsiteX25" fmla="*/ 18752 w 612278"/>
                <a:gd name="connsiteY25" fmla="*/ 313730 h 618529"/>
                <a:gd name="connsiteX26" fmla="*/ 19348 w 612278"/>
                <a:gd name="connsiteY26" fmla="*/ 314325 h 618529"/>
                <a:gd name="connsiteX27" fmla="*/ 19943 w 612278"/>
                <a:gd name="connsiteY27" fmla="*/ 314920 h 618529"/>
                <a:gd name="connsiteX28" fmla="*/ 38695 w 612278"/>
                <a:gd name="connsiteY28" fmla="*/ 347365 h 618529"/>
                <a:gd name="connsiteX29" fmla="*/ 67568 w 612278"/>
                <a:gd name="connsiteY29" fmla="*/ 381298 h 618529"/>
                <a:gd name="connsiteX30" fmla="*/ 67866 w 612278"/>
                <a:gd name="connsiteY30" fmla="*/ 381595 h 618529"/>
                <a:gd name="connsiteX31" fmla="*/ 105073 w 612278"/>
                <a:gd name="connsiteY31" fmla="*/ 403622 h 618529"/>
                <a:gd name="connsiteX32" fmla="*/ 105668 w 612278"/>
                <a:gd name="connsiteY32" fmla="*/ 403920 h 618529"/>
                <a:gd name="connsiteX33" fmla="*/ 105966 w 612278"/>
                <a:gd name="connsiteY33" fmla="*/ 404515 h 618529"/>
                <a:gd name="connsiteX34" fmla="*/ 135731 w 612278"/>
                <a:gd name="connsiteY34" fmla="*/ 437555 h 618529"/>
                <a:gd name="connsiteX35" fmla="*/ 136029 w 612278"/>
                <a:gd name="connsiteY35" fmla="*/ 437555 h 618529"/>
                <a:gd name="connsiteX36" fmla="*/ 155377 w 612278"/>
                <a:gd name="connsiteY36" fmla="*/ 450652 h 618529"/>
                <a:gd name="connsiteX37" fmla="*/ 201216 w 612278"/>
                <a:gd name="connsiteY37" fmla="*/ 469404 h 618529"/>
                <a:gd name="connsiteX38" fmla="*/ 206573 w 612278"/>
                <a:gd name="connsiteY38" fmla="*/ 471785 h 618529"/>
                <a:gd name="connsiteX39" fmla="*/ 206276 w 612278"/>
                <a:gd name="connsiteY39" fmla="*/ 472083 h 618529"/>
                <a:gd name="connsiteX40" fmla="*/ 217884 w 612278"/>
                <a:gd name="connsiteY40" fmla="*/ 472083 h 618529"/>
                <a:gd name="connsiteX41" fmla="*/ 227707 w 612278"/>
                <a:gd name="connsiteY41" fmla="*/ 472380 h 618529"/>
                <a:gd name="connsiteX42" fmla="*/ 234851 w 612278"/>
                <a:gd name="connsiteY42" fmla="*/ 473273 h 618529"/>
                <a:gd name="connsiteX43" fmla="*/ 245864 w 612278"/>
                <a:gd name="connsiteY43" fmla="*/ 478929 h 618529"/>
                <a:gd name="connsiteX44" fmla="*/ 255091 w 612278"/>
                <a:gd name="connsiteY44" fmla="*/ 489347 h 618529"/>
                <a:gd name="connsiteX45" fmla="*/ 264914 w 612278"/>
                <a:gd name="connsiteY45" fmla="*/ 512862 h 618529"/>
                <a:gd name="connsiteX46" fmla="*/ 273844 w 612278"/>
                <a:gd name="connsiteY46" fmla="*/ 517029 h 618529"/>
                <a:gd name="connsiteX47" fmla="*/ 288727 w 612278"/>
                <a:gd name="connsiteY47" fmla="*/ 526256 h 618529"/>
                <a:gd name="connsiteX48" fmla="*/ 297954 w 612278"/>
                <a:gd name="connsiteY48" fmla="*/ 540841 h 618529"/>
                <a:gd name="connsiteX49" fmla="*/ 304502 w 612278"/>
                <a:gd name="connsiteY49" fmla="*/ 555427 h 618529"/>
                <a:gd name="connsiteX50" fmla="*/ 308967 w 612278"/>
                <a:gd name="connsiteY50" fmla="*/ 563761 h 618529"/>
                <a:gd name="connsiteX51" fmla="*/ 317897 w 612278"/>
                <a:gd name="connsiteY51" fmla="*/ 577453 h 618529"/>
                <a:gd name="connsiteX52" fmla="*/ 330101 w 612278"/>
                <a:gd name="connsiteY52" fmla="*/ 595313 h 618529"/>
                <a:gd name="connsiteX53" fmla="*/ 330398 w 612278"/>
                <a:gd name="connsiteY53" fmla="*/ 595610 h 618529"/>
                <a:gd name="connsiteX54" fmla="*/ 347960 w 612278"/>
                <a:gd name="connsiteY54" fmla="*/ 618530 h 618529"/>
                <a:gd name="connsiteX55" fmla="*/ 367010 w 612278"/>
                <a:gd name="connsiteY55" fmla="*/ 606921 h 618529"/>
                <a:gd name="connsiteX56" fmla="*/ 372963 w 612278"/>
                <a:gd name="connsiteY56" fmla="*/ 590252 h 618529"/>
                <a:gd name="connsiteX57" fmla="*/ 378916 w 612278"/>
                <a:gd name="connsiteY57" fmla="*/ 577156 h 618529"/>
                <a:gd name="connsiteX58" fmla="*/ 381893 w 612278"/>
                <a:gd name="connsiteY58" fmla="*/ 572095 h 618529"/>
                <a:gd name="connsiteX59" fmla="*/ 386655 w 612278"/>
                <a:gd name="connsiteY59" fmla="*/ 568226 h 618529"/>
                <a:gd name="connsiteX60" fmla="*/ 395288 w 612278"/>
                <a:gd name="connsiteY60" fmla="*/ 566142 h 618529"/>
                <a:gd name="connsiteX61" fmla="*/ 408087 w 612278"/>
                <a:gd name="connsiteY61" fmla="*/ 570905 h 618529"/>
                <a:gd name="connsiteX62" fmla="*/ 432197 w 612278"/>
                <a:gd name="connsiteY62" fmla="*/ 583704 h 618529"/>
                <a:gd name="connsiteX63" fmla="*/ 449163 w 612278"/>
                <a:gd name="connsiteY63" fmla="*/ 585192 h 618529"/>
                <a:gd name="connsiteX64" fmla="*/ 454521 w 612278"/>
                <a:gd name="connsiteY64" fmla="*/ 584895 h 618529"/>
                <a:gd name="connsiteX65" fmla="*/ 457795 w 612278"/>
                <a:gd name="connsiteY65" fmla="*/ 580727 h 618529"/>
                <a:gd name="connsiteX66" fmla="*/ 462260 w 612278"/>
                <a:gd name="connsiteY66" fmla="*/ 572393 h 618529"/>
                <a:gd name="connsiteX67" fmla="*/ 467320 w 612278"/>
                <a:gd name="connsiteY67" fmla="*/ 561975 h 618529"/>
                <a:gd name="connsiteX68" fmla="*/ 467618 w 612278"/>
                <a:gd name="connsiteY68" fmla="*/ 561380 h 618529"/>
                <a:gd name="connsiteX69" fmla="*/ 470892 w 612278"/>
                <a:gd name="connsiteY69" fmla="*/ 550366 h 618529"/>
                <a:gd name="connsiteX70" fmla="*/ 474762 w 612278"/>
                <a:gd name="connsiteY70" fmla="*/ 541139 h 618529"/>
                <a:gd name="connsiteX71" fmla="*/ 479524 w 612278"/>
                <a:gd name="connsiteY71" fmla="*/ 533400 h 618529"/>
                <a:gd name="connsiteX72" fmla="*/ 490240 w 612278"/>
                <a:gd name="connsiteY72" fmla="*/ 525363 h 618529"/>
                <a:gd name="connsiteX73" fmla="*/ 500360 w 612278"/>
                <a:gd name="connsiteY73" fmla="*/ 518517 h 618529"/>
                <a:gd name="connsiteX74" fmla="*/ 508099 w 612278"/>
                <a:gd name="connsiteY74" fmla="*/ 515838 h 618529"/>
                <a:gd name="connsiteX75" fmla="*/ 515541 w 612278"/>
                <a:gd name="connsiteY75" fmla="*/ 514648 h 618529"/>
                <a:gd name="connsiteX76" fmla="*/ 520898 w 612278"/>
                <a:gd name="connsiteY76" fmla="*/ 513159 h 618529"/>
                <a:gd name="connsiteX77" fmla="*/ 521196 w 612278"/>
                <a:gd name="connsiteY77" fmla="*/ 512862 h 618529"/>
                <a:gd name="connsiteX78" fmla="*/ 521196 w 612278"/>
                <a:gd name="connsiteY78" fmla="*/ 498872 h 618529"/>
                <a:gd name="connsiteX79" fmla="*/ 521196 w 612278"/>
                <a:gd name="connsiteY79" fmla="*/ 498277 h 618529"/>
                <a:gd name="connsiteX80" fmla="*/ 515541 w 612278"/>
                <a:gd name="connsiteY80" fmla="*/ 481905 h 618529"/>
                <a:gd name="connsiteX81" fmla="*/ 513755 w 612278"/>
                <a:gd name="connsiteY81" fmla="*/ 476250 h 618529"/>
                <a:gd name="connsiteX82" fmla="*/ 519708 w 612278"/>
                <a:gd name="connsiteY82" fmla="*/ 475655 h 618529"/>
                <a:gd name="connsiteX83" fmla="*/ 552152 w 612278"/>
                <a:gd name="connsiteY83" fmla="*/ 472678 h 618529"/>
                <a:gd name="connsiteX84" fmla="*/ 550069 w 612278"/>
                <a:gd name="connsiteY84" fmla="*/ 437257 h 618529"/>
                <a:gd name="connsiteX85" fmla="*/ 550069 w 612278"/>
                <a:gd name="connsiteY85" fmla="*/ 436662 h 618529"/>
                <a:gd name="connsiteX86" fmla="*/ 550069 w 612278"/>
                <a:gd name="connsiteY86" fmla="*/ 436364 h 618529"/>
                <a:gd name="connsiteX87" fmla="*/ 552748 w 612278"/>
                <a:gd name="connsiteY87" fmla="*/ 421779 h 618529"/>
                <a:gd name="connsiteX88" fmla="*/ 553045 w 612278"/>
                <a:gd name="connsiteY88" fmla="*/ 419398 h 618529"/>
                <a:gd name="connsiteX89" fmla="*/ 555129 w 612278"/>
                <a:gd name="connsiteY89" fmla="*/ 418505 h 618529"/>
                <a:gd name="connsiteX90" fmla="*/ 584895 w 612278"/>
                <a:gd name="connsiteY90" fmla="*/ 402431 h 618529"/>
                <a:gd name="connsiteX91" fmla="*/ 592336 w 612278"/>
                <a:gd name="connsiteY91" fmla="*/ 387548 h 618529"/>
                <a:gd name="connsiteX92" fmla="*/ 593527 w 612278"/>
                <a:gd name="connsiteY92" fmla="*/ 365820 h 618529"/>
                <a:gd name="connsiteX93" fmla="*/ 593527 w 612278"/>
                <a:gd name="connsiteY93" fmla="*/ 364331 h 618529"/>
                <a:gd name="connsiteX94" fmla="*/ 594717 w 612278"/>
                <a:gd name="connsiteY94" fmla="*/ 362843 h 618529"/>
                <a:gd name="connsiteX95" fmla="*/ 612279 w 612278"/>
                <a:gd name="connsiteY95" fmla="*/ 342900 h 618529"/>
                <a:gd name="connsiteX96" fmla="*/ 559594 w 612278"/>
                <a:gd name="connsiteY96" fmla="*/ 340816 h 618529"/>
                <a:gd name="connsiteX97" fmla="*/ 555129 w 612278"/>
                <a:gd name="connsiteY97" fmla="*/ 340519 h 618529"/>
                <a:gd name="connsiteX98" fmla="*/ 554831 w 612278"/>
                <a:gd name="connsiteY98" fmla="*/ 336352 h 618529"/>
                <a:gd name="connsiteX99" fmla="*/ 553641 w 612278"/>
                <a:gd name="connsiteY99" fmla="*/ 319385 h 618529"/>
                <a:gd name="connsiteX100" fmla="*/ 553641 w 612278"/>
                <a:gd name="connsiteY100" fmla="*/ 319088 h 618529"/>
                <a:gd name="connsiteX101" fmla="*/ 553641 w 612278"/>
                <a:gd name="connsiteY101" fmla="*/ 295275 h 618529"/>
                <a:gd name="connsiteX102" fmla="*/ 553641 w 612278"/>
                <a:gd name="connsiteY102" fmla="*/ 293191 h 618529"/>
                <a:gd name="connsiteX103" fmla="*/ 555129 w 612278"/>
                <a:gd name="connsiteY103" fmla="*/ 292001 h 618529"/>
                <a:gd name="connsiteX104" fmla="*/ 578941 w 612278"/>
                <a:gd name="connsiteY104" fmla="*/ 265509 h 618529"/>
                <a:gd name="connsiteX105" fmla="*/ 581025 w 612278"/>
                <a:gd name="connsiteY105" fmla="*/ 244078 h 618529"/>
                <a:gd name="connsiteX106" fmla="*/ 545902 w 612278"/>
                <a:gd name="connsiteY106" fmla="*/ 217289 h 618529"/>
                <a:gd name="connsiteX107" fmla="*/ 515838 w 612278"/>
                <a:gd name="connsiteY107" fmla="*/ 194370 h 618529"/>
                <a:gd name="connsiteX108" fmla="*/ 515838 w 612278"/>
                <a:gd name="connsiteY108" fmla="*/ 194072 h 618529"/>
                <a:gd name="connsiteX109" fmla="*/ 515541 w 612278"/>
                <a:gd name="connsiteY109" fmla="*/ 193774 h 618529"/>
                <a:gd name="connsiteX110" fmla="*/ 507504 w 612278"/>
                <a:gd name="connsiteY110" fmla="*/ 184845 h 618529"/>
                <a:gd name="connsiteX111" fmla="*/ 502741 w 612278"/>
                <a:gd name="connsiteY111" fmla="*/ 176510 h 618529"/>
                <a:gd name="connsiteX112" fmla="*/ 502741 w 612278"/>
                <a:gd name="connsiteY112" fmla="*/ 166390 h 618529"/>
                <a:gd name="connsiteX113" fmla="*/ 508695 w 612278"/>
                <a:gd name="connsiteY113" fmla="*/ 159246 h 618529"/>
                <a:gd name="connsiteX114" fmla="*/ 517029 w 612278"/>
                <a:gd name="connsiteY114" fmla="*/ 151507 h 618529"/>
                <a:gd name="connsiteX115" fmla="*/ 525066 w 612278"/>
                <a:gd name="connsiteY115" fmla="*/ 144661 h 618529"/>
                <a:gd name="connsiteX116" fmla="*/ 518815 w 612278"/>
                <a:gd name="connsiteY116" fmla="*/ 131564 h 618529"/>
                <a:gd name="connsiteX117" fmla="*/ 491728 w 612278"/>
                <a:gd name="connsiteY117" fmla="*/ 110133 h 618529"/>
                <a:gd name="connsiteX118" fmla="*/ 490835 w 612278"/>
                <a:gd name="connsiteY118" fmla="*/ 109240 h 618529"/>
                <a:gd name="connsiteX119" fmla="*/ 490240 w 612278"/>
                <a:gd name="connsiteY119" fmla="*/ 107752 h 618529"/>
                <a:gd name="connsiteX120" fmla="*/ 482203 w 612278"/>
                <a:gd name="connsiteY120" fmla="*/ 84832 h 618529"/>
                <a:gd name="connsiteX121" fmla="*/ 461963 w 612278"/>
                <a:gd name="connsiteY121" fmla="*/ 65484 h 618529"/>
                <a:gd name="connsiteX122" fmla="*/ 461367 w 612278"/>
                <a:gd name="connsiteY122" fmla="*/ 65187 h 618529"/>
                <a:gd name="connsiteX123" fmla="*/ 446484 w 612278"/>
                <a:gd name="connsiteY123" fmla="*/ 56852 h 618529"/>
                <a:gd name="connsiteX124" fmla="*/ 429518 w 612278"/>
                <a:gd name="connsiteY124" fmla="*/ 53578 h 618529"/>
                <a:gd name="connsiteX125" fmla="*/ 417314 w 612278"/>
                <a:gd name="connsiteY125" fmla="*/ 52090 h 618529"/>
                <a:gd name="connsiteX126" fmla="*/ 416719 w 612278"/>
                <a:gd name="connsiteY126" fmla="*/ 52090 h 618529"/>
                <a:gd name="connsiteX127" fmla="*/ 416123 w 612278"/>
                <a:gd name="connsiteY127" fmla="*/ 51792 h 618529"/>
                <a:gd name="connsiteX128" fmla="*/ 384870 w 612278"/>
                <a:gd name="connsiteY128" fmla="*/ 41077 h 618529"/>
                <a:gd name="connsiteX129" fmla="*/ 384572 w 612278"/>
                <a:gd name="connsiteY129" fmla="*/ 40779 h 618529"/>
                <a:gd name="connsiteX130" fmla="*/ 364034 w 612278"/>
                <a:gd name="connsiteY130" fmla="*/ 31254 h 618529"/>
                <a:gd name="connsiteX131" fmla="*/ 362843 w 612278"/>
                <a:gd name="connsiteY131" fmla="*/ 30659 h 618529"/>
                <a:gd name="connsiteX132" fmla="*/ 361950 w 612278"/>
                <a:gd name="connsiteY132" fmla="*/ 29468 h 618529"/>
                <a:gd name="connsiteX133" fmla="*/ 349746 w 612278"/>
                <a:gd name="connsiteY133" fmla="*/ 9227 h 618529"/>
                <a:gd name="connsiteX134" fmla="*/ 326231 w 612278"/>
                <a:gd name="connsiteY134" fmla="*/ 0 h 6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12278" h="618529">
                  <a:moveTo>
                    <a:pt x="326231" y="0"/>
                  </a:moveTo>
                  <a:lnTo>
                    <a:pt x="325636" y="298"/>
                  </a:lnTo>
                  <a:lnTo>
                    <a:pt x="258961" y="30361"/>
                  </a:lnTo>
                  <a:lnTo>
                    <a:pt x="237827" y="67270"/>
                  </a:lnTo>
                  <a:lnTo>
                    <a:pt x="237530" y="68163"/>
                  </a:lnTo>
                  <a:lnTo>
                    <a:pt x="222647" y="108049"/>
                  </a:lnTo>
                  <a:lnTo>
                    <a:pt x="222647" y="108347"/>
                  </a:lnTo>
                  <a:lnTo>
                    <a:pt x="222349" y="108645"/>
                  </a:lnTo>
                  <a:lnTo>
                    <a:pt x="207169" y="139303"/>
                  </a:lnTo>
                  <a:lnTo>
                    <a:pt x="206276" y="140791"/>
                  </a:lnTo>
                  <a:lnTo>
                    <a:pt x="204788" y="141387"/>
                  </a:lnTo>
                  <a:lnTo>
                    <a:pt x="165199" y="158055"/>
                  </a:lnTo>
                  <a:lnTo>
                    <a:pt x="140494" y="194370"/>
                  </a:lnTo>
                  <a:lnTo>
                    <a:pt x="139005" y="196453"/>
                  </a:lnTo>
                  <a:lnTo>
                    <a:pt x="136624" y="196453"/>
                  </a:lnTo>
                  <a:cubicBezTo>
                    <a:pt x="136624" y="196453"/>
                    <a:pt x="92359" y="196453"/>
                    <a:pt x="82153" y="196453"/>
                  </a:cubicBezTo>
                  <a:cubicBezTo>
                    <a:pt x="81454" y="196453"/>
                    <a:pt x="80035" y="196785"/>
                    <a:pt x="78284" y="198537"/>
                  </a:cubicBezTo>
                  <a:cubicBezTo>
                    <a:pt x="76532" y="200288"/>
                    <a:pt x="74500" y="203224"/>
                    <a:pt x="72926" y="205978"/>
                  </a:cubicBezTo>
                  <a:cubicBezTo>
                    <a:pt x="69778" y="211486"/>
                    <a:pt x="67866" y="216991"/>
                    <a:pt x="67866" y="216991"/>
                  </a:cubicBezTo>
                  <a:lnTo>
                    <a:pt x="67270" y="218777"/>
                  </a:lnTo>
                  <a:lnTo>
                    <a:pt x="65484" y="219670"/>
                  </a:lnTo>
                  <a:lnTo>
                    <a:pt x="35421" y="234553"/>
                  </a:lnTo>
                  <a:lnTo>
                    <a:pt x="2084" y="268188"/>
                  </a:lnTo>
                  <a:lnTo>
                    <a:pt x="0" y="266105"/>
                  </a:lnTo>
                  <a:lnTo>
                    <a:pt x="0" y="299740"/>
                  </a:lnTo>
                  <a:lnTo>
                    <a:pt x="18752" y="313730"/>
                  </a:lnTo>
                  <a:lnTo>
                    <a:pt x="19348" y="314325"/>
                  </a:lnTo>
                  <a:lnTo>
                    <a:pt x="19943" y="314920"/>
                  </a:lnTo>
                  <a:lnTo>
                    <a:pt x="38695" y="347365"/>
                  </a:lnTo>
                  <a:lnTo>
                    <a:pt x="67568" y="381298"/>
                  </a:lnTo>
                  <a:lnTo>
                    <a:pt x="67866" y="381595"/>
                  </a:lnTo>
                  <a:lnTo>
                    <a:pt x="105073" y="403622"/>
                  </a:lnTo>
                  <a:lnTo>
                    <a:pt x="105668" y="403920"/>
                  </a:lnTo>
                  <a:lnTo>
                    <a:pt x="105966" y="404515"/>
                  </a:lnTo>
                  <a:lnTo>
                    <a:pt x="135731" y="437555"/>
                  </a:lnTo>
                  <a:lnTo>
                    <a:pt x="136029" y="437555"/>
                  </a:lnTo>
                  <a:lnTo>
                    <a:pt x="155377" y="450652"/>
                  </a:lnTo>
                  <a:lnTo>
                    <a:pt x="201216" y="469404"/>
                  </a:lnTo>
                  <a:lnTo>
                    <a:pt x="206573" y="471785"/>
                  </a:lnTo>
                  <a:lnTo>
                    <a:pt x="206276" y="472083"/>
                  </a:lnTo>
                  <a:cubicBezTo>
                    <a:pt x="209967" y="472095"/>
                    <a:pt x="213343" y="471984"/>
                    <a:pt x="217884" y="472083"/>
                  </a:cubicBezTo>
                  <a:cubicBezTo>
                    <a:pt x="221378" y="472159"/>
                    <a:pt x="224787" y="472205"/>
                    <a:pt x="227707" y="472380"/>
                  </a:cubicBezTo>
                  <a:cubicBezTo>
                    <a:pt x="230627" y="472556"/>
                    <a:pt x="232833" y="472769"/>
                    <a:pt x="234851" y="473273"/>
                  </a:cubicBezTo>
                  <a:cubicBezTo>
                    <a:pt x="238343" y="474147"/>
                    <a:pt x="242140" y="476221"/>
                    <a:pt x="245864" y="478929"/>
                  </a:cubicBezTo>
                  <a:cubicBezTo>
                    <a:pt x="249588" y="481637"/>
                    <a:pt x="253279" y="484815"/>
                    <a:pt x="255091" y="489347"/>
                  </a:cubicBezTo>
                  <a:cubicBezTo>
                    <a:pt x="257209" y="494641"/>
                    <a:pt x="263844" y="510412"/>
                    <a:pt x="264914" y="512862"/>
                  </a:cubicBezTo>
                  <a:cubicBezTo>
                    <a:pt x="266079" y="513378"/>
                    <a:pt x="269132" y="514673"/>
                    <a:pt x="273844" y="517029"/>
                  </a:cubicBezTo>
                  <a:cubicBezTo>
                    <a:pt x="279382" y="519798"/>
                    <a:pt x="285058" y="522588"/>
                    <a:pt x="288727" y="526256"/>
                  </a:cubicBezTo>
                  <a:cubicBezTo>
                    <a:pt x="292254" y="529784"/>
                    <a:pt x="295172" y="535124"/>
                    <a:pt x="297954" y="540841"/>
                  </a:cubicBezTo>
                  <a:cubicBezTo>
                    <a:pt x="300735" y="546559"/>
                    <a:pt x="303259" y="552318"/>
                    <a:pt x="304502" y="555427"/>
                  </a:cubicBezTo>
                  <a:cubicBezTo>
                    <a:pt x="304677" y="555863"/>
                    <a:pt x="306412" y="559706"/>
                    <a:pt x="308967" y="563761"/>
                  </a:cubicBezTo>
                  <a:cubicBezTo>
                    <a:pt x="311522" y="567816"/>
                    <a:pt x="314753" y="572737"/>
                    <a:pt x="317897" y="577453"/>
                  </a:cubicBezTo>
                  <a:cubicBezTo>
                    <a:pt x="324067" y="586709"/>
                    <a:pt x="329882" y="594995"/>
                    <a:pt x="330101" y="595313"/>
                  </a:cubicBezTo>
                  <a:cubicBezTo>
                    <a:pt x="330105" y="595319"/>
                    <a:pt x="330398" y="595610"/>
                    <a:pt x="330398" y="595610"/>
                  </a:cubicBezTo>
                  <a:lnTo>
                    <a:pt x="347960" y="618530"/>
                  </a:lnTo>
                  <a:lnTo>
                    <a:pt x="367010" y="606921"/>
                  </a:lnTo>
                  <a:cubicBezTo>
                    <a:pt x="367517" y="605413"/>
                    <a:pt x="369648" y="598678"/>
                    <a:pt x="372963" y="590252"/>
                  </a:cubicBezTo>
                  <a:cubicBezTo>
                    <a:pt x="374797" y="585591"/>
                    <a:pt x="376986" y="580957"/>
                    <a:pt x="378916" y="577156"/>
                  </a:cubicBezTo>
                  <a:cubicBezTo>
                    <a:pt x="379882" y="575255"/>
                    <a:pt x="380864" y="573531"/>
                    <a:pt x="381893" y="572095"/>
                  </a:cubicBezTo>
                  <a:cubicBezTo>
                    <a:pt x="382922" y="570659"/>
                    <a:pt x="383563" y="568999"/>
                    <a:pt x="386655" y="568226"/>
                  </a:cubicBezTo>
                  <a:cubicBezTo>
                    <a:pt x="388427" y="567783"/>
                    <a:pt x="391428" y="566549"/>
                    <a:pt x="395288" y="566142"/>
                  </a:cubicBezTo>
                  <a:cubicBezTo>
                    <a:pt x="399147" y="565736"/>
                    <a:pt x="404182" y="567000"/>
                    <a:pt x="408087" y="570905"/>
                  </a:cubicBezTo>
                  <a:cubicBezTo>
                    <a:pt x="414324" y="577143"/>
                    <a:pt x="419617" y="583704"/>
                    <a:pt x="432197" y="583704"/>
                  </a:cubicBezTo>
                  <a:cubicBezTo>
                    <a:pt x="439810" y="583704"/>
                    <a:pt x="445503" y="584770"/>
                    <a:pt x="449163" y="585192"/>
                  </a:cubicBezTo>
                  <a:cubicBezTo>
                    <a:pt x="452824" y="585615"/>
                    <a:pt x="453487" y="585670"/>
                    <a:pt x="454521" y="584895"/>
                  </a:cubicBezTo>
                  <a:cubicBezTo>
                    <a:pt x="454505" y="584907"/>
                    <a:pt x="456331" y="583080"/>
                    <a:pt x="457795" y="580727"/>
                  </a:cubicBezTo>
                  <a:cubicBezTo>
                    <a:pt x="459259" y="578375"/>
                    <a:pt x="460793" y="575254"/>
                    <a:pt x="462260" y="572393"/>
                  </a:cubicBezTo>
                  <a:cubicBezTo>
                    <a:pt x="465035" y="566982"/>
                    <a:pt x="467082" y="562508"/>
                    <a:pt x="467320" y="561975"/>
                  </a:cubicBezTo>
                  <a:cubicBezTo>
                    <a:pt x="467320" y="561975"/>
                    <a:pt x="467609" y="561411"/>
                    <a:pt x="467618" y="561380"/>
                  </a:cubicBezTo>
                  <a:cubicBezTo>
                    <a:pt x="467773" y="560827"/>
                    <a:pt x="468844" y="556219"/>
                    <a:pt x="470892" y="550366"/>
                  </a:cubicBezTo>
                  <a:cubicBezTo>
                    <a:pt x="471975" y="547273"/>
                    <a:pt x="473423" y="544060"/>
                    <a:pt x="474762" y="541139"/>
                  </a:cubicBezTo>
                  <a:cubicBezTo>
                    <a:pt x="476101" y="538218"/>
                    <a:pt x="477410" y="535515"/>
                    <a:pt x="479524" y="533400"/>
                  </a:cubicBezTo>
                  <a:cubicBezTo>
                    <a:pt x="482491" y="530433"/>
                    <a:pt x="486260" y="527966"/>
                    <a:pt x="490240" y="525363"/>
                  </a:cubicBezTo>
                  <a:cubicBezTo>
                    <a:pt x="494220" y="522761"/>
                    <a:pt x="498310" y="520055"/>
                    <a:pt x="500360" y="518517"/>
                  </a:cubicBezTo>
                  <a:cubicBezTo>
                    <a:pt x="502909" y="516605"/>
                    <a:pt x="505511" y="516290"/>
                    <a:pt x="508099" y="515838"/>
                  </a:cubicBezTo>
                  <a:cubicBezTo>
                    <a:pt x="510687" y="515386"/>
                    <a:pt x="513195" y="515062"/>
                    <a:pt x="515541" y="514648"/>
                  </a:cubicBezTo>
                  <a:cubicBezTo>
                    <a:pt x="517886" y="514234"/>
                    <a:pt x="520046" y="513649"/>
                    <a:pt x="520898" y="513159"/>
                  </a:cubicBezTo>
                  <a:cubicBezTo>
                    <a:pt x="521750" y="512670"/>
                    <a:pt x="521196" y="513265"/>
                    <a:pt x="521196" y="512862"/>
                  </a:cubicBezTo>
                  <a:cubicBezTo>
                    <a:pt x="521196" y="504786"/>
                    <a:pt x="521196" y="499337"/>
                    <a:pt x="521196" y="498872"/>
                  </a:cubicBezTo>
                  <a:lnTo>
                    <a:pt x="521196" y="498277"/>
                  </a:lnTo>
                  <a:lnTo>
                    <a:pt x="515541" y="481905"/>
                  </a:lnTo>
                  <a:lnTo>
                    <a:pt x="513755" y="476250"/>
                  </a:lnTo>
                  <a:lnTo>
                    <a:pt x="519708" y="475655"/>
                  </a:lnTo>
                  <a:lnTo>
                    <a:pt x="552152" y="472678"/>
                  </a:lnTo>
                  <a:lnTo>
                    <a:pt x="550069" y="437257"/>
                  </a:lnTo>
                  <a:lnTo>
                    <a:pt x="550069" y="436662"/>
                  </a:lnTo>
                  <a:lnTo>
                    <a:pt x="550069" y="436364"/>
                  </a:lnTo>
                  <a:lnTo>
                    <a:pt x="552748" y="421779"/>
                  </a:lnTo>
                  <a:lnTo>
                    <a:pt x="553045" y="419398"/>
                  </a:lnTo>
                  <a:lnTo>
                    <a:pt x="555129" y="418505"/>
                  </a:lnTo>
                  <a:lnTo>
                    <a:pt x="584895" y="402431"/>
                  </a:lnTo>
                  <a:lnTo>
                    <a:pt x="592336" y="387548"/>
                  </a:lnTo>
                  <a:lnTo>
                    <a:pt x="593527" y="365820"/>
                  </a:lnTo>
                  <a:lnTo>
                    <a:pt x="593527" y="364331"/>
                  </a:lnTo>
                  <a:lnTo>
                    <a:pt x="594717" y="362843"/>
                  </a:lnTo>
                  <a:lnTo>
                    <a:pt x="612279" y="342900"/>
                  </a:lnTo>
                  <a:lnTo>
                    <a:pt x="559594" y="340816"/>
                  </a:lnTo>
                  <a:lnTo>
                    <a:pt x="555129" y="340519"/>
                  </a:lnTo>
                  <a:lnTo>
                    <a:pt x="554831" y="336352"/>
                  </a:lnTo>
                  <a:lnTo>
                    <a:pt x="553641" y="319385"/>
                  </a:lnTo>
                  <a:lnTo>
                    <a:pt x="553641" y="319088"/>
                  </a:lnTo>
                  <a:lnTo>
                    <a:pt x="553641" y="295275"/>
                  </a:lnTo>
                  <a:lnTo>
                    <a:pt x="553641" y="293191"/>
                  </a:lnTo>
                  <a:lnTo>
                    <a:pt x="555129" y="292001"/>
                  </a:lnTo>
                  <a:lnTo>
                    <a:pt x="578941" y="265509"/>
                  </a:lnTo>
                  <a:lnTo>
                    <a:pt x="581025" y="244078"/>
                  </a:lnTo>
                  <a:lnTo>
                    <a:pt x="545902" y="217289"/>
                  </a:lnTo>
                  <a:lnTo>
                    <a:pt x="515838" y="194370"/>
                  </a:lnTo>
                  <a:lnTo>
                    <a:pt x="515838" y="194072"/>
                  </a:lnTo>
                  <a:lnTo>
                    <a:pt x="515541" y="193774"/>
                  </a:lnTo>
                  <a:cubicBezTo>
                    <a:pt x="515541" y="193774"/>
                    <a:pt x="511226" y="189861"/>
                    <a:pt x="507504" y="184845"/>
                  </a:cubicBezTo>
                  <a:cubicBezTo>
                    <a:pt x="505643" y="182336"/>
                    <a:pt x="503957" y="179441"/>
                    <a:pt x="502741" y="176510"/>
                  </a:cubicBezTo>
                  <a:cubicBezTo>
                    <a:pt x="501526" y="173579"/>
                    <a:pt x="500590" y="169975"/>
                    <a:pt x="502741" y="166390"/>
                  </a:cubicBezTo>
                  <a:cubicBezTo>
                    <a:pt x="504160" y="164026"/>
                    <a:pt x="506166" y="161775"/>
                    <a:pt x="508695" y="159246"/>
                  </a:cubicBezTo>
                  <a:cubicBezTo>
                    <a:pt x="511223" y="156717"/>
                    <a:pt x="514206" y="154025"/>
                    <a:pt x="517029" y="151507"/>
                  </a:cubicBezTo>
                  <a:cubicBezTo>
                    <a:pt x="521244" y="147748"/>
                    <a:pt x="523334" y="146105"/>
                    <a:pt x="525066" y="144661"/>
                  </a:cubicBezTo>
                  <a:lnTo>
                    <a:pt x="518815" y="131564"/>
                  </a:lnTo>
                  <a:lnTo>
                    <a:pt x="491728" y="110133"/>
                  </a:lnTo>
                  <a:lnTo>
                    <a:pt x="490835" y="109240"/>
                  </a:lnTo>
                  <a:lnTo>
                    <a:pt x="490240" y="107752"/>
                  </a:lnTo>
                  <a:lnTo>
                    <a:pt x="482203" y="84832"/>
                  </a:lnTo>
                  <a:lnTo>
                    <a:pt x="461963" y="65484"/>
                  </a:lnTo>
                  <a:cubicBezTo>
                    <a:pt x="461963" y="65484"/>
                    <a:pt x="461394" y="65206"/>
                    <a:pt x="461367" y="65187"/>
                  </a:cubicBezTo>
                  <a:cubicBezTo>
                    <a:pt x="460680" y="64697"/>
                    <a:pt x="451980" y="58684"/>
                    <a:pt x="446484" y="56852"/>
                  </a:cubicBezTo>
                  <a:cubicBezTo>
                    <a:pt x="443855" y="55976"/>
                    <a:pt x="436050" y="54469"/>
                    <a:pt x="429518" y="53578"/>
                  </a:cubicBezTo>
                  <a:cubicBezTo>
                    <a:pt x="422986" y="52687"/>
                    <a:pt x="417314" y="52090"/>
                    <a:pt x="417314" y="52090"/>
                  </a:cubicBezTo>
                  <a:lnTo>
                    <a:pt x="416719" y="52090"/>
                  </a:lnTo>
                  <a:lnTo>
                    <a:pt x="416123" y="51792"/>
                  </a:lnTo>
                  <a:lnTo>
                    <a:pt x="384870" y="41077"/>
                  </a:lnTo>
                  <a:lnTo>
                    <a:pt x="384572" y="40779"/>
                  </a:lnTo>
                  <a:lnTo>
                    <a:pt x="364034" y="31254"/>
                  </a:lnTo>
                  <a:lnTo>
                    <a:pt x="362843" y="30659"/>
                  </a:lnTo>
                  <a:lnTo>
                    <a:pt x="361950" y="29468"/>
                  </a:lnTo>
                  <a:lnTo>
                    <a:pt x="349746" y="9227"/>
                  </a:lnTo>
                  <a:lnTo>
                    <a:pt x="32623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0" name="Serbest Form: Şekil 597">
              <a:extLst>
                <a:ext uri="{FF2B5EF4-FFF2-40B4-BE49-F238E27FC236}">
                  <a16:creationId xmlns:a16="http://schemas.microsoft.com/office/drawing/2014/main" id="{607404F8-CC02-7BB6-A269-AE11F303BE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2866" y="3096220"/>
              <a:ext cx="1086147" cy="979586"/>
            </a:xfrm>
            <a:custGeom>
              <a:avLst/>
              <a:gdLst>
                <a:gd name="connsiteX0" fmla="*/ 501551 w 1086147"/>
                <a:gd name="connsiteY0" fmla="*/ 0 h 979586"/>
                <a:gd name="connsiteX1" fmla="*/ 486966 w 1086147"/>
                <a:gd name="connsiteY1" fmla="*/ 7441 h 979586"/>
                <a:gd name="connsiteX2" fmla="*/ 486668 w 1086147"/>
                <a:gd name="connsiteY2" fmla="*/ 7441 h 979586"/>
                <a:gd name="connsiteX3" fmla="*/ 486073 w 1086147"/>
                <a:gd name="connsiteY3" fmla="*/ 7739 h 979586"/>
                <a:gd name="connsiteX4" fmla="*/ 455712 w 1086147"/>
                <a:gd name="connsiteY4" fmla="*/ 15776 h 979586"/>
                <a:gd name="connsiteX5" fmla="*/ 428625 w 1086147"/>
                <a:gd name="connsiteY5" fmla="*/ 34826 h 979586"/>
                <a:gd name="connsiteX6" fmla="*/ 406896 w 1086147"/>
                <a:gd name="connsiteY6" fmla="*/ 49113 h 979586"/>
                <a:gd name="connsiteX7" fmla="*/ 405705 w 1086147"/>
                <a:gd name="connsiteY7" fmla="*/ 50006 h 979586"/>
                <a:gd name="connsiteX8" fmla="*/ 404515 w 1086147"/>
                <a:gd name="connsiteY8" fmla="*/ 50006 h 979586"/>
                <a:gd name="connsiteX9" fmla="*/ 384572 w 1086147"/>
                <a:gd name="connsiteY9" fmla="*/ 51197 h 979586"/>
                <a:gd name="connsiteX10" fmla="*/ 355104 w 1086147"/>
                <a:gd name="connsiteY10" fmla="*/ 64889 h 979586"/>
                <a:gd name="connsiteX11" fmla="*/ 354509 w 1086147"/>
                <a:gd name="connsiteY11" fmla="*/ 65187 h 979586"/>
                <a:gd name="connsiteX12" fmla="*/ 337840 w 1086147"/>
                <a:gd name="connsiteY12" fmla="*/ 81260 h 979586"/>
                <a:gd name="connsiteX13" fmla="*/ 337245 w 1086147"/>
                <a:gd name="connsiteY13" fmla="*/ 81558 h 979586"/>
                <a:gd name="connsiteX14" fmla="*/ 336649 w 1086147"/>
                <a:gd name="connsiteY14" fmla="*/ 81855 h 979586"/>
                <a:gd name="connsiteX15" fmla="*/ 309563 w 1086147"/>
                <a:gd name="connsiteY15" fmla="*/ 94952 h 979586"/>
                <a:gd name="connsiteX16" fmla="*/ 313730 w 1086147"/>
                <a:gd name="connsiteY16" fmla="*/ 100013 h 979586"/>
                <a:gd name="connsiteX17" fmla="*/ 314920 w 1086147"/>
                <a:gd name="connsiteY17" fmla="*/ 101798 h 979586"/>
                <a:gd name="connsiteX18" fmla="*/ 314623 w 1086147"/>
                <a:gd name="connsiteY18" fmla="*/ 103584 h 979586"/>
                <a:gd name="connsiteX19" fmla="*/ 313134 w 1086147"/>
                <a:gd name="connsiteY19" fmla="*/ 115788 h 979586"/>
                <a:gd name="connsiteX20" fmla="*/ 323850 w 1086147"/>
                <a:gd name="connsiteY20" fmla="*/ 121146 h 979586"/>
                <a:gd name="connsiteX21" fmla="*/ 324445 w 1086147"/>
                <a:gd name="connsiteY21" fmla="*/ 121146 h 979586"/>
                <a:gd name="connsiteX22" fmla="*/ 325041 w 1086147"/>
                <a:gd name="connsiteY22" fmla="*/ 121741 h 979586"/>
                <a:gd name="connsiteX23" fmla="*/ 350341 w 1086147"/>
                <a:gd name="connsiteY23" fmla="*/ 143768 h 979586"/>
                <a:gd name="connsiteX24" fmla="*/ 351532 w 1086147"/>
                <a:gd name="connsiteY24" fmla="*/ 144661 h 979586"/>
                <a:gd name="connsiteX25" fmla="*/ 351830 w 1086147"/>
                <a:gd name="connsiteY25" fmla="*/ 145852 h 979586"/>
                <a:gd name="connsiteX26" fmla="*/ 358676 w 1086147"/>
                <a:gd name="connsiteY26" fmla="*/ 166390 h 979586"/>
                <a:gd name="connsiteX27" fmla="*/ 358973 w 1086147"/>
                <a:gd name="connsiteY27" fmla="*/ 167580 h 979586"/>
                <a:gd name="connsiteX28" fmla="*/ 358973 w 1086147"/>
                <a:gd name="connsiteY28" fmla="*/ 168473 h 979586"/>
                <a:gd name="connsiteX29" fmla="*/ 353616 w 1086147"/>
                <a:gd name="connsiteY29" fmla="*/ 197644 h 979586"/>
                <a:gd name="connsiteX30" fmla="*/ 353318 w 1086147"/>
                <a:gd name="connsiteY30" fmla="*/ 200025 h 979586"/>
                <a:gd name="connsiteX31" fmla="*/ 350937 w 1086147"/>
                <a:gd name="connsiteY31" fmla="*/ 201216 h 979586"/>
                <a:gd name="connsiteX32" fmla="*/ 320576 w 1086147"/>
                <a:gd name="connsiteY32" fmla="*/ 213717 h 979586"/>
                <a:gd name="connsiteX33" fmla="*/ 316409 w 1086147"/>
                <a:gd name="connsiteY33" fmla="*/ 226219 h 979586"/>
                <a:gd name="connsiteX34" fmla="*/ 314623 w 1086147"/>
                <a:gd name="connsiteY34" fmla="*/ 238720 h 979586"/>
                <a:gd name="connsiteX35" fmla="*/ 314623 w 1086147"/>
                <a:gd name="connsiteY35" fmla="*/ 239316 h 979586"/>
                <a:gd name="connsiteX36" fmla="*/ 314623 w 1086147"/>
                <a:gd name="connsiteY36" fmla="*/ 239911 h 979586"/>
                <a:gd name="connsiteX37" fmla="*/ 316409 w 1086147"/>
                <a:gd name="connsiteY37" fmla="*/ 252710 h 979586"/>
                <a:gd name="connsiteX38" fmla="*/ 327422 w 1086147"/>
                <a:gd name="connsiteY38" fmla="*/ 266700 h 979586"/>
                <a:gd name="connsiteX39" fmla="*/ 383084 w 1086147"/>
                <a:gd name="connsiteY39" fmla="*/ 266700 h 979586"/>
                <a:gd name="connsiteX40" fmla="*/ 384870 w 1086147"/>
                <a:gd name="connsiteY40" fmla="*/ 266700 h 979586"/>
                <a:gd name="connsiteX41" fmla="*/ 386060 w 1086147"/>
                <a:gd name="connsiteY41" fmla="*/ 267891 h 979586"/>
                <a:gd name="connsiteX42" fmla="*/ 404515 w 1086147"/>
                <a:gd name="connsiteY42" fmla="*/ 283071 h 979586"/>
                <a:gd name="connsiteX43" fmla="*/ 404813 w 1086147"/>
                <a:gd name="connsiteY43" fmla="*/ 283071 h 979586"/>
                <a:gd name="connsiteX44" fmla="*/ 433388 w 1086147"/>
                <a:gd name="connsiteY44" fmla="*/ 303312 h 979586"/>
                <a:gd name="connsiteX45" fmla="*/ 435769 w 1086147"/>
                <a:gd name="connsiteY45" fmla="*/ 305098 h 979586"/>
                <a:gd name="connsiteX46" fmla="*/ 435471 w 1086147"/>
                <a:gd name="connsiteY46" fmla="*/ 308074 h 979586"/>
                <a:gd name="connsiteX47" fmla="*/ 431899 w 1086147"/>
                <a:gd name="connsiteY47" fmla="*/ 328315 h 979586"/>
                <a:gd name="connsiteX48" fmla="*/ 431602 w 1086147"/>
                <a:gd name="connsiteY48" fmla="*/ 331589 h 979586"/>
                <a:gd name="connsiteX49" fmla="*/ 428327 w 1086147"/>
                <a:gd name="connsiteY49" fmla="*/ 332184 h 979586"/>
                <a:gd name="connsiteX50" fmla="*/ 394990 w 1086147"/>
                <a:gd name="connsiteY50" fmla="*/ 340519 h 979586"/>
                <a:gd name="connsiteX51" fmla="*/ 394395 w 1086147"/>
                <a:gd name="connsiteY51" fmla="*/ 340816 h 979586"/>
                <a:gd name="connsiteX52" fmla="*/ 366415 w 1086147"/>
                <a:gd name="connsiteY52" fmla="*/ 352425 h 979586"/>
                <a:gd name="connsiteX53" fmla="*/ 366117 w 1086147"/>
                <a:gd name="connsiteY53" fmla="*/ 352425 h 979586"/>
                <a:gd name="connsiteX54" fmla="*/ 353616 w 1086147"/>
                <a:gd name="connsiteY54" fmla="*/ 358676 h 979586"/>
                <a:gd name="connsiteX55" fmla="*/ 356592 w 1086147"/>
                <a:gd name="connsiteY55" fmla="*/ 364629 h 979586"/>
                <a:gd name="connsiteX56" fmla="*/ 357188 w 1086147"/>
                <a:gd name="connsiteY56" fmla="*/ 365820 h 979586"/>
                <a:gd name="connsiteX57" fmla="*/ 357188 w 1086147"/>
                <a:gd name="connsiteY57" fmla="*/ 366713 h 979586"/>
                <a:gd name="connsiteX58" fmla="*/ 357188 w 1086147"/>
                <a:gd name="connsiteY58" fmla="*/ 389037 h 979586"/>
                <a:gd name="connsiteX59" fmla="*/ 357188 w 1086147"/>
                <a:gd name="connsiteY59" fmla="*/ 390227 h 979586"/>
                <a:gd name="connsiteX60" fmla="*/ 356592 w 1086147"/>
                <a:gd name="connsiteY60" fmla="*/ 391418 h 979586"/>
                <a:gd name="connsiteX61" fmla="*/ 344686 w 1086147"/>
                <a:gd name="connsiteY61" fmla="*/ 410170 h 979586"/>
                <a:gd name="connsiteX62" fmla="*/ 342602 w 1086147"/>
                <a:gd name="connsiteY62" fmla="*/ 413147 h 979586"/>
                <a:gd name="connsiteX63" fmla="*/ 339328 w 1086147"/>
                <a:gd name="connsiteY63" fmla="*/ 412254 h 979586"/>
                <a:gd name="connsiteX64" fmla="*/ 315516 w 1086147"/>
                <a:gd name="connsiteY64" fmla="*/ 405408 h 979586"/>
                <a:gd name="connsiteX65" fmla="*/ 315218 w 1086147"/>
                <a:gd name="connsiteY65" fmla="*/ 405408 h 979586"/>
                <a:gd name="connsiteX66" fmla="*/ 294382 w 1086147"/>
                <a:gd name="connsiteY66" fmla="*/ 398859 h 979586"/>
                <a:gd name="connsiteX67" fmla="*/ 282476 w 1086147"/>
                <a:gd name="connsiteY67" fmla="*/ 402134 h 979586"/>
                <a:gd name="connsiteX68" fmla="*/ 282178 w 1086147"/>
                <a:gd name="connsiteY68" fmla="*/ 402134 h 979586"/>
                <a:gd name="connsiteX69" fmla="*/ 261640 w 1086147"/>
                <a:gd name="connsiteY69" fmla="*/ 414040 h 979586"/>
                <a:gd name="connsiteX70" fmla="*/ 257175 w 1086147"/>
                <a:gd name="connsiteY70" fmla="*/ 453033 h 979586"/>
                <a:gd name="connsiteX71" fmla="*/ 278606 w 1086147"/>
                <a:gd name="connsiteY71" fmla="*/ 468511 h 979586"/>
                <a:gd name="connsiteX72" fmla="*/ 278904 w 1086147"/>
                <a:gd name="connsiteY72" fmla="*/ 468511 h 979586"/>
                <a:gd name="connsiteX73" fmla="*/ 311348 w 1086147"/>
                <a:gd name="connsiteY73" fmla="*/ 495895 h 979586"/>
                <a:gd name="connsiteX74" fmla="*/ 312539 w 1086147"/>
                <a:gd name="connsiteY74" fmla="*/ 496788 h 979586"/>
                <a:gd name="connsiteX75" fmla="*/ 312837 w 1086147"/>
                <a:gd name="connsiteY75" fmla="*/ 498277 h 979586"/>
                <a:gd name="connsiteX76" fmla="*/ 322957 w 1086147"/>
                <a:gd name="connsiteY76" fmla="*/ 533995 h 979586"/>
                <a:gd name="connsiteX77" fmla="*/ 323255 w 1086147"/>
                <a:gd name="connsiteY77" fmla="*/ 534591 h 979586"/>
                <a:gd name="connsiteX78" fmla="*/ 323255 w 1086147"/>
                <a:gd name="connsiteY78" fmla="*/ 535186 h 979586"/>
                <a:gd name="connsiteX79" fmla="*/ 323255 w 1086147"/>
                <a:gd name="connsiteY79" fmla="*/ 548283 h 979586"/>
                <a:gd name="connsiteX80" fmla="*/ 336947 w 1086147"/>
                <a:gd name="connsiteY80" fmla="*/ 560487 h 979586"/>
                <a:gd name="connsiteX81" fmla="*/ 337840 w 1086147"/>
                <a:gd name="connsiteY81" fmla="*/ 561380 h 979586"/>
                <a:gd name="connsiteX82" fmla="*/ 338138 w 1086147"/>
                <a:gd name="connsiteY82" fmla="*/ 562570 h 979586"/>
                <a:gd name="connsiteX83" fmla="*/ 342305 w 1086147"/>
                <a:gd name="connsiteY83" fmla="*/ 574477 h 979586"/>
                <a:gd name="connsiteX84" fmla="*/ 411659 w 1086147"/>
                <a:gd name="connsiteY84" fmla="*/ 571202 h 979586"/>
                <a:gd name="connsiteX85" fmla="*/ 413445 w 1086147"/>
                <a:gd name="connsiteY85" fmla="*/ 571202 h 979586"/>
                <a:gd name="connsiteX86" fmla="*/ 414635 w 1086147"/>
                <a:gd name="connsiteY86" fmla="*/ 572095 h 979586"/>
                <a:gd name="connsiteX87" fmla="*/ 427732 w 1086147"/>
                <a:gd name="connsiteY87" fmla="*/ 581323 h 979586"/>
                <a:gd name="connsiteX88" fmla="*/ 431899 w 1086147"/>
                <a:gd name="connsiteY88" fmla="*/ 575072 h 979586"/>
                <a:gd name="connsiteX89" fmla="*/ 433983 w 1086147"/>
                <a:gd name="connsiteY89" fmla="*/ 571798 h 979586"/>
                <a:gd name="connsiteX90" fmla="*/ 437555 w 1086147"/>
                <a:gd name="connsiteY90" fmla="*/ 573286 h 979586"/>
                <a:gd name="connsiteX91" fmla="*/ 459581 w 1086147"/>
                <a:gd name="connsiteY91" fmla="*/ 581620 h 979586"/>
                <a:gd name="connsiteX92" fmla="*/ 462558 w 1086147"/>
                <a:gd name="connsiteY92" fmla="*/ 582811 h 979586"/>
                <a:gd name="connsiteX93" fmla="*/ 462558 w 1086147"/>
                <a:gd name="connsiteY93" fmla="*/ 586085 h 979586"/>
                <a:gd name="connsiteX94" fmla="*/ 462558 w 1086147"/>
                <a:gd name="connsiteY94" fmla="*/ 599777 h 979586"/>
                <a:gd name="connsiteX95" fmla="*/ 462558 w 1086147"/>
                <a:gd name="connsiteY95" fmla="*/ 601861 h 979586"/>
                <a:gd name="connsiteX96" fmla="*/ 461367 w 1086147"/>
                <a:gd name="connsiteY96" fmla="*/ 603052 h 979586"/>
                <a:gd name="connsiteX97" fmla="*/ 447973 w 1086147"/>
                <a:gd name="connsiteY97" fmla="*/ 616446 h 979586"/>
                <a:gd name="connsiteX98" fmla="*/ 447675 w 1086147"/>
                <a:gd name="connsiteY98" fmla="*/ 616744 h 979586"/>
                <a:gd name="connsiteX99" fmla="*/ 437852 w 1086147"/>
                <a:gd name="connsiteY99" fmla="*/ 628352 h 979586"/>
                <a:gd name="connsiteX100" fmla="*/ 436364 w 1086147"/>
                <a:gd name="connsiteY100" fmla="*/ 629841 h 979586"/>
                <a:gd name="connsiteX101" fmla="*/ 434280 w 1086147"/>
                <a:gd name="connsiteY101" fmla="*/ 630138 h 979586"/>
                <a:gd name="connsiteX102" fmla="*/ 400348 w 1086147"/>
                <a:gd name="connsiteY102" fmla="*/ 631924 h 979586"/>
                <a:gd name="connsiteX103" fmla="*/ 399157 w 1086147"/>
                <a:gd name="connsiteY103" fmla="*/ 631924 h 979586"/>
                <a:gd name="connsiteX104" fmla="*/ 398264 w 1086147"/>
                <a:gd name="connsiteY104" fmla="*/ 631329 h 979586"/>
                <a:gd name="connsiteX105" fmla="*/ 381595 w 1086147"/>
                <a:gd name="connsiteY105" fmla="*/ 623888 h 979586"/>
                <a:gd name="connsiteX106" fmla="*/ 361950 w 1086147"/>
                <a:gd name="connsiteY106" fmla="*/ 637877 h 979586"/>
                <a:gd name="connsiteX107" fmla="*/ 361057 w 1086147"/>
                <a:gd name="connsiteY107" fmla="*/ 638473 h 979586"/>
                <a:gd name="connsiteX108" fmla="*/ 359866 w 1086147"/>
                <a:gd name="connsiteY108" fmla="*/ 638473 h 979586"/>
                <a:gd name="connsiteX109" fmla="*/ 324148 w 1086147"/>
                <a:gd name="connsiteY109" fmla="*/ 642045 h 979586"/>
                <a:gd name="connsiteX110" fmla="*/ 323552 w 1086147"/>
                <a:gd name="connsiteY110" fmla="*/ 642045 h 979586"/>
                <a:gd name="connsiteX111" fmla="*/ 323255 w 1086147"/>
                <a:gd name="connsiteY111" fmla="*/ 642045 h 979586"/>
                <a:gd name="connsiteX112" fmla="*/ 255389 w 1086147"/>
                <a:gd name="connsiteY112" fmla="*/ 638473 h 979586"/>
                <a:gd name="connsiteX113" fmla="*/ 254496 w 1086147"/>
                <a:gd name="connsiteY113" fmla="*/ 638473 h 979586"/>
                <a:gd name="connsiteX114" fmla="*/ 253901 w 1086147"/>
                <a:gd name="connsiteY114" fmla="*/ 638473 h 979586"/>
                <a:gd name="connsiteX115" fmla="*/ 238720 w 1086147"/>
                <a:gd name="connsiteY115" fmla="*/ 633115 h 979586"/>
                <a:gd name="connsiteX116" fmla="*/ 235744 w 1086147"/>
                <a:gd name="connsiteY116" fmla="*/ 632222 h 979586"/>
                <a:gd name="connsiteX117" fmla="*/ 235446 w 1086147"/>
                <a:gd name="connsiteY117" fmla="*/ 629245 h 979586"/>
                <a:gd name="connsiteX118" fmla="*/ 233958 w 1086147"/>
                <a:gd name="connsiteY118" fmla="*/ 611684 h 979586"/>
                <a:gd name="connsiteX119" fmla="*/ 219968 w 1086147"/>
                <a:gd name="connsiteY119" fmla="*/ 606623 h 979586"/>
                <a:gd name="connsiteX120" fmla="*/ 203299 w 1086147"/>
                <a:gd name="connsiteY120" fmla="*/ 614958 h 979586"/>
                <a:gd name="connsiteX121" fmla="*/ 193774 w 1086147"/>
                <a:gd name="connsiteY121" fmla="*/ 656927 h 979586"/>
                <a:gd name="connsiteX122" fmla="*/ 191988 w 1086147"/>
                <a:gd name="connsiteY122" fmla="*/ 665262 h 979586"/>
                <a:gd name="connsiteX123" fmla="*/ 185738 w 1086147"/>
                <a:gd name="connsiteY123" fmla="*/ 659309 h 979586"/>
                <a:gd name="connsiteX124" fmla="*/ 170557 w 1086147"/>
                <a:gd name="connsiteY124" fmla="*/ 644128 h 979586"/>
                <a:gd name="connsiteX125" fmla="*/ 169069 w 1086147"/>
                <a:gd name="connsiteY125" fmla="*/ 642640 h 979586"/>
                <a:gd name="connsiteX126" fmla="*/ 169069 w 1086147"/>
                <a:gd name="connsiteY126" fmla="*/ 640259 h 979586"/>
                <a:gd name="connsiteX127" fmla="*/ 170855 w 1086147"/>
                <a:gd name="connsiteY127" fmla="*/ 611684 h 979586"/>
                <a:gd name="connsiteX128" fmla="*/ 165795 w 1086147"/>
                <a:gd name="connsiteY128" fmla="*/ 605433 h 979586"/>
                <a:gd name="connsiteX129" fmla="*/ 152400 w 1086147"/>
                <a:gd name="connsiteY129" fmla="*/ 595015 h 979586"/>
                <a:gd name="connsiteX130" fmla="*/ 148828 w 1086147"/>
                <a:gd name="connsiteY130" fmla="*/ 592336 h 979586"/>
                <a:gd name="connsiteX131" fmla="*/ 151209 w 1086147"/>
                <a:gd name="connsiteY131" fmla="*/ 588764 h 979586"/>
                <a:gd name="connsiteX132" fmla="*/ 158651 w 1086147"/>
                <a:gd name="connsiteY132" fmla="*/ 577156 h 979586"/>
                <a:gd name="connsiteX133" fmla="*/ 152400 w 1086147"/>
                <a:gd name="connsiteY133" fmla="*/ 573286 h 979586"/>
                <a:gd name="connsiteX134" fmla="*/ 150316 w 1086147"/>
                <a:gd name="connsiteY134" fmla="*/ 571798 h 979586"/>
                <a:gd name="connsiteX135" fmla="*/ 150316 w 1086147"/>
                <a:gd name="connsiteY135" fmla="*/ 569119 h 979586"/>
                <a:gd name="connsiteX136" fmla="*/ 150316 w 1086147"/>
                <a:gd name="connsiteY136" fmla="*/ 553938 h 979586"/>
                <a:gd name="connsiteX137" fmla="*/ 150316 w 1086147"/>
                <a:gd name="connsiteY137" fmla="*/ 549176 h 979586"/>
                <a:gd name="connsiteX138" fmla="*/ 155079 w 1086147"/>
                <a:gd name="connsiteY138" fmla="*/ 549176 h 979586"/>
                <a:gd name="connsiteX139" fmla="*/ 179784 w 1086147"/>
                <a:gd name="connsiteY139" fmla="*/ 549176 h 979586"/>
                <a:gd name="connsiteX140" fmla="*/ 180677 w 1086147"/>
                <a:gd name="connsiteY140" fmla="*/ 538163 h 979586"/>
                <a:gd name="connsiteX141" fmla="*/ 165199 w 1086147"/>
                <a:gd name="connsiteY141" fmla="*/ 519410 h 979586"/>
                <a:gd name="connsiteX142" fmla="*/ 164902 w 1086147"/>
                <a:gd name="connsiteY142" fmla="*/ 519113 h 979586"/>
                <a:gd name="connsiteX143" fmla="*/ 164604 w 1086147"/>
                <a:gd name="connsiteY143" fmla="*/ 518815 h 979586"/>
                <a:gd name="connsiteX144" fmla="*/ 152698 w 1086147"/>
                <a:gd name="connsiteY144" fmla="*/ 496491 h 979586"/>
                <a:gd name="connsiteX145" fmla="*/ 152400 w 1086147"/>
                <a:gd name="connsiteY145" fmla="*/ 496193 h 979586"/>
                <a:gd name="connsiteX146" fmla="*/ 152400 w 1086147"/>
                <a:gd name="connsiteY146" fmla="*/ 495895 h 979586"/>
                <a:gd name="connsiteX147" fmla="*/ 142280 w 1086147"/>
                <a:gd name="connsiteY147" fmla="*/ 468809 h 979586"/>
                <a:gd name="connsiteX148" fmla="*/ 132457 w 1086147"/>
                <a:gd name="connsiteY148" fmla="*/ 441722 h 979586"/>
                <a:gd name="connsiteX149" fmla="*/ 95845 w 1086147"/>
                <a:gd name="connsiteY149" fmla="*/ 426541 h 979586"/>
                <a:gd name="connsiteX150" fmla="*/ 88106 w 1086147"/>
                <a:gd name="connsiteY150" fmla="*/ 431899 h 979586"/>
                <a:gd name="connsiteX151" fmla="*/ 87511 w 1086147"/>
                <a:gd name="connsiteY151" fmla="*/ 432197 h 979586"/>
                <a:gd name="connsiteX152" fmla="*/ 87213 w 1086147"/>
                <a:gd name="connsiteY152" fmla="*/ 432495 h 979586"/>
                <a:gd name="connsiteX153" fmla="*/ 67270 w 1086147"/>
                <a:gd name="connsiteY153" fmla="*/ 440234 h 979586"/>
                <a:gd name="connsiteX154" fmla="*/ 63103 w 1086147"/>
                <a:gd name="connsiteY154" fmla="*/ 466427 h 979586"/>
                <a:gd name="connsiteX155" fmla="*/ 72926 w 1086147"/>
                <a:gd name="connsiteY155" fmla="*/ 489049 h 979586"/>
                <a:gd name="connsiteX156" fmla="*/ 72926 w 1086147"/>
                <a:gd name="connsiteY156" fmla="*/ 489645 h 979586"/>
                <a:gd name="connsiteX157" fmla="*/ 73223 w 1086147"/>
                <a:gd name="connsiteY157" fmla="*/ 489942 h 979586"/>
                <a:gd name="connsiteX158" fmla="*/ 79474 w 1086147"/>
                <a:gd name="connsiteY158" fmla="*/ 523875 h 979586"/>
                <a:gd name="connsiteX159" fmla="*/ 94952 w 1086147"/>
                <a:gd name="connsiteY159" fmla="*/ 536377 h 979586"/>
                <a:gd name="connsiteX160" fmla="*/ 95250 w 1086147"/>
                <a:gd name="connsiteY160" fmla="*/ 536674 h 979586"/>
                <a:gd name="connsiteX161" fmla="*/ 130671 w 1086147"/>
                <a:gd name="connsiteY161" fmla="*/ 561975 h 979586"/>
                <a:gd name="connsiteX162" fmla="*/ 132755 w 1086147"/>
                <a:gd name="connsiteY162" fmla="*/ 563463 h 979586"/>
                <a:gd name="connsiteX163" fmla="*/ 132755 w 1086147"/>
                <a:gd name="connsiteY163" fmla="*/ 566142 h 979586"/>
                <a:gd name="connsiteX164" fmla="*/ 130969 w 1086147"/>
                <a:gd name="connsiteY164" fmla="*/ 598289 h 979586"/>
                <a:gd name="connsiteX165" fmla="*/ 130671 w 1086147"/>
                <a:gd name="connsiteY165" fmla="*/ 602754 h 979586"/>
                <a:gd name="connsiteX166" fmla="*/ 126206 w 1086147"/>
                <a:gd name="connsiteY166" fmla="*/ 602754 h 979586"/>
                <a:gd name="connsiteX167" fmla="*/ 115788 w 1086147"/>
                <a:gd name="connsiteY167" fmla="*/ 602754 h 979586"/>
                <a:gd name="connsiteX168" fmla="*/ 103287 w 1086147"/>
                <a:gd name="connsiteY168" fmla="*/ 627459 h 979586"/>
                <a:gd name="connsiteX169" fmla="*/ 102691 w 1086147"/>
                <a:gd name="connsiteY169" fmla="*/ 628948 h 979586"/>
                <a:gd name="connsiteX170" fmla="*/ 100905 w 1086147"/>
                <a:gd name="connsiteY170" fmla="*/ 629543 h 979586"/>
                <a:gd name="connsiteX171" fmla="*/ 79772 w 1086147"/>
                <a:gd name="connsiteY171" fmla="*/ 639366 h 979586"/>
                <a:gd name="connsiteX172" fmla="*/ 78879 w 1086147"/>
                <a:gd name="connsiteY172" fmla="*/ 639961 h 979586"/>
                <a:gd name="connsiteX173" fmla="*/ 55959 w 1086147"/>
                <a:gd name="connsiteY173" fmla="*/ 656332 h 979586"/>
                <a:gd name="connsiteX174" fmla="*/ 55066 w 1086147"/>
                <a:gd name="connsiteY174" fmla="*/ 656927 h 979586"/>
                <a:gd name="connsiteX175" fmla="*/ 53876 w 1086147"/>
                <a:gd name="connsiteY175" fmla="*/ 657225 h 979586"/>
                <a:gd name="connsiteX176" fmla="*/ 35123 w 1086147"/>
                <a:gd name="connsiteY176" fmla="*/ 660499 h 979586"/>
                <a:gd name="connsiteX177" fmla="*/ 30659 w 1086147"/>
                <a:gd name="connsiteY177" fmla="*/ 661392 h 979586"/>
                <a:gd name="connsiteX178" fmla="*/ 29766 w 1086147"/>
                <a:gd name="connsiteY178" fmla="*/ 656927 h 979586"/>
                <a:gd name="connsiteX179" fmla="*/ 26789 w 1086147"/>
                <a:gd name="connsiteY179" fmla="*/ 642938 h 979586"/>
                <a:gd name="connsiteX180" fmla="*/ 17264 w 1086147"/>
                <a:gd name="connsiteY180" fmla="*/ 640854 h 979586"/>
                <a:gd name="connsiteX181" fmla="*/ 0 w 1086147"/>
                <a:gd name="connsiteY181" fmla="*/ 659309 h 979586"/>
                <a:gd name="connsiteX182" fmla="*/ 22920 w 1086147"/>
                <a:gd name="connsiteY182" fmla="*/ 685205 h 979586"/>
                <a:gd name="connsiteX183" fmla="*/ 27980 w 1086147"/>
                <a:gd name="connsiteY183" fmla="*/ 681038 h 979586"/>
                <a:gd name="connsiteX184" fmla="*/ 30063 w 1086147"/>
                <a:gd name="connsiteY184" fmla="*/ 679549 h 979586"/>
                <a:gd name="connsiteX185" fmla="*/ 32742 w 1086147"/>
                <a:gd name="connsiteY185" fmla="*/ 680442 h 979586"/>
                <a:gd name="connsiteX186" fmla="*/ 56555 w 1086147"/>
                <a:gd name="connsiteY186" fmla="*/ 688777 h 979586"/>
                <a:gd name="connsiteX187" fmla="*/ 56852 w 1086147"/>
                <a:gd name="connsiteY187" fmla="*/ 689074 h 979586"/>
                <a:gd name="connsiteX188" fmla="*/ 57150 w 1086147"/>
                <a:gd name="connsiteY188" fmla="*/ 689372 h 979586"/>
                <a:gd name="connsiteX189" fmla="*/ 91380 w 1086147"/>
                <a:gd name="connsiteY189" fmla="*/ 709613 h 979586"/>
                <a:gd name="connsiteX190" fmla="*/ 91678 w 1086147"/>
                <a:gd name="connsiteY190" fmla="*/ 709910 h 979586"/>
                <a:gd name="connsiteX191" fmla="*/ 91976 w 1086147"/>
                <a:gd name="connsiteY191" fmla="*/ 710208 h 979586"/>
                <a:gd name="connsiteX192" fmla="*/ 119063 w 1086147"/>
                <a:gd name="connsiteY192" fmla="*/ 732234 h 979586"/>
                <a:gd name="connsiteX193" fmla="*/ 120848 w 1086147"/>
                <a:gd name="connsiteY193" fmla="*/ 733723 h 979586"/>
                <a:gd name="connsiteX194" fmla="*/ 120848 w 1086147"/>
                <a:gd name="connsiteY194" fmla="*/ 736104 h 979586"/>
                <a:gd name="connsiteX195" fmla="*/ 119360 w 1086147"/>
                <a:gd name="connsiteY195" fmla="*/ 763786 h 979586"/>
                <a:gd name="connsiteX196" fmla="*/ 134243 w 1086147"/>
                <a:gd name="connsiteY196" fmla="*/ 765274 h 979586"/>
                <a:gd name="connsiteX197" fmla="*/ 135136 w 1086147"/>
                <a:gd name="connsiteY197" fmla="*/ 765274 h 979586"/>
                <a:gd name="connsiteX198" fmla="*/ 149423 w 1086147"/>
                <a:gd name="connsiteY198" fmla="*/ 763786 h 979586"/>
                <a:gd name="connsiteX199" fmla="*/ 153888 w 1086147"/>
                <a:gd name="connsiteY199" fmla="*/ 725091 h 979586"/>
                <a:gd name="connsiteX200" fmla="*/ 154484 w 1086147"/>
                <a:gd name="connsiteY200" fmla="*/ 720923 h 979586"/>
                <a:gd name="connsiteX201" fmla="*/ 158651 w 1086147"/>
                <a:gd name="connsiteY201" fmla="*/ 720923 h 979586"/>
                <a:gd name="connsiteX202" fmla="*/ 183952 w 1086147"/>
                <a:gd name="connsiteY202" fmla="*/ 720923 h 979586"/>
                <a:gd name="connsiteX203" fmla="*/ 233363 w 1086147"/>
                <a:gd name="connsiteY203" fmla="*/ 720923 h 979586"/>
                <a:gd name="connsiteX204" fmla="*/ 235744 w 1086147"/>
                <a:gd name="connsiteY204" fmla="*/ 720923 h 979586"/>
                <a:gd name="connsiteX205" fmla="*/ 237232 w 1086147"/>
                <a:gd name="connsiteY205" fmla="*/ 723007 h 979586"/>
                <a:gd name="connsiteX206" fmla="*/ 249138 w 1086147"/>
                <a:gd name="connsiteY206" fmla="*/ 739973 h 979586"/>
                <a:gd name="connsiteX207" fmla="*/ 249436 w 1086147"/>
                <a:gd name="connsiteY207" fmla="*/ 739973 h 979586"/>
                <a:gd name="connsiteX208" fmla="*/ 267891 w 1086147"/>
                <a:gd name="connsiteY208" fmla="*/ 769144 h 979586"/>
                <a:gd name="connsiteX209" fmla="*/ 268188 w 1086147"/>
                <a:gd name="connsiteY209" fmla="*/ 769441 h 979586"/>
                <a:gd name="connsiteX210" fmla="*/ 268486 w 1086147"/>
                <a:gd name="connsiteY210" fmla="*/ 769739 h 979586"/>
                <a:gd name="connsiteX211" fmla="*/ 281880 w 1086147"/>
                <a:gd name="connsiteY211" fmla="*/ 800398 h 979586"/>
                <a:gd name="connsiteX212" fmla="*/ 282178 w 1086147"/>
                <a:gd name="connsiteY212" fmla="*/ 800993 h 979586"/>
                <a:gd name="connsiteX213" fmla="*/ 282476 w 1086147"/>
                <a:gd name="connsiteY213" fmla="*/ 801588 h 979586"/>
                <a:gd name="connsiteX214" fmla="*/ 286643 w 1086147"/>
                <a:gd name="connsiteY214" fmla="*/ 828973 h 979586"/>
                <a:gd name="connsiteX215" fmla="*/ 297656 w 1086147"/>
                <a:gd name="connsiteY215" fmla="*/ 823615 h 979586"/>
                <a:gd name="connsiteX216" fmla="*/ 298847 w 1086147"/>
                <a:gd name="connsiteY216" fmla="*/ 822722 h 979586"/>
                <a:gd name="connsiteX217" fmla="*/ 300335 w 1086147"/>
                <a:gd name="connsiteY217" fmla="*/ 823020 h 979586"/>
                <a:gd name="connsiteX218" fmla="*/ 351532 w 1086147"/>
                <a:gd name="connsiteY218" fmla="*/ 829866 h 979586"/>
                <a:gd name="connsiteX219" fmla="*/ 352723 w 1086147"/>
                <a:gd name="connsiteY219" fmla="*/ 829866 h 979586"/>
                <a:gd name="connsiteX220" fmla="*/ 353913 w 1086147"/>
                <a:gd name="connsiteY220" fmla="*/ 830759 h 979586"/>
                <a:gd name="connsiteX221" fmla="*/ 381000 w 1086147"/>
                <a:gd name="connsiteY221" fmla="*/ 852785 h 979586"/>
                <a:gd name="connsiteX222" fmla="*/ 415230 w 1086147"/>
                <a:gd name="connsiteY222" fmla="*/ 879277 h 979586"/>
                <a:gd name="connsiteX223" fmla="*/ 415826 w 1086147"/>
                <a:gd name="connsiteY223" fmla="*/ 879574 h 979586"/>
                <a:gd name="connsiteX224" fmla="*/ 456009 w 1086147"/>
                <a:gd name="connsiteY224" fmla="*/ 892969 h 979586"/>
                <a:gd name="connsiteX225" fmla="*/ 476548 w 1086147"/>
                <a:gd name="connsiteY225" fmla="*/ 899815 h 979586"/>
                <a:gd name="connsiteX226" fmla="*/ 479822 w 1086147"/>
                <a:gd name="connsiteY226" fmla="*/ 900708 h 979586"/>
                <a:gd name="connsiteX227" fmla="*/ 479822 w 1086147"/>
                <a:gd name="connsiteY227" fmla="*/ 904280 h 979586"/>
                <a:gd name="connsiteX228" fmla="*/ 479822 w 1086147"/>
                <a:gd name="connsiteY228" fmla="*/ 953691 h 979586"/>
                <a:gd name="connsiteX229" fmla="*/ 479822 w 1086147"/>
                <a:gd name="connsiteY229" fmla="*/ 954584 h 979586"/>
                <a:gd name="connsiteX230" fmla="*/ 479227 w 1086147"/>
                <a:gd name="connsiteY230" fmla="*/ 955477 h 979586"/>
                <a:gd name="connsiteX231" fmla="*/ 473869 w 1086147"/>
                <a:gd name="connsiteY231" fmla="*/ 969169 h 979586"/>
                <a:gd name="connsiteX232" fmla="*/ 488752 w 1086147"/>
                <a:gd name="connsiteY232" fmla="*/ 973931 h 979586"/>
                <a:gd name="connsiteX233" fmla="*/ 504527 w 1086147"/>
                <a:gd name="connsiteY233" fmla="*/ 979587 h 979586"/>
                <a:gd name="connsiteX234" fmla="*/ 532507 w 1086147"/>
                <a:gd name="connsiteY234" fmla="*/ 975420 h 979586"/>
                <a:gd name="connsiteX235" fmla="*/ 549771 w 1086147"/>
                <a:gd name="connsiteY235" fmla="*/ 955179 h 979586"/>
                <a:gd name="connsiteX236" fmla="*/ 563463 w 1086147"/>
                <a:gd name="connsiteY236" fmla="*/ 939998 h 979586"/>
                <a:gd name="connsiteX237" fmla="*/ 568523 w 1086147"/>
                <a:gd name="connsiteY237" fmla="*/ 934343 h 979586"/>
                <a:gd name="connsiteX238" fmla="*/ 572988 w 1086147"/>
                <a:gd name="connsiteY238" fmla="*/ 931069 h 979586"/>
                <a:gd name="connsiteX239" fmla="*/ 578048 w 1086147"/>
                <a:gd name="connsiteY239" fmla="*/ 927199 h 979586"/>
                <a:gd name="connsiteX240" fmla="*/ 586383 w 1086147"/>
                <a:gd name="connsiteY240" fmla="*/ 920353 h 979586"/>
                <a:gd name="connsiteX241" fmla="*/ 597098 w 1086147"/>
                <a:gd name="connsiteY241" fmla="*/ 911126 h 979586"/>
                <a:gd name="connsiteX242" fmla="*/ 598289 w 1086147"/>
                <a:gd name="connsiteY242" fmla="*/ 910233 h 979586"/>
                <a:gd name="connsiteX243" fmla="*/ 599777 w 1086147"/>
                <a:gd name="connsiteY243" fmla="*/ 909935 h 979586"/>
                <a:gd name="connsiteX244" fmla="*/ 622995 w 1086147"/>
                <a:gd name="connsiteY244" fmla="*/ 907852 h 979586"/>
                <a:gd name="connsiteX245" fmla="*/ 640259 w 1086147"/>
                <a:gd name="connsiteY245" fmla="*/ 906363 h 979586"/>
                <a:gd name="connsiteX246" fmla="*/ 646807 w 1086147"/>
                <a:gd name="connsiteY246" fmla="*/ 906066 h 979586"/>
                <a:gd name="connsiteX247" fmla="*/ 651867 w 1086147"/>
                <a:gd name="connsiteY247" fmla="*/ 906363 h 979586"/>
                <a:gd name="connsiteX248" fmla="*/ 660499 w 1086147"/>
                <a:gd name="connsiteY248" fmla="*/ 912019 h 979586"/>
                <a:gd name="connsiteX249" fmla="*/ 669429 w 1086147"/>
                <a:gd name="connsiteY249" fmla="*/ 920651 h 979586"/>
                <a:gd name="connsiteX250" fmla="*/ 678061 w 1086147"/>
                <a:gd name="connsiteY250" fmla="*/ 928985 h 979586"/>
                <a:gd name="connsiteX251" fmla="*/ 683716 w 1086147"/>
                <a:gd name="connsiteY251" fmla="*/ 933152 h 979586"/>
                <a:gd name="connsiteX252" fmla="*/ 708124 w 1086147"/>
                <a:gd name="connsiteY252" fmla="*/ 938808 h 979586"/>
                <a:gd name="connsiteX253" fmla="*/ 726281 w 1086147"/>
                <a:gd name="connsiteY253" fmla="*/ 942380 h 979586"/>
                <a:gd name="connsiteX254" fmla="*/ 812602 w 1086147"/>
                <a:gd name="connsiteY254" fmla="*/ 937617 h 979586"/>
                <a:gd name="connsiteX255" fmla="*/ 812899 w 1086147"/>
                <a:gd name="connsiteY255" fmla="*/ 937617 h 979586"/>
                <a:gd name="connsiteX256" fmla="*/ 839093 w 1086147"/>
                <a:gd name="connsiteY256" fmla="*/ 926009 h 979586"/>
                <a:gd name="connsiteX257" fmla="*/ 839986 w 1086147"/>
                <a:gd name="connsiteY257" fmla="*/ 925711 h 979586"/>
                <a:gd name="connsiteX258" fmla="*/ 840879 w 1086147"/>
                <a:gd name="connsiteY258" fmla="*/ 925711 h 979586"/>
                <a:gd name="connsiteX259" fmla="*/ 860822 w 1086147"/>
                <a:gd name="connsiteY259" fmla="*/ 926306 h 979586"/>
                <a:gd name="connsiteX260" fmla="*/ 875705 w 1086147"/>
                <a:gd name="connsiteY260" fmla="*/ 927199 h 979586"/>
                <a:gd name="connsiteX261" fmla="*/ 885230 w 1086147"/>
                <a:gd name="connsiteY261" fmla="*/ 928092 h 979586"/>
                <a:gd name="connsiteX262" fmla="*/ 898624 w 1086147"/>
                <a:gd name="connsiteY262" fmla="*/ 930473 h 979586"/>
                <a:gd name="connsiteX263" fmla="*/ 907554 w 1086147"/>
                <a:gd name="connsiteY263" fmla="*/ 931664 h 979586"/>
                <a:gd name="connsiteX264" fmla="*/ 908745 w 1086147"/>
                <a:gd name="connsiteY264" fmla="*/ 931664 h 979586"/>
                <a:gd name="connsiteX265" fmla="*/ 942082 w 1086147"/>
                <a:gd name="connsiteY265" fmla="*/ 926902 h 979586"/>
                <a:gd name="connsiteX266" fmla="*/ 942380 w 1086147"/>
                <a:gd name="connsiteY266" fmla="*/ 926902 h 979586"/>
                <a:gd name="connsiteX267" fmla="*/ 962025 w 1086147"/>
                <a:gd name="connsiteY267" fmla="*/ 919163 h 979586"/>
                <a:gd name="connsiteX268" fmla="*/ 975122 w 1086147"/>
                <a:gd name="connsiteY268" fmla="*/ 902494 h 979586"/>
                <a:gd name="connsiteX269" fmla="*/ 975420 w 1086147"/>
                <a:gd name="connsiteY269" fmla="*/ 902196 h 979586"/>
                <a:gd name="connsiteX270" fmla="*/ 989112 w 1086147"/>
                <a:gd name="connsiteY270" fmla="*/ 868561 h 979586"/>
                <a:gd name="connsiteX271" fmla="*/ 989707 w 1086147"/>
                <a:gd name="connsiteY271" fmla="*/ 867668 h 979586"/>
                <a:gd name="connsiteX272" fmla="*/ 990302 w 1086147"/>
                <a:gd name="connsiteY272" fmla="*/ 866775 h 979586"/>
                <a:gd name="connsiteX273" fmla="*/ 998637 w 1086147"/>
                <a:gd name="connsiteY273" fmla="*/ 858441 h 979586"/>
                <a:gd name="connsiteX274" fmla="*/ 1000720 w 1086147"/>
                <a:gd name="connsiteY274" fmla="*/ 856357 h 979586"/>
                <a:gd name="connsiteX275" fmla="*/ 1003399 w 1086147"/>
                <a:gd name="connsiteY275" fmla="*/ 857250 h 979586"/>
                <a:gd name="connsiteX276" fmla="*/ 1020961 w 1086147"/>
                <a:gd name="connsiteY276" fmla="*/ 863203 h 979586"/>
                <a:gd name="connsiteX277" fmla="*/ 1021556 w 1086147"/>
                <a:gd name="connsiteY277" fmla="*/ 863203 h 979586"/>
                <a:gd name="connsiteX278" fmla="*/ 1021556 w 1086147"/>
                <a:gd name="connsiteY278" fmla="*/ 863501 h 979586"/>
                <a:gd name="connsiteX279" fmla="*/ 1051322 w 1086147"/>
                <a:gd name="connsiteY279" fmla="*/ 875705 h 979586"/>
                <a:gd name="connsiteX280" fmla="*/ 1064121 w 1086147"/>
                <a:gd name="connsiteY280" fmla="*/ 878086 h 979586"/>
                <a:gd name="connsiteX281" fmla="*/ 1067693 w 1086147"/>
                <a:gd name="connsiteY281" fmla="*/ 875109 h 979586"/>
                <a:gd name="connsiteX282" fmla="*/ 1074539 w 1086147"/>
                <a:gd name="connsiteY282" fmla="*/ 858738 h 979586"/>
                <a:gd name="connsiteX283" fmla="*/ 1086148 w 1086147"/>
                <a:gd name="connsiteY283" fmla="*/ 831354 h 979586"/>
                <a:gd name="connsiteX284" fmla="*/ 1083766 w 1086147"/>
                <a:gd name="connsiteY284" fmla="*/ 805160 h 979586"/>
                <a:gd name="connsiteX285" fmla="*/ 1067098 w 1086147"/>
                <a:gd name="connsiteY285" fmla="*/ 777478 h 979586"/>
                <a:gd name="connsiteX286" fmla="*/ 1039118 w 1086147"/>
                <a:gd name="connsiteY286" fmla="*/ 759916 h 979586"/>
                <a:gd name="connsiteX287" fmla="*/ 1038820 w 1086147"/>
                <a:gd name="connsiteY287" fmla="*/ 759916 h 979586"/>
                <a:gd name="connsiteX288" fmla="*/ 1013817 w 1086147"/>
                <a:gd name="connsiteY288" fmla="*/ 741462 h 979586"/>
                <a:gd name="connsiteX289" fmla="*/ 1013222 w 1086147"/>
                <a:gd name="connsiteY289" fmla="*/ 741462 h 979586"/>
                <a:gd name="connsiteX290" fmla="*/ 989707 w 1086147"/>
                <a:gd name="connsiteY290" fmla="*/ 734318 h 979586"/>
                <a:gd name="connsiteX291" fmla="*/ 922437 w 1086147"/>
                <a:gd name="connsiteY291" fmla="*/ 730746 h 979586"/>
                <a:gd name="connsiteX292" fmla="*/ 919460 w 1086147"/>
                <a:gd name="connsiteY292" fmla="*/ 730448 h 979586"/>
                <a:gd name="connsiteX293" fmla="*/ 918270 w 1086147"/>
                <a:gd name="connsiteY293" fmla="*/ 727770 h 979586"/>
                <a:gd name="connsiteX294" fmla="*/ 912316 w 1086147"/>
                <a:gd name="connsiteY294" fmla="*/ 714673 h 979586"/>
                <a:gd name="connsiteX295" fmla="*/ 897731 w 1086147"/>
                <a:gd name="connsiteY295" fmla="*/ 679847 h 979586"/>
                <a:gd name="connsiteX296" fmla="*/ 864394 w 1086147"/>
                <a:gd name="connsiteY296" fmla="*/ 675382 h 979586"/>
                <a:gd name="connsiteX297" fmla="*/ 864096 w 1086147"/>
                <a:gd name="connsiteY297" fmla="*/ 675382 h 979586"/>
                <a:gd name="connsiteX298" fmla="*/ 863798 w 1086147"/>
                <a:gd name="connsiteY298" fmla="*/ 675084 h 979586"/>
                <a:gd name="connsiteX299" fmla="*/ 837009 w 1086147"/>
                <a:gd name="connsiteY299" fmla="*/ 668238 h 979586"/>
                <a:gd name="connsiteX300" fmla="*/ 803077 w 1086147"/>
                <a:gd name="connsiteY300" fmla="*/ 666155 h 979586"/>
                <a:gd name="connsiteX301" fmla="*/ 798612 w 1086147"/>
                <a:gd name="connsiteY301" fmla="*/ 713184 h 979586"/>
                <a:gd name="connsiteX302" fmla="*/ 798612 w 1086147"/>
                <a:gd name="connsiteY302" fmla="*/ 714375 h 979586"/>
                <a:gd name="connsiteX303" fmla="*/ 797719 w 1086147"/>
                <a:gd name="connsiteY303" fmla="*/ 715566 h 979586"/>
                <a:gd name="connsiteX304" fmla="*/ 784622 w 1086147"/>
                <a:gd name="connsiteY304" fmla="*/ 733425 h 979586"/>
                <a:gd name="connsiteX305" fmla="*/ 781943 w 1086147"/>
                <a:gd name="connsiteY305" fmla="*/ 736997 h 979586"/>
                <a:gd name="connsiteX306" fmla="*/ 778371 w 1086147"/>
                <a:gd name="connsiteY306" fmla="*/ 734913 h 979586"/>
                <a:gd name="connsiteX307" fmla="*/ 756642 w 1086147"/>
                <a:gd name="connsiteY307" fmla="*/ 721519 h 979586"/>
                <a:gd name="connsiteX308" fmla="*/ 755749 w 1086147"/>
                <a:gd name="connsiteY308" fmla="*/ 720923 h 979586"/>
                <a:gd name="connsiteX309" fmla="*/ 755154 w 1086147"/>
                <a:gd name="connsiteY309" fmla="*/ 720031 h 979586"/>
                <a:gd name="connsiteX310" fmla="*/ 743248 w 1086147"/>
                <a:gd name="connsiteY310" fmla="*/ 702171 h 979586"/>
                <a:gd name="connsiteX311" fmla="*/ 722709 w 1086147"/>
                <a:gd name="connsiteY311" fmla="*/ 673298 h 979586"/>
                <a:gd name="connsiteX312" fmla="*/ 722412 w 1086147"/>
                <a:gd name="connsiteY312" fmla="*/ 672703 h 979586"/>
                <a:gd name="connsiteX313" fmla="*/ 722114 w 1086147"/>
                <a:gd name="connsiteY313" fmla="*/ 672108 h 979586"/>
                <a:gd name="connsiteX314" fmla="*/ 714375 w 1086147"/>
                <a:gd name="connsiteY314" fmla="*/ 648593 h 979586"/>
                <a:gd name="connsiteX315" fmla="*/ 688181 w 1086147"/>
                <a:gd name="connsiteY315" fmla="*/ 633115 h 979586"/>
                <a:gd name="connsiteX316" fmla="*/ 687884 w 1086147"/>
                <a:gd name="connsiteY316" fmla="*/ 633115 h 979586"/>
                <a:gd name="connsiteX317" fmla="*/ 652165 w 1086147"/>
                <a:gd name="connsiteY317" fmla="*/ 624781 h 979586"/>
                <a:gd name="connsiteX318" fmla="*/ 651272 w 1086147"/>
                <a:gd name="connsiteY318" fmla="*/ 624483 h 979586"/>
                <a:gd name="connsiteX319" fmla="*/ 650677 w 1086147"/>
                <a:gd name="connsiteY319" fmla="*/ 624185 h 979586"/>
                <a:gd name="connsiteX320" fmla="*/ 621804 w 1086147"/>
                <a:gd name="connsiteY320" fmla="*/ 604838 h 979586"/>
                <a:gd name="connsiteX321" fmla="*/ 621209 w 1086147"/>
                <a:gd name="connsiteY321" fmla="*/ 604540 h 979586"/>
                <a:gd name="connsiteX322" fmla="*/ 620911 w 1086147"/>
                <a:gd name="connsiteY322" fmla="*/ 603945 h 979586"/>
                <a:gd name="connsiteX323" fmla="*/ 596801 w 1086147"/>
                <a:gd name="connsiteY323" fmla="*/ 577751 h 979586"/>
                <a:gd name="connsiteX324" fmla="*/ 577453 w 1086147"/>
                <a:gd name="connsiteY324" fmla="*/ 561975 h 979586"/>
                <a:gd name="connsiteX325" fmla="*/ 546497 w 1086147"/>
                <a:gd name="connsiteY325" fmla="*/ 555129 h 979586"/>
                <a:gd name="connsiteX326" fmla="*/ 546199 w 1086147"/>
                <a:gd name="connsiteY326" fmla="*/ 554831 h 979586"/>
                <a:gd name="connsiteX327" fmla="*/ 545902 w 1086147"/>
                <a:gd name="connsiteY327" fmla="*/ 554831 h 979586"/>
                <a:gd name="connsiteX328" fmla="*/ 509885 w 1086147"/>
                <a:gd name="connsiteY328" fmla="*/ 544116 h 979586"/>
                <a:gd name="connsiteX329" fmla="*/ 508099 w 1086147"/>
                <a:gd name="connsiteY329" fmla="*/ 543520 h 979586"/>
                <a:gd name="connsiteX330" fmla="*/ 507206 w 1086147"/>
                <a:gd name="connsiteY330" fmla="*/ 541734 h 979586"/>
                <a:gd name="connsiteX331" fmla="*/ 500360 w 1086147"/>
                <a:gd name="connsiteY331" fmla="*/ 529233 h 979586"/>
                <a:gd name="connsiteX332" fmla="*/ 489049 w 1086147"/>
                <a:gd name="connsiteY332" fmla="*/ 513159 h 979586"/>
                <a:gd name="connsiteX333" fmla="*/ 484584 w 1086147"/>
                <a:gd name="connsiteY333" fmla="*/ 502444 h 979586"/>
                <a:gd name="connsiteX334" fmla="*/ 486073 w 1086147"/>
                <a:gd name="connsiteY334" fmla="*/ 491728 h 979586"/>
                <a:gd name="connsiteX335" fmla="*/ 489645 w 1086147"/>
                <a:gd name="connsiteY335" fmla="*/ 480715 h 979586"/>
                <a:gd name="connsiteX336" fmla="*/ 483096 w 1086147"/>
                <a:gd name="connsiteY336" fmla="*/ 458688 h 979586"/>
                <a:gd name="connsiteX337" fmla="*/ 482798 w 1086147"/>
                <a:gd name="connsiteY337" fmla="*/ 457795 h 979586"/>
                <a:gd name="connsiteX338" fmla="*/ 469999 w 1086147"/>
                <a:gd name="connsiteY338" fmla="*/ 432792 h 979586"/>
                <a:gd name="connsiteX339" fmla="*/ 469702 w 1086147"/>
                <a:gd name="connsiteY339" fmla="*/ 432197 h 979586"/>
                <a:gd name="connsiteX340" fmla="*/ 446484 w 1086147"/>
                <a:gd name="connsiteY340" fmla="*/ 406896 h 979586"/>
                <a:gd name="connsiteX341" fmla="*/ 445591 w 1086147"/>
                <a:gd name="connsiteY341" fmla="*/ 405705 h 979586"/>
                <a:gd name="connsiteX342" fmla="*/ 445294 w 1086147"/>
                <a:gd name="connsiteY342" fmla="*/ 404515 h 979586"/>
                <a:gd name="connsiteX343" fmla="*/ 440531 w 1086147"/>
                <a:gd name="connsiteY343" fmla="*/ 374452 h 979586"/>
                <a:gd name="connsiteX344" fmla="*/ 440234 w 1086147"/>
                <a:gd name="connsiteY344" fmla="*/ 372070 h 979586"/>
                <a:gd name="connsiteX345" fmla="*/ 441722 w 1086147"/>
                <a:gd name="connsiteY345" fmla="*/ 370284 h 979586"/>
                <a:gd name="connsiteX346" fmla="*/ 456902 w 1086147"/>
                <a:gd name="connsiteY346" fmla="*/ 353913 h 979586"/>
                <a:gd name="connsiteX347" fmla="*/ 457200 w 1086147"/>
                <a:gd name="connsiteY347" fmla="*/ 353616 h 979586"/>
                <a:gd name="connsiteX348" fmla="*/ 479822 w 1086147"/>
                <a:gd name="connsiteY348" fmla="*/ 320278 h 979586"/>
                <a:gd name="connsiteX349" fmla="*/ 480715 w 1086147"/>
                <a:gd name="connsiteY349" fmla="*/ 318790 h 979586"/>
                <a:gd name="connsiteX350" fmla="*/ 482501 w 1086147"/>
                <a:gd name="connsiteY350" fmla="*/ 318492 h 979586"/>
                <a:gd name="connsiteX351" fmla="*/ 517327 w 1086147"/>
                <a:gd name="connsiteY351" fmla="*/ 309860 h 979586"/>
                <a:gd name="connsiteX352" fmla="*/ 517624 w 1086147"/>
                <a:gd name="connsiteY352" fmla="*/ 309860 h 979586"/>
                <a:gd name="connsiteX353" fmla="*/ 517922 w 1086147"/>
                <a:gd name="connsiteY353" fmla="*/ 309860 h 979586"/>
                <a:gd name="connsiteX354" fmla="*/ 558701 w 1086147"/>
                <a:gd name="connsiteY354" fmla="*/ 303907 h 979586"/>
                <a:gd name="connsiteX355" fmla="*/ 597694 w 1086147"/>
                <a:gd name="connsiteY355" fmla="*/ 296763 h 979586"/>
                <a:gd name="connsiteX356" fmla="*/ 631627 w 1086147"/>
                <a:gd name="connsiteY356" fmla="*/ 276225 h 979586"/>
                <a:gd name="connsiteX357" fmla="*/ 650974 w 1086147"/>
                <a:gd name="connsiteY357" fmla="*/ 244673 h 979586"/>
                <a:gd name="connsiteX358" fmla="*/ 649784 w 1086147"/>
                <a:gd name="connsiteY358" fmla="*/ 219670 h 979586"/>
                <a:gd name="connsiteX359" fmla="*/ 641747 w 1086147"/>
                <a:gd name="connsiteY359" fmla="*/ 199727 h 979586"/>
                <a:gd name="connsiteX360" fmla="*/ 641449 w 1086147"/>
                <a:gd name="connsiteY360" fmla="*/ 199132 h 979586"/>
                <a:gd name="connsiteX361" fmla="*/ 641152 w 1086147"/>
                <a:gd name="connsiteY361" fmla="*/ 198239 h 979586"/>
                <a:gd name="connsiteX362" fmla="*/ 637580 w 1086147"/>
                <a:gd name="connsiteY362" fmla="*/ 149126 h 979586"/>
                <a:gd name="connsiteX363" fmla="*/ 637580 w 1086147"/>
                <a:gd name="connsiteY363" fmla="*/ 148828 h 979586"/>
                <a:gd name="connsiteX364" fmla="*/ 637580 w 1086147"/>
                <a:gd name="connsiteY364" fmla="*/ 148530 h 979586"/>
                <a:gd name="connsiteX365" fmla="*/ 637580 w 1086147"/>
                <a:gd name="connsiteY365" fmla="*/ 97334 h 979586"/>
                <a:gd name="connsiteX366" fmla="*/ 637580 w 1086147"/>
                <a:gd name="connsiteY366" fmla="*/ 97036 h 979586"/>
                <a:gd name="connsiteX367" fmla="*/ 630734 w 1086147"/>
                <a:gd name="connsiteY367" fmla="*/ 82153 h 979586"/>
                <a:gd name="connsiteX368" fmla="*/ 630734 w 1086147"/>
                <a:gd name="connsiteY368" fmla="*/ 81855 h 979586"/>
                <a:gd name="connsiteX369" fmla="*/ 611088 w 1086147"/>
                <a:gd name="connsiteY369" fmla="*/ 59234 h 979586"/>
                <a:gd name="connsiteX370" fmla="*/ 610195 w 1086147"/>
                <a:gd name="connsiteY370" fmla="*/ 57745 h 979586"/>
                <a:gd name="connsiteX371" fmla="*/ 609898 w 1086147"/>
                <a:gd name="connsiteY371" fmla="*/ 56257 h 979586"/>
                <a:gd name="connsiteX372" fmla="*/ 609005 w 1086147"/>
                <a:gd name="connsiteY372" fmla="*/ 33933 h 979586"/>
                <a:gd name="connsiteX373" fmla="*/ 606028 w 1086147"/>
                <a:gd name="connsiteY373" fmla="*/ 32742 h 979586"/>
                <a:gd name="connsiteX374" fmla="*/ 556022 w 1086147"/>
                <a:gd name="connsiteY374" fmla="*/ 16073 h 979586"/>
                <a:gd name="connsiteX375" fmla="*/ 555427 w 1086147"/>
                <a:gd name="connsiteY375" fmla="*/ 16073 h 979586"/>
                <a:gd name="connsiteX376" fmla="*/ 518815 w 1086147"/>
                <a:gd name="connsiteY376" fmla="*/ 7739 h 979586"/>
                <a:gd name="connsiteX377" fmla="*/ 518220 w 1086147"/>
                <a:gd name="connsiteY377" fmla="*/ 7739 h 979586"/>
                <a:gd name="connsiteX378" fmla="*/ 517624 w 1086147"/>
                <a:gd name="connsiteY378" fmla="*/ 7441 h 979586"/>
                <a:gd name="connsiteX379" fmla="*/ 501551 w 1086147"/>
                <a:gd name="connsiteY379" fmla="*/ 0 h 97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</a:cxnLst>
              <a:rect l="l" t="t" r="r" b="b"/>
              <a:pathLst>
                <a:path w="1086147" h="979586">
                  <a:moveTo>
                    <a:pt x="501551" y="0"/>
                  </a:moveTo>
                  <a:lnTo>
                    <a:pt x="486966" y="7441"/>
                  </a:lnTo>
                  <a:lnTo>
                    <a:pt x="486668" y="7441"/>
                  </a:lnTo>
                  <a:lnTo>
                    <a:pt x="486073" y="7739"/>
                  </a:lnTo>
                  <a:lnTo>
                    <a:pt x="455712" y="15776"/>
                  </a:lnTo>
                  <a:lnTo>
                    <a:pt x="428625" y="34826"/>
                  </a:lnTo>
                  <a:lnTo>
                    <a:pt x="406896" y="49113"/>
                  </a:lnTo>
                  <a:lnTo>
                    <a:pt x="405705" y="50006"/>
                  </a:lnTo>
                  <a:lnTo>
                    <a:pt x="404515" y="50006"/>
                  </a:lnTo>
                  <a:lnTo>
                    <a:pt x="384572" y="51197"/>
                  </a:lnTo>
                  <a:lnTo>
                    <a:pt x="355104" y="64889"/>
                  </a:lnTo>
                  <a:lnTo>
                    <a:pt x="354509" y="65187"/>
                  </a:lnTo>
                  <a:lnTo>
                    <a:pt x="337840" y="81260"/>
                  </a:lnTo>
                  <a:lnTo>
                    <a:pt x="337245" y="81558"/>
                  </a:lnTo>
                  <a:lnTo>
                    <a:pt x="336649" y="81855"/>
                  </a:lnTo>
                  <a:lnTo>
                    <a:pt x="309563" y="94952"/>
                  </a:lnTo>
                  <a:lnTo>
                    <a:pt x="313730" y="100013"/>
                  </a:lnTo>
                  <a:lnTo>
                    <a:pt x="314920" y="101798"/>
                  </a:lnTo>
                  <a:lnTo>
                    <a:pt x="314623" y="103584"/>
                  </a:lnTo>
                  <a:lnTo>
                    <a:pt x="313134" y="115788"/>
                  </a:lnTo>
                  <a:lnTo>
                    <a:pt x="323850" y="121146"/>
                  </a:lnTo>
                  <a:lnTo>
                    <a:pt x="324445" y="121146"/>
                  </a:lnTo>
                  <a:lnTo>
                    <a:pt x="325041" y="121741"/>
                  </a:lnTo>
                  <a:lnTo>
                    <a:pt x="350341" y="143768"/>
                  </a:lnTo>
                  <a:lnTo>
                    <a:pt x="351532" y="144661"/>
                  </a:lnTo>
                  <a:lnTo>
                    <a:pt x="351830" y="145852"/>
                  </a:lnTo>
                  <a:lnTo>
                    <a:pt x="358676" y="166390"/>
                  </a:lnTo>
                  <a:lnTo>
                    <a:pt x="358973" y="167580"/>
                  </a:lnTo>
                  <a:lnTo>
                    <a:pt x="358973" y="168473"/>
                  </a:lnTo>
                  <a:lnTo>
                    <a:pt x="353616" y="197644"/>
                  </a:lnTo>
                  <a:lnTo>
                    <a:pt x="353318" y="200025"/>
                  </a:lnTo>
                  <a:lnTo>
                    <a:pt x="350937" y="201216"/>
                  </a:lnTo>
                  <a:lnTo>
                    <a:pt x="320576" y="213717"/>
                  </a:lnTo>
                  <a:lnTo>
                    <a:pt x="316409" y="226219"/>
                  </a:lnTo>
                  <a:lnTo>
                    <a:pt x="314623" y="238720"/>
                  </a:lnTo>
                  <a:lnTo>
                    <a:pt x="314623" y="239316"/>
                  </a:lnTo>
                  <a:lnTo>
                    <a:pt x="314623" y="239911"/>
                  </a:lnTo>
                  <a:lnTo>
                    <a:pt x="316409" y="252710"/>
                  </a:lnTo>
                  <a:lnTo>
                    <a:pt x="327422" y="266700"/>
                  </a:lnTo>
                  <a:lnTo>
                    <a:pt x="383084" y="266700"/>
                  </a:lnTo>
                  <a:lnTo>
                    <a:pt x="384870" y="266700"/>
                  </a:lnTo>
                  <a:lnTo>
                    <a:pt x="386060" y="267891"/>
                  </a:lnTo>
                  <a:lnTo>
                    <a:pt x="404515" y="283071"/>
                  </a:lnTo>
                  <a:lnTo>
                    <a:pt x="404813" y="283071"/>
                  </a:lnTo>
                  <a:lnTo>
                    <a:pt x="433388" y="303312"/>
                  </a:lnTo>
                  <a:lnTo>
                    <a:pt x="435769" y="305098"/>
                  </a:lnTo>
                  <a:lnTo>
                    <a:pt x="435471" y="308074"/>
                  </a:lnTo>
                  <a:lnTo>
                    <a:pt x="431899" y="328315"/>
                  </a:lnTo>
                  <a:lnTo>
                    <a:pt x="431602" y="331589"/>
                  </a:lnTo>
                  <a:lnTo>
                    <a:pt x="428327" y="332184"/>
                  </a:lnTo>
                  <a:lnTo>
                    <a:pt x="394990" y="340519"/>
                  </a:lnTo>
                  <a:lnTo>
                    <a:pt x="394395" y="340816"/>
                  </a:lnTo>
                  <a:lnTo>
                    <a:pt x="366415" y="352425"/>
                  </a:lnTo>
                  <a:lnTo>
                    <a:pt x="366117" y="352425"/>
                  </a:lnTo>
                  <a:lnTo>
                    <a:pt x="353616" y="358676"/>
                  </a:lnTo>
                  <a:lnTo>
                    <a:pt x="356592" y="364629"/>
                  </a:lnTo>
                  <a:lnTo>
                    <a:pt x="357188" y="365820"/>
                  </a:lnTo>
                  <a:lnTo>
                    <a:pt x="357188" y="366713"/>
                  </a:lnTo>
                  <a:lnTo>
                    <a:pt x="357188" y="389037"/>
                  </a:lnTo>
                  <a:lnTo>
                    <a:pt x="357188" y="390227"/>
                  </a:lnTo>
                  <a:lnTo>
                    <a:pt x="356592" y="391418"/>
                  </a:lnTo>
                  <a:lnTo>
                    <a:pt x="344686" y="410170"/>
                  </a:lnTo>
                  <a:lnTo>
                    <a:pt x="342602" y="413147"/>
                  </a:lnTo>
                  <a:lnTo>
                    <a:pt x="339328" y="412254"/>
                  </a:lnTo>
                  <a:lnTo>
                    <a:pt x="315516" y="405408"/>
                  </a:lnTo>
                  <a:lnTo>
                    <a:pt x="315218" y="405408"/>
                  </a:lnTo>
                  <a:lnTo>
                    <a:pt x="294382" y="398859"/>
                  </a:lnTo>
                  <a:lnTo>
                    <a:pt x="282476" y="402134"/>
                  </a:lnTo>
                  <a:lnTo>
                    <a:pt x="282178" y="402134"/>
                  </a:lnTo>
                  <a:lnTo>
                    <a:pt x="261640" y="414040"/>
                  </a:lnTo>
                  <a:lnTo>
                    <a:pt x="257175" y="453033"/>
                  </a:lnTo>
                  <a:lnTo>
                    <a:pt x="278606" y="468511"/>
                  </a:lnTo>
                  <a:lnTo>
                    <a:pt x="278904" y="468511"/>
                  </a:lnTo>
                  <a:lnTo>
                    <a:pt x="311348" y="495895"/>
                  </a:lnTo>
                  <a:lnTo>
                    <a:pt x="312539" y="496788"/>
                  </a:lnTo>
                  <a:lnTo>
                    <a:pt x="312837" y="498277"/>
                  </a:lnTo>
                  <a:lnTo>
                    <a:pt x="322957" y="533995"/>
                  </a:lnTo>
                  <a:lnTo>
                    <a:pt x="323255" y="534591"/>
                  </a:lnTo>
                  <a:lnTo>
                    <a:pt x="323255" y="535186"/>
                  </a:lnTo>
                  <a:lnTo>
                    <a:pt x="323255" y="548283"/>
                  </a:lnTo>
                  <a:lnTo>
                    <a:pt x="336947" y="560487"/>
                  </a:lnTo>
                  <a:lnTo>
                    <a:pt x="337840" y="561380"/>
                  </a:lnTo>
                  <a:lnTo>
                    <a:pt x="338138" y="562570"/>
                  </a:lnTo>
                  <a:lnTo>
                    <a:pt x="342305" y="574477"/>
                  </a:lnTo>
                  <a:lnTo>
                    <a:pt x="411659" y="571202"/>
                  </a:lnTo>
                  <a:lnTo>
                    <a:pt x="413445" y="571202"/>
                  </a:lnTo>
                  <a:lnTo>
                    <a:pt x="414635" y="572095"/>
                  </a:lnTo>
                  <a:lnTo>
                    <a:pt x="427732" y="581323"/>
                  </a:lnTo>
                  <a:lnTo>
                    <a:pt x="431899" y="575072"/>
                  </a:lnTo>
                  <a:lnTo>
                    <a:pt x="433983" y="571798"/>
                  </a:lnTo>
                  <a:lnTo>
                    <a:pt x="437555" y="573286"/>
                  </a:lnTo>
                  <a:lnTo>
                    <a:pt x="459581" y="581620"/>
                  </a:lnTo>
                  <a:lnTo>
                    <a:pt x="462558" y="582811"/>
                  </a:lnTo>
                  <a:lnTo>
                    <a:pt x="462558" y="586085"/>
                  </a:lnTo>
                  <a:lnTo>
                    <a:pt x="462558" y="599777"/>
                  </a:lnTo>
                  <a:lnTo>
                    <a:pt x="462558" y="601861"/>
                  </a:lnTo>
                  <a:lnTo>
                    <a:pt x="461367" y="603052"/>
                  </a:lnTo>
                  <a:lnTo>
                    <a:pt x="447973" y="616446"/>
                  </a:lnTo>
                  <a:lnTo>
                    <a:pt x="447675" y="616744"/>
                  </a:lnTo>
                  <a:lnTo>
                    <a:pt x="437852" y="628352"/>
                  </a:lnTo>
                  <a:lnTo>
                    <a:pt x="436364" y="629841"/>
                  </a:lnTo>
                  <a:lnTo>
                    <a:pt x="434280" y="630138"/>
                  </a:lnTo>
                  <a:lnTo>
                    <a:pt x="400348" y="631924"/>
                  </a:lnTo>
                  <a:lnTo>
                    <a:pt x="399157" y="631924"/>
                  </a:lnTo>
                  <a:lnTo>
                    <a:pt x="398264" y="631329"/>
                  </a:lnTo>
                  <a:lnTo>
                    <a:pt x="381595" y="623888"/>
                  </a:lnTo>
                  <a:lnTo>
                    <a:pt x="361950" y="637877"/>
                  </a:lnTo>
                  <a:lnTo>
                    <a:pt x="361057" y="638473"/>
                  </a:lnTo>
                  <a:lnTo>
                    <a:pt x="359866" y="638473"/>
                  </a:lnTo>
                  <a:lnTo>
                    <a:pt x="324148" y="642045"/>
                  </a:lnTo>
                  <a:lnTo>
                    <a:pt x="323552" y="642045"/>
                  </a:lnTo>
                  <a:lnTo>
                    <a:pt x="323255" y="642045"/>
                  </a:lnTo>
                  <a:lnTo>
                    <a:pt x="255389" y="638473"/>
                  </a:lnTo>
                  <a:lnTo>
                    <a:pt x="254496" y="638473"/>
                  </a:lnTo>
                  <a:lnTo>
                    <a:pt x="253901" y="638473"/>
                  </a:lnTo>
                  <a:lnTo>
                    <a:pt x="238720" y="633115"/>
                  </a:lnTo>
                  <a:lnTo>
                    <a:pt x="235744" y="632222"/>
                  </a:lnTo>
                  <a:lnTo>
                    <a:pt x="235446" y="629245"/>
                  </a:lnTo>
                  <a:lnTo>
                    <a:pt x="233958" y="611684"/>
                  </a:lnTo>
                  <a:lnTo>
                    <a:pt x="219968" y="606623"/>
                  </a:lnTo>
                  <a:lnTo>
                    <a:pt x="203299" y="614958"/>
                  </a:lnTo>
                  <a:lnTo>
                    <a:pt x="193774" y="656927"/>
                  </a:lnTo>
                  <a:lnTo>
                    <a:pt x="191988" y="665262"/>
                  </a:lnTo>
                  <a:lnTo>
                    <a:pt x="185738" y="659309"/>
                  </a:lnTo>
                  <a:lnTo>
                    <a:pt x="170557" y="644128"/>
                  </a:lnTo>
                  <a:lnTo>
                    <a:pt x="169069" y="642640"/>
                  </a:lnTo>
                  <a:lnTo>
                    <a:pt x="169069" y="640259"/>
                  </a:lnTo>
                  <a:lnTo>
                    <a:pt x="170855" y="611684"/>
                  </a:lnTo>
                  <a:lnTo>
                    <a:pt x="165795" y="605433"/>
                  </a:lnTo>
                  <a:lnTo>
                    <a:pt x="152400" y="595015"/>
                  </a:lnTo>
                  <a:lnTo>
                    <a:pt x="148828" y="592336"/>
                  </a:lnTo>
                  <a:lnTo>
                    <a:pt x="151209" y="588764"/>
                  </a:lnTo>
                  <a:lnTo>
                    <a:pt x="158651" y="577156"/>
                  </a:lnTo>
                  <a:lnTo>
                    <a:pt x="152400" y="573286"/>
                  </a:lnTo>
                  <a:lnTo>
                    <a:pt x="150316" y="571798"/>
                  </a:lnTo>
                  <a:lnTo>
                    <a:pt x="150316" y="569119"/>
                  </a:lnTo>
                  <a:lnTo>
                    <a:pt x="150316" y="553938"/>
                  </a:lnTo>
                  <a:lnTo>
                    <a:pt x="150316" y="549176"/>
                  </a:lnTo>
                  <a:lnTo>
                    <a:pt x="155079" y="549176"/>
                  </a:lnTo>
                  <a:lnTo>
                    <a:pt x="179784" y="549176"/>
                  </a:lnTo>
                  <a:lnTo>
                    <a:pt x="180677" y="538163"/>
                  </a:lnTo>
                  <a:lnTo>
                    <a:pt x="165199" y="519410"/>
                  </a:lnTo>
                  <a:lnTo>
                    <a:pt x="164902" y="519113"/>
                  </a:lnTo>
                  <a:lnTo>
                    <a:pt x="164604" y="518815"/>
                  </a:lnTo>
                  <a:lnTo>
                    <a:pt x="152698" y="496491"/>
                  </a:lnTo>
                  <a:lnTo>
                    <a:pt x="152400" y="496193"/>
                  </a:lnTo>
                  <a:lnTo>
                    <a:pt x="152400" y="495895"/>
                  </a:lnTo>
                  <a:lnTo>
                    <a:pt x="142280" y="468809"/>
                  </a:lnTo>
                  <a:lnTo>
                    <a:pt x="132457" y="441722"/>
                  </a:lnTo>
                  <a:lnTo>
                    <a:pt x="95845" y="426541"/>
                  </a:lnTo>
                  <a:lnTo>
                    <a:pt x="88106" y="431899"/>
                  </a:lnTo>
                  <a:lnTo>
                    <a:pt x="87511" y="432197"/>
                  </a:lnTo>
                  <a:lnTo>
                    <a:pt x="87213" y="432495"/>
                  </a:lnTo>
                  <a:lnTo>
                    <a:pt x="67270" y="440234"/>
                  </a:lnTo>
                  <a:lnTo>
                    <a:pt x="63103" y="466427"/>
                  </a:lnTo>
                  <a:lnTo>
                    <a:pt x="72926" y="489049"/>
                  </a:lnTo>
                  <a:lnTo>
                    <a:pt x="72926" y="489645"/>
                  </a:lnTo>
                  <a:lnTo>
                    <a:pt x="73223" y="489942"/>
                  </a:lnTo>
                  <a:lnTo>
                    <a:pt x="79474" y="523875"/>
                  </a:lnTo>
                  <a:lnTo>
                    <a:pt x="94952" y="536377"/>
                  </a:lnTo>
                  <a:lnTo>
                    <a:pt x="95250" y="536674"/>
                  </a:lnTo>
                  <a:lnTo>
                    <a:pt x="130671" y="561975"/>
                  </a:lnTo>
                  <a:lnTo>
                    <a:pt x="132755" y="563463"/>
                  </a:lnTo>
                  <a:lnTo>
                    <a:pt x="132755" y="566142"/>
                  </a:lnTo>
                  <a:lnTo>
                    <a:pt x="130969" y="598289"/>
                  </a:lnTo>
                  <a:lnTo>
                    <a:pt x="130671" y="602754"/>
                  </a:lnTo>
                  <a:lnTo>
                    <a:pt x="126206" y="602754"/>
                  </a:lnTo>
                  <a:lnTo>
                    <a:pt x="115788" y="602754"/>
                  </a:lnTo>
                  <a:lnTo>
                    <a:pt x="103287" y="627459"/>
                  </a:lnTo>
                  <a:lnTo>
                    <a:pt x="102691" y="628948"/>
                  </a:lnTo>
                  <a:lnTo>
                    <a:pt x="100905" y="629543"/>
                  </a:lnTo>
                  <a:lnTo>
                    <a:pt x="79772" y="639366"/>
                  </a:lnTo>
                  <a:lnTo>
                    <a:pt x="78879" y="639961"/>
                  </a:lnTo>
                  <a:lnTo>
                    <a:pt x="55959" y="656332"/>
                  </a:lnTo>
                  <a:lnTo>
                    <a:pt x="55066" y="656927"/>
                  </a:lnTo>
                  <a:lnTo>
                    <a:pt x="53876" y="657225"/>
                  </a:lnTo>
                  <a:lnTo>
                    <a:pt x="35123" y="660499"/>
                  </a:lnTo>
                  <a:lnTo>
                    <a:pt x="30659" y="661392"/>
                  </a:lnTo>
                  <a:lnTo>
                    <a:pt x="29766" y="656927"/>
                  </a:lnTo>
                  <a:lnTo>
                    <a:pt x="26789" y="642938"/>
                  </a:lnTo>
                  <a:lnTo>
                    <a:pt x="17264" y="640854"/>
                  </a:lnTo>
                  <a:lnTo>
                    <a:pt x="0" y="659309"/>
                  </a:lnTo>
                  <a:lnTo>
                    <a:pt x="22920" y="685205"/>
                  </a:lnTo>
                  <a:lnTo>
                    <a:pt x="27980" y="681038"/>
                  </a:lnTo>
                  <a:lnTo>
                    <a:pt x="30063" y="679549"/>
                  </a:lnTo>
                  <a:lnTo>
                    <a:pt x="32742" y="680442"/>
                  </a:lnTo>
                  <a:lnTo>
                    <a:pt x="56555" y="688777"/>
                  </a:lnTo>
                  <a:lnTo>
                    <a:pt x="56852" y="689074"/>
                  </a:lnTo>
                  <a:lnTo>
                    <a:pt x="57150" y="689372"/>
                  </a:lnTo>
                  <a:lnTo>
                    <a:pt x="91380" y="709613"/>
                  </a:lnTo>
                  <a:lnTo>
                    <a:pt x="91678" y="709910"/>
                  </a:lnTo>
                  <a:lnTo>
                    <a:pt x="91976" y="710208"/>
                  </a:lnTo>
                  <a:lnTo>
                    <a:pt x="119063" y="732234"/>
                  </a:lnTo>
                  <a:lnTo>
                    <a:pt x="120848" y="733723"/>
                  </a:lnTo>
                  <a:lnTo>
                    <a:pt x="120848" y="736104"/>
                  </a:lnTo>
                  <a:lnTo>
                    <a:pt x="119360" y="763786"/>
                  </a:lnTo>
                  <a:lnTo>
                    <a:pt x="134243" y="765274"/>
                  </a:lnTo>
                  <a:lnTo>
                    <a:pt x="135136" y="765274"/>
                  </a:lnTo>
                  <a:lnTo>
                    <a:pt x="149423" y="763786"/>
                  </a:lnTo>
                  <a:lnTo>
                    <a:pt x="153888" y="725091"/>
                  </a:lnTo>
                  <a:lnTo>
                    <a:pt x="154484" y="720923"/>
                  </a:lnTo>
                  <a:lnTo>
                    <a:pt x="158651" y="720923"/>
                  </a:lnTo>
                  <a:lnTo>
                    <a:pt x="183952" y="720923"/>
                  </a:lnTo>
                  <a:lnTo>
                    <a:pt x="233363" y="720923"/>
                  </a:lnTo>
                  <a:lnTo>
                    <a:pt x="235744" y="720923"/>
                  </a:lnTo>
                  <a:lnTo>
                    <a:pt x="237232" y="723007"/>
                  </a:lnTo>
                  <a:lnTo>
                    <a:pt x="249138" y="739973"/>
                  </a:lnTo>
                  <a:lnTo>
                    <a:pt x="249436" y="739973"/>
                  </a:lnTo>
                  <a:lnTo>
                    <a:pt x="267891" y="769144"/>
                  </a:lnTo>
                  <a:lnTo>
                    <a:pt x="268188" y="769441"/>
                  </a:lnTo>
                  <a:lnTo>
                    <a:pt x="268486" y="769739"/>
                  </a:lnTo>
                  <a:lnTo>
                    <a:pt x="281880" y="800398"/>
                  </a:lnTo>
                  <a:lnTo>
                    <a:pt x="282178" y="800993"/>
                  </a:lnTo>
                  <a:lnTo>
                    <a:pt x="282476" y="801588"/>
                  </a:lnTo>
                  <a:lnTo>
                    <a:pt x="286643" y="828973"/>
                  </a:lnTo>
                  <a:lnTo>
                    <a:pt x="297656" y="823615"/>
                  </a:lnTo>
                  <a:lnTo>
                    <a:pt x="298847" y="822722"/>
                  </a:lnTo>
                  <a:lnTo>
                    <a:pt x="300335" y="823020"/>
                  </a:lnTo>
                  <a:lnTo>
                    <a:pt x="351532" y="829866"/>
                  </a:lnTo>
                  <a:lnTo>
                    <a:pt x="352723" y="829866"/>
                  </a:lnTo>
                  <a:lnTo>
                    <a:pt x="353913" y="830759"/>
                  </a:lnTo>
                  <a:lnTo>
                    <a:pt x="381000" y="852785"/>
                  </a:lnTo>
                  <a:lnTo>
                    <a:pt x="415230" y="879277"/>
                  </a:lnTo>
                  <a:lnTo>
                    <a:pt x="415826" y="879574"/>
                  </a:lnTo>
                  <a:lnTo>
                    <a:pt x="456009" y="892969"/>
                  </a:lnTo>
                  <a:lnTo>
                    <a:pt x="476548" y="899815"/>
                  </a:lnTo>
                  <a:lnTo>
                    <a:pt x="479822" y="900708"/>
                  </a:lnTo>
                  <a:lnTo>
                    <a:pt x="479822" y="904280"/>
                  </a:lnTo>
                  <a:lnTo>
                    <a:pt x="479822" y="953691"/>
                  </a:lnTo>
                  <a:lnTo>
                    <a:pt x="479822" y="954584"/>
                  </a:lnTo>
                  <a:lnTo>
                    <a:pt x="479227" y="955477"/>
                  </a:lnTo>
                  <a:lnTo>
                    <a:pt x="473869" y="969169"/>
                  </a:lnTo>
                  <a:lnTo>
                    <a:pt x="488752" y="973931"/>
                  </a:lnTo>
                  <a:lnTo>
                    <a:pt x="504527" y="979587"/>
                  </a:lnTo>
                  <a:lnTo>
                    <a:pt x="532507" y="975420"/>
                  </a:lnTo>
                  <a:cubicBezTo>
                    <a:pt x="533361" y="974390"/>
                    <a:pt x="540907" y="965472"/>
                    <a:pt x="549771" y="955179"/>
                  </a:cubicBezTo>
                  <a:cubicBezTo>
                    <a:pt x="554450" y="949745"/>
                    <a:pt x="559451" y="944355"/>
                    <a:pt x="563463" y="939998"/>
                  </a:cubicBezTo>
                  <a:cubicBezTo>
                    <a:pt x="565470" y="937820"/>
                    <a:pt x="567006" y="935825"/>
                    <a:pt x="568523" y="934343"/>
                  </a:cubicBezTo>
                  <a:cubicBezTo>
                    <a:pt x="570041" y="932861"/>
                    <a:pt x="570932" y="932097"/>
                    <a:pt x="572988" y="931069"/>
                  </a:cubicBezTo>
                  <a:cubicBezTo>
                    <a:pt x="573268" y="930929"/>
                    <a:pt x="575531" y="929169"/>
                    <a:pt x="578048" y="927199"/>
                  </a:cubicBezTo>
                  <a:cubicBezTo>
                    <a:pt x="580566" y="925229"/>
                    <a:pt x="583552" y="922737"/>
                    <a:pt x="586383" y="920353"/>
                  </a:cubicBezTo>
                  <a:cubicBezTo>
                    <a:pt x="592045" y="915585"/>
                    <a:pt x="597098" y="911126"/>
                    <a:pt x="597098" y="911126"/>
                  </a:cubicBezTo>
                  <a:lnTo>
                    <a:pt x="598289" y="910233"/>
                  </a:lnTo>
                  <a:lnTo>
                    <a:pt x="599777" y="909935"/>
                  </a:lnTo>
                  <a:cubicBezTo>
                    <a:pt x="599777" y="909935"/>
                    <a:pt x="611060" y="908909"/>
                    <a:pt x="622995" y="907852"/>
                  </a:cubicBezTo>
                  <a:cubicBezTo>
                    <a:pt x="628962" y="907323"/>
                    <a:pt x="635150" y="906650"/>
                    <a:pt x="640259" y="906363"/>
                  </a:cubicBezTo>
                  <a:cubicBezTo>
                    <a:pt x="642813" y="906220"/>
                    <a:pt x="644893" y="906083"/>
                    <a:pt x="646807" y="906066"/>
                  </a:cubicBezTo>
                  <a:cubicBezTo>
                    <a:pt x="648721" y="906048"/>
                    <a:pt x="650262" y="906042"/>
                    <a:pt x="651867" y="906363"/>
                  </a:cubicBezTo>
                  <a:cubicBezTo>
                    <a:pt x="655766" y="907143"/>
                    <a:pt x="657676" y="909516"/>
                    <a:pt x="660499" y="912019"/>
                  </a:cubicBezTo>
                  <a:cubicBezTo>
                    <a:pt x="663322" y="914522"/>
                    <a:pt x="666347" y="917569"/>
                    <a:pt x="669429" y="920651"/>
                  </a:cubicBezTo>
                  <a:cubicBezTo>
                    <a:pt x="672511" y="923733"/>
                    <a:pt x="675419" y="926627"/>
                    <a:pt x="678061" y="928985"/>
                  </a:cubicBezTo>
                  <a:cubicBezTo>
                    <a:pt x="680703" y="931344"/>
                    <a:pt x="683494" y="933078"/>
                    <a:pt x="683716" y="933152"/>
                  </a:cubicBezTo>
                  <a:cubicBezTo>
                    <a:pt x="686346" y="934029"/>
                    <a:pt x="697935" y="936710"/>
                    <a:pt x="708124" y="938808"/>
                  </a:cubicBezTo>
                  <a:cubicBezTo>
                    <a:pt x="717681" y="940775"/>
                    <a:pt x="725228" y="942175"/>
                    <a:pt x="726281" y="942380"/>
                  </a:cubicBezTo>
                  <a:lnTo>
                    <a:pt x="812602" y="937617"/>
                  </a:lnTo>
                  <a:lnTo>
                    <a:pt x="812899" y="937617"/>
                  </a:lnTo>
                  <a:lnTo>
                    <a:pt x="839093" y="926009"/>
                  </a:lnTo>
                  <a:lnTo>
                    <a:pt x="839986" y="925711"/>
                  </a:lnTo>
                  <a:lnTo>
                    <a:pt x="840879" y="925711"/>
                  </a:lnTo>
                  <a:cubicBezTo>
                    <a:pt x="840879" y="925711"/>
                    <a:pt x="850561" y="925854"/>
                    <a:pt x="860822" y="926306"/>
                  </a:cubicBezTo>
                  <a:cubicBezTo>
                    <a:pt x="865953" y="926533"/>
                    <a:pt x="871359" y="926913"/>
                    <a:pt x="875705" y="927199"/>
                  </a:cubicBezTo>
                  <a:cubicBezTo>
                    <a:pt x="880051" y="927485"/>
                    <a:pt x="882759" y="927475"/>
                    <a:pt x="885230" y="928092"/>
                  </a:cubicBezTo>
                  <a:cubicBezTo>
                    <a:pt x="886910" y="928512"/>
                    <a:pt x="893250" y="929727"/>
                    <a:pt x="898624" y="930473"/>
                  </a:cubicBezTo>
                  <a:cubicBezTo>
                    <a:pt x="903375" y="931133"/>
                    <a:pt x="906622" y="931547"/>
                    <a:pt x="907554" y="931664"/>
                  </a:cubicBezTo>
                  <a:cubicBezTo>
                    <a:pt x="907676" y="931679"/>
                    <a:pt x="908745" y="931664"/>
                    <a:pt x="908745" y="931664"/>
                  </a:cubicBezTo>
                  <a:lnTo>
                    <a:pt x="942082" y="926902"/>
                  </a:lnTo>
                  <a:lnTo>
                    <a:pt x="942380" y="926902"/>
                  </a:lnTo>
                  <a:lnTo>
                    <a:pt x="962025" y="919163"/>
                  </a:lnTo>
                  <a:lnTo>
                    <a:pt x="975122" y="902494"/>
                  </a:lnTo>
                  <a:lnTo>
                    <a:pt x="975420" y="902196"/>
                  </a:lnTo>
                  <a:lnTo>
                    <a:pt x="989112" y="868561"/>
                  </a:lnTo>
                  <a:lnTo>
                    <a:pt x="989707" y="867668"/>
                  </a:lnTo>
                  <a:lnTo>
                    <a:pt x="990302" y="866775"/>
                  </a:lnTo>
                  <a:lnTo>
                    <a:pt x="998637" y="858441"/>
                  </a:lnTo>
                  <a:lnTo>
                    <a:pt x="1000720" y="856357"/>
                  </a:lnTo>
                  <a:lnTo>
                    <a:pt x="1003399" y="857250"/>
                  </a:lnTo>
                  <a:lnTo>
                    <a:pt x="1020961" y="863203"/>
                  </a:lnTo>
                  <a:lnTo>
                    <a:pt x="1021556" y="863203"/>
                  </a:lnTo>
                  <a:lnTo>
                    <a:pt x="1021556" y="863501"/>
                  </a:lnTo>
                  <a:cubicBezTo>
                    <a:pt x="1022112" y="863605"/>
                    <a:pt x="1035298" y="865844"/>
                    <a:pt x="1051322" y="875705"/>
                  </a:cubicBezTo>
                  <a:cubicBezTo>
                    <a:pt x="1058107" y="879880"/>
                    <a:pt x="1061688" y="879254"/>
                    <a:pt x="1064121" y="878086"/>
                  </a:cubicBezTo>
                  <a:cubicBezTo>
                    <a:pt x="1066554" y="876918"/>
                    <a:pt x="1067693" y="875109"/>
                    <a:pt x="1067693" y="875109"/>
                  </a:cubicBezTo>
                  <a:lnTo>
                    <a:pt x="1074539" y="858738"/>
                  </a:lnTo>
                  <a:lnTo>
                    <a:pt x="1086148" y="831354"/>
                  </a:lnTo>
                  <a:lnTo>
                    <a:pt x="1083766" y="805160"/>
                  </a:lnTo>
                  <a:lnTo>
                    <a:pt x="1067098" y="777478"/>
                  </a:lnTo>
                  <a:lnTo>
                    <a:pt x="1039118" y="759916"/>
                  </a:lnTo>
                  <a:lnTo>
                    <a:pt x="1038820" y="759916"/>
                  </a:lnTo>
                  <a:lnTo>
                    <a:pt x="1013817" y="741462"/>
                  </a:lnTo>
                  <a:lnTo>
                    <a:pt x="1013222" y="741462"/>
                  </a:lnTo>
                  <a:lnTo>
                    <a:pt x="989707" y="734318"/>
                  </a:lnTo>
                  <a:lnTo>
                    <a:pt x="922437" y="730746"/>
                  </a:lnTo>
                  <a:lnTo>
                    <a:pt x="919460" y="730448"/>
                  </a:lnTo>
                  <a:lnTo>
                    <a:pt x="918270" y="727770"/>
                  </a:lnTo>
                  <a:lnTo>
                    <a:pt x="912316" y="714673"/>
                  </a:lnTo>
                  <a:lnTo>
                    <a:pt x="897731" y="679847"/>
                  </a:lnTo>
                  <a:lnTo>
                    <a:pt x="864394" y="675382"/>
                  </a:lnTo>
                  <a:lnTo>
                    <a:pt x="864096" y="675382"/>
                  </a:lnTo>
                  <a:lnTo>
                    <a:pt x="863798" y="675084"/>
                  </a:lnTo>
                  <a:lnTo>
                    <a:pt x="837009" y="668238"/>
                  </a:lnTo>
                  <a:lnTo>
                    <a:pt x="803077" y="666155"/>
                  </a:lnTo>
                  <a:lnTo>
                    <a:pt x="798612" y="713184"/>
                  </a:lnTo>
                  <a:lnTo>
                    <a:pt x="798612" y="714375"/>
                  </a:lnTo>
                  <a:lnTo>
                    <a:pt x="797719" y="715566"/>
                  </a:lnTo>
                  <a:lnTo>
                    <a:pt x="784622" y="733425"/>
                  </a:lnTo>
                  <a:lnTo>
                    <a:pt x="781943" y="736997"/>
                  </a:lnTo>
                  <a:lnTo>
                    <a:pt x="778371" y="734913"/>
                  </a:lnTo>
                  <a:lnTo>
                    <a:pt x="756642" y="721519"/>
                  </a:lnTo>
                  <a:lnTo>
                    <a:pt x="755749" y="720923"/>
                  </a:lnTo>
                  <a:lnTo>
                    <a:pt x="755154" y="720031"/>
                  </a:lnTo>
                  <a:lnTo>
                    <a:pt x="743248" y="702171"/>
                  </a:lnTo>
                  <a:lnTo>
                    <a:pt x="722709" y="673298"/>
                  </a:lnTo>
                  <a:lnTo>
                    <a:pt x="722412" y="672703"/>
                  </a:lnTo>
                  <a:lnTo>
                    <a:pt x="722114" y="672108"/>
                  </a:lnTo>
                  <a:lnTo>
                    <a:pt x="714375" y="648593"/>
                  </a:lnTo>
                  <a:lnTo>
                    <a:pt x="688181" y="633115"/>
                  </a:lnTo>
                  <a:lnTo>
                    <a:pt x="687884" y="633115"/>
                  </a:lnTo>
                  <a:lnTo>
                    <a:pt x="652165" y="624781"/>
                  </a:lnTo>
                  <a:lnTo>
                    <a:pt x="651272" y="624483"/>
                  </a:lnTo>
                  <a:lnTo>
                    <a:pt x="650677" y="624185"/>
                  </a:lnTo>
                  <a:lnTo>
                    <a:pt x="621804" y="604838"/>
                  </a:lnTo>
                  <a:lnTo>
                    <a:pt x="621209" y="604540"/>
                  </a:lnTo>
                  <a:lnTo>
                    <a:pt x="620911" y="603945"/>
                  </a:lnTo>
                  <a:lnTo>
                    <a:pt x="596801" y="577751"/>
                  </a:lnTo>
                  <a:lnTo>
                    <a:pt x="577453" y="561975"/>
                  </a:lnTo>
                  <a:lnTo>
                    <a:pt x="546497" y="555129"/>
                  </a:lnTo>
                  <a:lnTo>
                    <a:pt x="546199" y="554831"/>
                  </a:lnTo>
                  <a:lnTo>
                    <a:pt x="545902" y="554831"/>
                  </a:lnTo>
                  <a:lnTo>
                    <a:pt x="509885" y="544116"/>
                  </a:lnTo>
                  <a:lnTo>
                    <a:pt x="508099" y="543520"/>
                  </a:lnTo>
                  <a:lnTo>
                    <a:pt x="507206" y="541734"/>
                  </a:lnTo>
                  <a:cubicBezTo>
                    <a:pt x="507206" y="541734"/>
                    <a:pt x="504187" y="535856"/>
                    <a:pt x="500360" y="529233"/>
                  </a:cubicBezTo>
                  <a:cubicBezTo>
                    <a:pt x="496534" y="522610"/>
                    <a:pt x="491258" y="515000"/>
                    <a:pt x="489049" y="513159"/>
                  </a:cubicBezTo>
                  <a:cubicBezTo>
                    <a:pt x="485706" y="510373"/>
                    <a:pt x="484723" y="506126"/>
                    <a:pt x="484584" y="502444"/>
                  </a:cubicBezTo>
                  <a:cubicBezTo>
                    <a:pt x="484445" y="498761"/>
                    <a:pt x="485264" y="495205"/>
                    <a:pt x="486073" y="491728"/>
                  </a:cubicBezTo>
                  <a:cubicBezTo>
                    <a:pt x="487435" y="485871"/>
                    <a:pt x="489042" y="482201"/>
                    <a:pt x="489645" y="480715"/>
                  </a:cubicBezTo>
                  <a:lnTo>
                    <a:pt x="483096" y="458688"/>
                  </a:lnTo>
                  <a:lnTo>
                    <a:pt x="482798" y="457795"/>
                  </a:lnTo>
                  <a:lnTo>
                    <a:pt x="469999" y="432792"/>
                  </a:lnTo>
                  <a:lnTo>
                    <a:pt x="469702" y="432197"/>
                  </a:lnTo>
                  <a:lnTo>
                    <a:pt x="446484" y="406896"/>
                  </a:lnTo>
                  <a:lnTo>
                    <a:pt x="445591" y="405705"/>
                  </a:lnTo>
                  <a:lnTo>
                    <a:pt x="445294" y="404515"/>
                  </a:lnTo>
                  <a:lnTo>
                    <a:pt x="440531" y="374452"/>
                  </a:lnTo>
                  <a:lnTo>
                    <a:pt x="440234" y="372070"/>
                  </a:lnTo>
                  <a:lnTo>
                    <a:pt x="441722" y="370284"/>
                  </a:lnTo>
                  <a:lnTo>
                    <a:pt x="456902" y="353913"/>
                  </a:lnTo>
                  <a:lnTo>
                    <a:pt x="457200" y="353616"/>
                  </a:lnTo>
                  <a:lnTo>
                    <a:pt x="479822" y="320278"/>
                  </a:lnTo>
                  <a:lnTo>
                    <a:pt x="480715" y="318790"/>
                  </a:lnTo>
                  <a:lnTo>
                    <a:pt x="482501" y="318492"/>
                  </a:lnTo>
                  <a:lnTo>
                    <a:pt x="517327" y="309860"/>
                  </a:lnTo>
                  <a:lnTo>
                    <a:pt x="517624" y="309860"/>
                  </a:lnTo>
                  <a:lnTo>
                    <a:pt x="517922" y="309860"/>
                  </a:lnTo>
                  <a:lnTo>
                    <a:pt x="558701" y="303907"/>
                  </a:lnTo>
                  <a:lnTo>
                    <a:pt x="597694" y="296763"/>
                  </a:lnTo>
                  <a:lnTo>
                    <a:pt x="631627" y="276225"/>
                  </a:lnTo>
                  <a:lnTo>
                    <a:pt x="650974" y="244673"/>
                  </a:lnTo>
                  <a:lnTo>
                    <a:pt x="649784" y="219670"/>
                  </a:lnTo>
                  <a:lnTo>
                    <a:pt x="641747" y="199727"/>
                  </a:lnTo>
                  <a:lnTo>
                    <a:pt x="641449" y="199132"/>
                  </a:lnTo>
                  <a:lnTo>
                    <a:pt x="641152" y="198239"/>
                  </a:lnTo>
                  <a:lnTo>
                    <a:pt x="637580" y="149126"/>
                  </a:lnTo>
                  <a:lnTo>
                    <a:pt x="637580" y="148828"/>
                  </a:lnTo>
                  <a:lnTo>
                    <a:pt x="637580" y="148530"/>
                  </a:lnTo>
                  <a:lnTo>
                    <a:pt x="637580" y="97334"/>
                  </a:lnTo>
                  <a:lnTo>
                    <a:pt x="637580" y="97036"/>
                  </a:lnTo>
                  <a:lnTo>
                    <a:pt x="630734" y="82153"/>
                  </a:lnTo>
                  <a:lnTo>
                    <a:pt x="630734" y="81855"/>
                  </a:lnTo>
                  <a:lnTo>
                    <a:pt x="611088" y="59234"/>
                  </a:lnTo>
                  <a:lnTo>
                    <a:pt x="610195" y="57745"/>
                  </a:lnTo>
                  <a:lnTo>
                    <a:pt x="609898" y="56257"/>
                  </a:lnTo>
                  <a:lnTo>
                    <a:pt x="609005" y="33933"/>
                  </a:lnTo>
                  <a:lnTo>
                    <a:pt x="606028" y="32742"/>
                  </a:lnTo>
                  <a:lnTo>
                    <a:pt x="556022" y="16073"/>
                  </a:lnTo>
                  <a:lnTo>
                    <a:pt x="555427" y="16073"/>
                  </a:lnTo>
                  <a:lnTo>
                    <a:pt x="518815" y="7739"/>
                  </a:lnTo>
                  <a:lnTo>
                    <a:pt x="518220" y="7739"/>
                  </a:lnTo>
                  <a:lnTo>
                    <a:pt x="517624" y="7441"/>
                  </a:lnTo>
                  <a:lnTo>
                    <a:pt x="5015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1" name="Serbest Form: Şekil 598">
              <a:extLst>
                <a:ext uri="{FF2B5EF4-FFF2-40B4-BE49-F238E27FC236}">
                  <a16:creationId xmlns:a16="http://schemas.microsoft.com/office/drawing/2014/main" id="{EAA14113-C155-FAAA-0BFD-408DD94434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2922" y="3107828"/>
              <a:ext cx="961429" cy="888503"/>
            </a:xfrm>
            <a:custGeom>
              <a:avLst/>
              <a:gdLst>
                <a:gd name="connsiteX0" fmla="*/ 173236 w 961429"/>
                <a:gd name="connsiteY0" fmla="*/ 0 h 888503"/>
                <a:gd name="connsiteX1" fmla="*/ 166688 w 961429"/>
                <a:gd name="connsiteY1" fmla="*/ 10716 h 888503"/>
                <a:gd name="connsiteX2" fmla="*/ 168176 w 961429"/>
                <a:gd name="connsiteY2" fmla="*/ 10716 h 888503"/>
                <a:gd name="connsiteX3" fmla="*/ 169366 w 961429"/>
                <a:gd name="connsiteY3" fmla="*/ 42267 h 888503"/>
                <a:gd name="connsiteX4" fmla="*/ 188714 w 961429"/>
                <a:gd name="connsiteY4" fmla="*/ 65484 h 888503"/>
                <a:gd name="connsiteX5" fmla="*/ 189309 w 961429"/>
                <a:gd name="connsiteY5" fmla="*/ 66080 h 888503"/>
                <a:gd name="connsiteX6" fmla="*/ 189607 w 961429"/>
                <a:gd name="connsiteY6" fmla="*/ 66675 h 888503"/>
                <a:gd name="connsiteX7" fmla="*/ 196751 w 961429"/>
                <a:gd name="connsiteY7" fmla="*/ 83344 h 888503"/>
                <a:gd name="connsiteX8" fmla="*/ 197048 w 961429"/>
                <a:gd name="connsiteY8" fmla="*/ 84237 h 888503"/>
                <a:gd name="connsiteX9" fmla="*/ 197048 w 961429"/>
                <a:gd name="connsiteY9" fmla="*/ 85427 h 888503"/>
                <a:gd name="connsiteX10" fmla="*/ 197048 w 961429"/>
                <a:gd name="connsiteY10" fmla="*/ 136624 h 888503"/>
                <a:gd name="connsiteX11" fmla="*/ 197048 w 961429"/>
                <a:gd name="connsiteY11" fmla="*/ 136922 h 888503"/>
                <a:gd name="connsiteX12" fmla="*/ 200620 w 961429"/>
                <a:gd name="connsiteY12" fmla="*/ 185142 h 888503"/>
                <a:gd name="connsiteX13" fmla="*/ 208657 w 961429"/>
                <a:gd name="connsiteY13" fmla="*/ 205085 h 888503"/>
                <a:gd name="connsiteX14" fmla="*/ 209252 w 961429"/>
                <a:gd name="connsiteY14" fmla="*/ 205680 h 888503"/>
                <a:gd name="connsiteX15" fmla="*/ 209252 w 961429"/>
                <a:gd name="connsiteY15" fmla="*/ 206573 h 888503"/>
                <a:gd name="connsiteX16" fmla="*/ 210443 w 961429"/>
                <a:gd name="connsiteY16" fmla="*/ 234255 h 888503"/>
                <a:gd name="connsiteX17" fmla="*/ 210443 w 961429"/>
                <a:gd name="connsiteY17" fmla="*/ 235744 h 888503"/>
                <a:gd name="connsiteX18" fmla="*/ 209550 w 961429"/>
                <a:gd name="connsiteY18" fmla="*/ 236934 h 888503"/>
                <a:gd name="connsiteX19" fmla="*/ 189309 w 961429"/>
                <a:gd name="connsiteY19" fmla="*/ 270570 h 888503"/>
                <a:gd name="connsiteX20" fmla="*/ 188714 w 961429"/>
                <a:gd name="connsiteY20" fmla="*/ 271463 h 888503"/>
                <a:gd name="connsiteX21" fmla="*/ 187523 w 961429"/>
                <a:gd name="connsiteY21" fmla="*/ 272355 h 888503"/>
                <a:gd name="connsiteX22" fmla="*/ 151507 w 961429"/>
                <a:gd name="connsiteY22" fmla="*/ 293787 h 888503"/>
                <a:gd name="connsiteX23" fmla="*/ 150912 w 961429"/>
                <a:gd name="connsiteY23" fmla="*/ 294382 h 888503"/>
                <a:gd name="connsiteX24" fmla="*/ 150019 w 961429"/>
                <a:gd name="connsiteY24" fmla="*/ 294382 h 888503"/>
                <a:gd name="connsiteX25" fmla="*/ 110133 w 961429"/>
                <a:gd name="connsiteY25" fmla="*/ 301823 h 888503"/>
                <a:gd name="connsiteX26" fmla="*/ 69652 w 961429"/>
                <a:gd name="connsiteY26" fmla="*/ 307777 h 888503"/>
                <a:gd name="connsiteX27" fmla="*/ 69056 w 961429"/>
                <a:gd name="connsiteY27" fmla="*/ 307777 h 888503"/>
                <a:gd name="connsiteX28" fmla="*/ 36314 w 961429"/>
                <a:gd name="connsiteY28" fmla="*/ 315813 h 888503"/>
                <a:gd name="connsiteX29" fmla="*/ 14585 w 961429"/>
                <a:gd name="connsiteY29" fmla="*/ 347663 h 888503"/>
                <a:gd name="connsiteX30" fmla="*/ 14585 w 961429"/>
                <a:gd name="connsiteY30" fmla="*/ 347960 h 888503"/>
                <a:gd name="connsiteX31" fmla="*/ 14288 w 961429"/>
                <a:gd name="connsiteY31" fmla="*/ 348258 h 888503"/>
                <a:gd name="connsiteX32" fmla="*/ 0 w 961429"/>
                <a:gd name="connsiteY32" fmla="*/ 363438 h 888503"/>
                <a:gd name="connsiteX33" fmla="*/ 4465 w 961429"/>
                <a:gd name="connsiteY33" fmla="*/ 389930 h 888503"/>
                <a:gd name="connsiteX34" fmla="*/ 27384 w 961429"/>
                <a:gd name="connsiteY34" fmla="*/ 415230 h 888503"/>
                <a:gd name="connsiteX35" fmla="*/ 27980 w 961429"/>
                <a:gd name="connsiteY35" fmla="*/ 415826 h 888503"/>
                <a:gd name="connsiteX36" fmla="*/ 28277 w 961429"/>
                <a:gd name="connsiteY36" fmla="*/ 416421 h 888503"/>
                <a:gd name="connsiteX37" fmla="*/ 41374 w 961429"/>
                <a:gd name="connsiteY37" fmla="*/ 442913 h 888503"/>
                <a:gd name="connsiteX38" fmla="*/ 41672 w 961429"/>
                <a:gd name="connsiteY38" fmla="*/ 443210 h 888503"/>
                <a:gd name="connsiteX39" fmla="*/ 41672 w 961429"/>
                <a:gd name="connsiteY39" fmla="*/ 443508 h 888503"/>
                <a:gd name="connsiteX40" fmla="*/ 49113 w 961429"/>
                <a:gd name="connsiteY40" fmla="*/ 467618 h 888503"/>
                <a:gd name="connsiteX41" fmla="*/ 49411 w 961429"/>
                <a:gd name="connsiteY41" fmla="*/ 469106 h 888503"/>
                <a:gd name="connsiteX42" fmla="*/ 48816 w 961429"/>
                <a:gd name="connsiteY42" fmla="*/ 470892 h 888503"/>
                <a:gd name="connsiteX43" fmla="*/ 45244 w 961429"/>
                <a:gd name="connsiteY43" fmla="*/ 482203 h 888503"/>
                <a:gd name="connsiteX44" fmla="*/ 44053 w 961429"/>
                <a:gd name="connsiteY44" fmla="*/ 490538 h 888503"/>
                <a:gd name="connsiteX45" fmla="*/ 44946 w 961429"/>
                <a:gd name="connsiteY45" fmla="*/ 494109 h 888503"/>
                <a:gd name="connsiteX46" fmla="*/ 58341 w 961429"/>
                <a:gd name="connsiteY46" fmla="*/ 512862 h 888503"/>
                <a:gd name="connsiteX47" fmla="*/ 64591 w 961429"/>
                <a:gd name="connsiteY47" fmla="*/ 523875 h 888503"/>
                <a:gd name="connsiteX48" fmla="*/ 98524 w 961429"/>
                <a:gd name="connsiteY48" fmla="*/ 534293 h 888503"/>
                <a:gd name="connsiteX49" fmla="*/ 98524 w 961429"/>
                <a:gd name="connsiteY49" fmla="*/ 533995 h 888503"/>
                <a:gd name="connsiteX50" fmla="*/ 130969 w 961429"/>
                <a:gd name="connsiteY50" fmla="*/ 541437 h 888503"/>
                <a:gd name="connsiteX51" fmla="*/ 131862 w 961429"/>
                <a:gd name="connsiteY51" fmla="*/ 541437 h 888503"/>
                <a:gd name="connsiteX52" fmla="*/ 132755 w 961429"/>
                <a:gd name="connsiteY52" fmla="*/ 542330 h 888503"/>
                <a:gd name="connsiteX53" fmla="*/ 153293 w 961429"/>
                <a:gd name="connsiteY53" fmla="*/ 558998 h 888503"/>
                <a:gd name="connsiteX54" fmla="*/ 153591 w 961429"/>
                <a:gd name="connsiteY54" fmla="*/ 559296 h 888503"/>
                <a:gd name="connsiteX55" fmla="*/ 153888 w 961429"/>
                <a:gd name="connsiteY55" fmla="*/ 559594 h 888503"/>
                <a:gd name="connsiteX56" fmla="*/ 177105 w 961429"/>
                <a:gd name="connsiteY56" fmla="*/ 585192 h 888503"/>
                <a:gd name="connsiteX57" fmla="*/ 205680 w 961429"/>
                <a:gd name="connsiteY57" fmla="*/ 604242 h 888503"/>
                <a:gd name="connsiteX58" fmla="*/ 205978 w 961429"/>
                <a:gd name="connsiteY58" fmla="*/ 604540 h 888503"/>
                <a:gd name="connsiteX59" fmla="*/ 240209 w 961429"/>
                <a:gd name="connsiteY59" fmla="*/ 612279 h 888503"/>
                <a:gd name="connsiteX60" fmla="*/ 241102 w 961429"/>
                <a:gd name="connsiteY60" fmla="*/ 612577 h 888503"/>
                <a:gd name="connsiteX61" fmla="*/ 241697 w 961429"/>
                <a:gd name="connsiteY61" fmla="*/ 612874 h 888503"/>
                <a:gd name="connsiteX62" fmla="*/ 270570 w 961429"/>
                <a:gd name="connsiteY62" fmla="*/ 629543 h 888503"/>
                <a:gd name="connsiteX63" fmla="*/ 272058 w 961429"/>
                <a:gd name="connsiteY63" fmla="*/ 630436 h 888503"/>
                <a:gd name="connsiteX64" fmla="*/ 272653 w 961429"/>
                <a:gd name="connsiteY64" fmla="*/ 632222 h 888503"/>
                <a:gd name="connsiteX65" fmla="*/ 280690 w 961429"/>
                <a:gd name="connsiteY65" fmla="*/ 656927 h 888503"/>
                <a:gd name="connsiteX66" fmla="*/ 280988 w 961429"/>
                <a:gd name="connsiteY66" fmla="*/ 657523 h 888503"/>
                <a:gd name="connsiteX67" fmla="*/ 300930 w 961429"/>
                <a:gd name="connsiteY67" fmla="*/ 685205 h 888503"/>
                <a:gd name="connsiteX68" fmla="*/ 312539 w 961429"/>
                <a:gd name="connsiteY68" fmla="*/ 702469 h 888503"/>
                <a:gd name="connsiteX69" fmla="*/ 329505 w 961429"/>
                <a:gd name="connsiteY69" fmla="*/ 712887 h 888503"/>
                <a:gd name="connsiteX70" fmla="*/ 339030 w 961429"/>
                <a:gd name="connsiteY70" fmla="*/ 699492 h 888503"/>
                <a:gd name="connsiteX71" fmla="*/ 344091 w 961429"/>
                <a:gd name="connsiteY71" fmla="*/ 648891 h 888503"/>
                <a:gd name="connsiteX72" fmla="*/ 344388 w 961429"/>
                <a:gd name="connsiteY72" fmla="*/ 644426 h 888503"/>
                <a:gd name="connsiteX73" fmla="*/ 349151 w 961429"/>
                <a:gd name="connsiteY73" fmla="*/ 644723 h 888503"/>
                <a:gd name="connsiteX74" fmla="*/ 387548 w 961429"/>
                <a:gd name="connsiteY74" fmla="*/ 647105 h 888503"/>
                <a:gd name="connsiteX75" fmla="*/ 387846 w 961429"/>
                <a:gd name="connsiteY75" fmla="*/ 647105 h 888503"/>
                <a:gd name="connsiteX76" fmla="*/ 388441 w 961429"/>
                <a:gd name="connsiteY76" fmla="*/ 647105 h 888503"/>
                <a:gd name="connsiteX77" fmla="*/ 415528 w 961429"/>
                <a:gd name="connsiteY77" fmla="*/ 654248 h 888503"/>
                <a:gd name="connsiteX78" fmla="*/ 451545 w 961429"/>
                <a:gd name="connsiteY78" fmla="*/ 659011 h 888503"/>
                <a:gd name="connsiteX79" fmla="*/ 454223 w 961429"/>
                <a:gd name="connsiteY79" fmla="*/ 659606 h 888503"/>
                <a:gd name="connsiteX80" fmla="*/ 455414 w 961429"/>
                <a:gd name="connsiteY80" fmla="*/ 661988 h 888503"/>
                <a:gd name="connsiteX81" fmla="*/ 470892 w 961429"/>
                <a:gd name="connsiteY81" fmla="*/ 699195 h 888503"/>
                <a:gd name="connsiteX82" fmla="*/ 475655 w 961429"/>
                <a:gd name="connsiteY82" fmla="*/ 709613 h 888503"/>
                <a:gd name="connsiteX83" fmla="*/ 540246 w 961429"/>
                <a:gd name="connsiteY83" fmla="*/ 713184 h 888503"/>
                <a:gd name="connsiteX84" fmla="*/ 540841 w 961429"/>
                <a:gd name="connsiteY84" fmla="*/ 713184 h 888503"/>
                <a:gd name="connsiteX85" fmla="*/ 541139 w 961429"/>
                <a:gd name="connsiteY85" fmla="*/ 713482 h 888503"/>
                <a:gd name="connsiteX86" fmla="*/ 566440 w 961429"/>
                <a:gd name="connsiteY86" fmla="*/ 720626 h 888503"/>
                <a:gd name="connsiteX87" fmla="*/ 567333 w 961429"/>
                <a:gd name="connsiteY87" fmla="*/ 720923 h 888503"/>
                <a:gd name="connsiteX88" fmla="*/ 567928 w 961429"/>
                <a:gd name="connsiteY88" fmla="*/ 721221 h 888503"/>
                <a:gd name="connsiteX89" fmla="*/ 594122 w 961429"/>
                <a:gd name="connsiteY89" fmla="*/ 740271 h 888503"/>
                <a:gd name="connsiteX90" fmla="*/ 594420 w 961429"/>
                <a:gd name="connsiteY90" fmla="*/ 740569 h 888503"/>
                <a:gd name="connsiteX91" fmla="*/ 622995 w 961429"/>
                <a:gd name="connsiteY91" fmla="*/ 758428 h 888503"/>
                <a:gd name="connsiteX92" fmla="*/ 623888 w 961429"/>
                <a:gd name="connsiteY92" fmla="*/ 759023 h 888503"/>
                <a:gd name="connsiteX93" fmla="*/ 624483 w 961429"/>
                <a:gd name="connsiteY93" fmla="*/ 759916 h 888503"/>
                <a:gd name="connsiteX94" fmla="*/ 642640 w 961429"/>
                <a:gd name="connsiteY94" fmla="*/ 789980 h 888503"/>
                <a:gd name="connsiteX95" fmla="*/ 643235 w 961429"/>
                <a:gd name="connsiteY95" fmla="*/ 790873 h 888503"/>
                <a:gd name="connsiteX96" fmla="*/ 643235 w 961429"/>
                <a:gd name="connsiteY96" fmla="*/ 792063 h 888503"/>
                <a:gd name="connsiteX97" fmla="*/ 645616 w 961429"/>
                <a:gd name="connsiteY97" fmla="*/ 819745 h 888503"/>
                <a:gd name="connsiteX98" fmla="*/ 645914 w 961429"/>
                <a:gd name="connsiteY98" fmla="*/ 820936 h 888503"/>
                <a:gd name="connsiteX99" fmla="*/ 645319 w 961429"/>
                <a:gd name="connsiteY99" fmla="*/ 822127 h 888503"/>
                <a:gd name="connsiteX100" fmla="*/ 633413 w 961429"/>
                <a:gd name="connsiteY100" fmla="*/ 850999 h 888503"/>
                <a:gd name="connsiteX101" fmla="*/ 628055 w 961429"/>
                <a:gd name="connsiteY101" fmla="*/ 863203 h 888503"/>
                <a:gd name="connsiteX102" fmla="*/ 667048 w 961429"/>
                <a:gd name="connsiteY102" fmla="*/ 864096 h 888503"/>
                <a:gd name="connsiteX103" fmla="*/ 667941 w 961429"/>
                <a:gd name="connsiteY103" fmla="*/ 864096 h 888503"/>
                <a:gd name="connsiteX104" fmla="*/ 668834 w 961429"/>
                <a:gd name="connsiteY104" fmla="*/ 864394 h 888503"/>
                <a:gd name="connsiteX105" fmla="*/ 696813 w 961429"/>
                <a:gd name="connsiteY105" fmla="*/ 876300 h 888503"/>
                <a:gd name="connsiteX106" fmla="*/ 726877 w 961429"/>
                <a:gd name="connsiteY106" fmla="*/ 888504 h 888503"/>
                <a:gd name="connsiteX107" fmla="*/ 746522 w 961429"/>
                <a:gd name="connsiteY107" fmla="*/ 863501 h 888503"/>
                <a:gd name="connsiteX108" fmla="*/ 767656 w 961429"/>
                <a:gd name="connsiteY108" fmla="*/ 834628 h 888503"/>
                <a:gd name="connsiteX109" fmla="*/ 789980 w 961429"/>
                <a:gd name="connsiteY109" fmla="*/ 805458 h 888503"/>
                <a:gd name="connsiteX110" fmla="*/ 790873 w 961429"/>
                <a:gd name="connsiteY110" fmla="*/ 804267 h 888503"/>
                <a:gd name="connsiteX111" fmla="*/ 792659 w 961429"/>
                <a:gd name="connsiteY111" fmla="*/ 803672 h 888503"/>
                <a:gd name="connsiteX112" fmla="*/ 804565 w 961429"/>
                <a:gd name="connsiteY112" fmla="*/ 801588 h 888503"/>
                <a:gd name="connsiteX113" fmla="*/ 805160 w 961429"/>
                <a:gd name="connsiteY113" fmla="*/ 801291 h 888503"/>
                <a:gd name="connsiteX114" fmla="*/ 805458 w 961429"/>
                <a:gd name="connsiteY114" fmla="*/ 801291 h 888503"/>
                <a:gd name="connsiteX115" fmla="*/ 830461 w 961429"/>
                <a:gd name="connsiteY115" fmla="*/ 791170 h 888503"/>
                <a:gd name="connsiteX116" fmla="*/ 836712 w 961429"/>
                <a:gd name="connsiteY116" fmla="*/ 784027 h 888503"/>
                <a:gd name="connsiteX117" fmla="*/ 826889 w 961429"/>
                <a:gd name="connsiteY117" fmla="*/ 762595 h 888503"/>
                <a:gd name="connsiteX118" fmla="*/ 826591 w 961429"/>
                <a:gd name="connsiteY118" fmla="*/ 762298 h 888503"/>
                <a:gd name="connsiteX119" fmla="*/ 799802 w 961429"/>
                <a:gd name="connsiteY119" fmla="*/ 736104 h 888503"/>
                <a:gd name="connsiteX120" fmla="*/ 798909 w 961429"/>
                <a:gd name="connsiteY120" fmla="*/ 735509 h 888503"/>
                <a:gd name="connsiteX121" fmla="*/ 798612 w 961429"/>
                <a:gd name="connsiteY121" fmla="*/ 734318 h 888503"/>
                <a:gd name="connsiteX122" fmla="*/ 790873 w 961429"/>
                <a:gd name="connsiteY122" fmla="*/ 714077 h 888503"/>
                <a:gd name="connsiteX123" fmla="*/ 789980 w 961429"/>
                <a:gd name="connsiteY123" fmla="*/ 711398 h 888503"/>
                <a:gd name="connsiteX124" fmla="*/ 791766 w 961429"/>
                <a:gd name="connsiteY124" fmla="*/ 709315 h 888503"/>
                <a:gd name="connsiteX125" fmla="*/ 798016 w 961429"/>
                <a:gd name="connsiteY125" fmla="*/ 702469 h 888503"/>
                <a:gd name="connsiteX126" fmla="*/ 798612 w 961429"/>
                <a:gd name="connsiteY126" fmla="*/ 701576 h 888503"/>
                <a:gd name="connsiteX127" fmla="*/ 811411 w 961429"/>
                <a:gd name="connsiteY127" fmla="*/ 675382 h 888503"/>
                <a:gd name="connsiteX128" fmla="*/ 812899 w 961429"/>
                <a:gd name="connsiteY128" fmla="*/ 671215 h 888503"/>
                <a:gd name="connsiteX129" fmla="*/ 814685 w 961429"/>
                <a:gd name="connsiteY129" fmla="*/ 663178 h 888503"/>
                <a:gd name="connsiteX130" fmla="*/ 817066 w 961429"/>
                <a:gd name="connsiteY130" fmla="*/ 653356 h 888503"/>
                <a:gd name="connsiteX131" fmla="*/ 817066 w 961429"/>
                <a:gd name="connsiteY131" fmla="*/ 652760 h 888503"/>
                <a:gd name="connsiteX132" fmla="*/ 822127 w 961429"/>
                <a:gd name="connsiteY132" fmla="*/ 581918 h 888503"/>
                <a:gd name="connsiteX133" fmla="*/ 822127 w 961429"/>
                <a:gd name="connsiteY133" fmla="*/ 581620 h 888503"/>
                <a:gd name="connsiteX134" fmla="*/ 822127 w 961429"/>
                <a:gd name="connsiteY134" fmla="*/ 581323 h 888503"/>
                <a:gd name="connsiteX135" fmla="*/ 825698 w 961429"/>
                <a:gd name="connsiteY135" fmla="*/ 564654 h 888503"/>
                <a:gd name="connsiteX136" fmla="*/ 825401 w 961429"/>
                <a:gd name="connsiteY136" fmla="*/ 564654 h 888503"/>
                <a:gd name="connsiteX137" fmla="*/ 828080 w 961429"/>
                <a:gd name="connsiteY137" fmla="*/ 543520 h 888503"/>
                <a:gd name="connsiteX138" fmla="*/ 828080 w 961429"/>
                <a:gd name="connsiteY138" fmla="*/ 542330 h 888503"/>
                <a:gd name="connsiteX139" fmla="*/ 828973 w 961429"/>
                <a:gd name="connsiteY139" fmla="*/ 541139 h 888503"/>
                <a:gd name="connsiteX140" fmla="*/ 836414 w 961429"/>
                <a:gd name="connsiteY140" fmla="*/ 530126 h 888503"/>
                <a:gd name="connsiteX141" fmla="*/ 837009 w 961429"/>
                <a:gd name="connsiteY141" fmla="*/ 529233 h 888503"/>
                <a:gd name="connsiteX142" fmla="*/ 837902 w 961429"/>
                <a:gd name="connsiteY142" fmla="*/ 528935 h 888503"/>
                <a:gd name="connsiteX143" fmla="*/ 854869 w 961429"/>
                <a:gd name="connsiteY143" fmla="*/ 518517 h 888503"/>
                <a:gd name="connsiteX144" fmla="*/ 855464 w 961429"/>
                <a:gd name="connsiteY144" fmla="*/ 518517 h 888503"/>
                <a:gd name="connsiteX145" fmla="*/ 855762 w 961429"/>
                <a:gd name="connsiteY145" fmla="*/ 518220 h 888503"/>
                <a:gd name="connsiteX146" fmla="*/ 877193 w 961429"/>
                <a:gd name="connsiteY146" fmla="*/ 510480 h 888503"/>
                <a:gd name="connsiteX147" fmla="*/ 877491 w 961429"/>
                <a:gd name="connsiteY147" fmla="*/ 510480 h 888503"/>
                <a:gd name="connsiteX148" fmla="*/ 897136 w 961429"/>
                <a:gd name="connsiteY148" fmla="*/ 505420 h 888503"/>
                <a:gd name="connsiteX149" fmla="*/ 897434 w 961429"/>
                <a:gd name="connsiteY149" fmla="*/ 505123 h 888503"/>
                <a:gd name="connsiteX150" fmla="*/ 898029 w 961429"/>
                <a:gd name="connsiteY150" fmla="*/ 505123 h 888503"/>
                <a:gd name="connsiteX151" fmla="*/ 931366 w 961429"/>
                <a:gd name="connsiteY151" fmla="*/ 503039 h 888503"/>
                <a:gd name="connsiteX152" fmla="*/ 943868 w 961429"/>
                <a:gd name="connsiteY152" fmla="*/ 486668 h 888503"/>
                <a:gd name="connsiteX153" fmla="*/ 943868 w 961429"/>
                <a:gd name="connsiteY153" fmla="*/ 486370 h 888503"/>
                <a:gd name="connsiteX154" fmla="*/ 961430 w 961429"/>
                <a:gd name="connsiteY154" fmla="*/ 465832 h 888503"/>
                <a:gd name="connsiteX155" fmla="*/ 958453 w 961429"/>
                <a:gd name="connsiteY155" fmla="*/ 448866 h 888503"/>
                <a:gd name="connsiteX156" fmla="*/ 958453 w 961429"/>
                <a:gd name="connsiteY156" fmla="*/ 448568 h 888503"/>
                <a:gd name="connsiteX157" fmla="*/ 946845 w 961429"/>
                <a:gd name="connsiteY157" fmla="*/ 423565 h 888503"/>
                <a:gd name="connsiteX158" fmla="*/ 926009 w 961429"/>
                <a:gd name="connsiteY158" fmla="*/ 406598 h 888503"/>
                <a:gd name="connsiteX159" fmla="*/ 924223 w 961429"/>
                <a:gd name="connsiteY159" fmla="*/ 405110 h 888503"/>
                <a:gd name="connsiteX160" fmla="*/ 924223 w 961429"/>
                <a:gd name="connsiteY160" fmla="*/ 403027 h 888503"/>
                <a:gd name="connsiteX161" fmla="*/ 922437 w 961429"/>
                <a:gd name="connsiteY161" fmla="*/ 376238 h 888503"/>
                <a:gd name="connsiteX162" fmla="*/ 922437 w 961429"/>
                <a:gd name="connsiteY162" fmla="*/ 375940 h 888503"/>
                <a:gd name="connsiteX163" fmla="*/ 919460 w 961429"/>
                <a:gd name="connsiteY163" fmla="*/ 358676 h 888503"/>
                <a:gd name="connsiteX164" fmla="*/ 898922 w 961429"/>
                <a:gd name="connsiteY164" fmla="*/ 349448 h 888503"/>
                <a:gd name="connsiteX165" fmla="*/ 895945 w 961429"/>
                <a:gd name="connsiteY165" fmla="*/ 347960 h 888503"/>
                <a:gd name="connsiteX166" fmla="*/ 895945 w 961429"/>
                <a:gd name="connsiteY166" fmla="*/ 344984 h 888503"/>
                <a:gd name="connsiteX167" fmla="*/ 895945 w 961429"/>
                <a:gd name="connsiteY167" fmla="*/ 333077 h 888503"/>
                <a:gd name="connsiteX168" fmla="*/ 896838 w 961429"/>
                <a:gd name="connsiteY168" fmla="*/ 329505 h 888503"/>
                <a:gd name="connsiteX169" fmla="*/ 898327 w 961429"/>
                <a:gd name="connsiteY169" fmla="*/ 325934 h 888503"/>
                <a:gd name="connsiteX170" fmla="*/ 902196 w 961429"/>
                <a:gd name="connsiteY170" fmla="*/ 317897 h 888503"/>
                <a:gd name="connsiteX171" fmla="*/ 906661 w 961429"/>
                <a:gd name="connsiteY171" fmla="*/ 309265 h 888503"/>
                <a:gd name="connsiteX172" fmla="*/ 901898 w 961429"/>
                <a:gd name="connsiteY172" fmla="*/ 297061 h 888503"/>
                <a:gd name="connsiteX173" fmla="*/ 896838 w 961429"/>
                <a:gd name="connsiteY173" fmla="*/ 287536 h 888503"/>
                <a:gd name="connsiteX174" fmla="*/ 892969 w 961429"/>
                <a:gd name="connsiteY174" fmla="*/ 283071 h 888503"/>
                <a:gd name="connsiteX175" fmla="*/ 880765 w 961429"/>
                <a:gd name="connsiteY175" fmla="*/ 269974 h 888503"/>
                <a:gd name="connsiteX176" fmla="*/ 872431 w 961429"/>
                <a:gd name="connsiteY176" fmla="*/ 258663 h 888503"/>
                <a:gd name="connsiteX177" fmla="*/ 859631 w 961429"/>
                <a:gd name="connsiteY177" fmla="*/ 256282 h 888503"/>
                <a:gd name="connsiteX178" fmla="*/ 850404 w 961429"/>
                <a:gd name="connsiteY178" fmla="*/ 256877 h 888503"/>
                <a:gd name="connsiteX179" fmla="*/ 825698 w 961429"/>
                <a:gd name="connsiteY179" fmla="*/ 264616 h 888503"/>
                <a:gd name="connsiteX180" fmla="*/ 824806 w 961429"/>
                <a:gd name="connsiteY180" fmla="*/ 264616 h 888503"/>
                <a:gd name="connsiteX181" fmla="*/ 824210 w 961429"/>
                <a:gd name="connsiteY181" fmla="*/ 264616 h 888503"/>
                <a:gd name="connsiteX182" fmla="*/ 804565 w 961429"/>
                <a:gd name="connsiteY182" fmla="*/ 263723 h 888503"/>
                <a:gd name="connsiteX183" fmla="*/ 802481 w 961429"/>
                <a:gd name="connsiteY183" fmla="*/ 263723 h 888503"/>
                <a:gd name="connsiteX184" fmla="*/ 800993 w 961429"/>
                <a:gd name="connsiteY184" fmla="*/ 262235 h 888503"/>
                <a:gd name="connsiteX185" fmla="*/ 793254 w 961429"/>
                <a:gd name="connsiteY185" fmla="*/ 252710 h 888503"/>
                <a:gd name="connsiteX186" fmla="*/ 792361 w 961429"/>
                <a:gd name="connsiteY186" fmla="*/ 251520 h 888503"/>
                <a:gd name="connsiteX187" fmla="*/ 792361 w 961429"/>
                <a:gd name="connsiteY187" fmla="*/ 250031 h 888503"/>
                <a:gd name="connsiteX188" fmla="*/ 790575 w 961429"/>
                <a:gd name="connsiteY188" fmla="*/ 225326 h 888503"/>
                <a:gd name="connsiteX189" fmla="*/ 790575 w 961429"/>
                <a:gd name="connsiteY189" fmla="*/ 225028 h 888503"/>
                <a:gd name="connsiteX190" fmla="*/ 791170 w 961429"/>
                <a:gd name="connsiteY190" fmla="*/ 206276 h 888503"/>
                <a:gd name="connsiteX191" fmla="*/ 770037 w 961429"/>
                <a:gd name="connsiteY191" fmla="*/ 210145 h 888503"/>
                <a:gd name="connsiteX192" fmla="*/ 769441 w 961429"/>
                <a:gd name="connsiteY192" fmla="*/ 210145 h 888503"/>
                <a:gd name="connsiteX193" fmla="*/ 754261 w 961429"/>
                <a:gd name="connsiteY193" fmla="*/ 214908 h 888503"/>
                <a:gd name="connsiteX194" fmla="*/ 731044 w 961429"/>
                <a:gd name="connsiteY194" fmla="*/ 219968 h 888503"/>
                <a:gd name="connsiteX195" fmla="*/ 668238 w 961429"/>
                <a:gd name="connsiteY195" fmla="*/ 219968 h 888503"/>
                <a:gd name="connsiteX196" fmla="*/ 660202 w 961429"/>
                <a:gd name="connsiteY196" fmla="*/ 223838 h 888503"/>
                <a:gd name="connsiteX197" fmla="*/ 652760 w 961429"/>
                <a:gd name="connsiteY197" fmla="*/ 226814 h 888503"/>
                <a:gd name="connsiteX198" fmla="*/ 645914 w 961429"/>
                <a:gd name="connsiteY198" fmla="*/ 228302 h 888503"/>
                <a:gd name="connsiteX199" fmla="*/ 638473 w 961429"/>
                <a:gd name="connsiteY199" fmla="*/ 228005 h 888503"/>
                <a:gd name="connsiteX200" fmla="*/ 627459 w 961429"/>
                <a:gd name="connsiteY200" fmla="*/ 227409 h 888503"/>
                <a:gd name="connsiteX201" fmla="*/ 617041 w 961429"/>
                <a:gd name="connsiteY201" fmla="*/ 227707 h 888503"/>
                <a:gd name="connsiteX202" fmla="*/ 611981 w 961429"/>
                <a:gd name="connsiteY202" fmla="*/ 229493 h 888503"/>
                <a:gd name="connsiteX203" fmla="*/ 593527 w 961429"/>
                <a:gd name="connsiteY203" fmla="*/ 238720 h 888503"/>
                <a:gd name="connsiteX204" fmla="*/ 580727 w 961429"/>
                <a:gd name="connsiteY204" fmla="*/ 242590 h 888503"/>
                <a:gd name="connsiteX205" fmla="*/ 580132 w 961429"/>
                <a:gd name="connsiteY205" fmla="*/ 242888 h 888503"/>
                <a:gd name="connsiteX206" fmla="*/ 579537 w 961429"/>
                <a:gd name="connsiteY206" fmla="*/ 242888 h 888503"/>
                <a:gd name="connsiteX207" fmla="*/ 535186 w 961429"/>
                <a:gd name="connsiteY207" fmla="*/ 242888 h 888503"/>
                <a:gd name="connsiteX208" fmla="*/ 532805 w 961429"/>
                <a:gd name="connsiteY208" fmla="*/ 242888 h 888503"/>
                <a:gd name="connsiteX209" fmla="*/ 531316 w 961429"/>
                <a:gd name="connsiteY209" fmla="*/ 241102 h 888503"/>
                <a:gd name="connsiteX210" fmla="*/ 509885 w 961429"/>
                <a:gd name="connsiteY210" fmla="*/ 214610 h 888503"/>
                <a:gd name="connsiteX211" fmla="*/ 509588 w 961429"/>
                <a:gd name="connsiteY211" fmla="*/ 214313 h 888503"/>
                <a:gd name="connsiteX212" fmla="*/ 489049 w 961429"/>
                <a:gd name="connsiteY212" fmla="*/ 184249 h 888503"/>
                <a:gd name="connsiteX213" fmla="*/ 467320 w 961429"/>
                <a:gd name="connsiteY213" fmla="*/ 167283 h 888503"/>
                <a:gd name="connsiteX214" fmla="*/ 447973 w 961429"/>
                <a:gd name="connsiteY214" fmla="*/ 151507 h 888503"/>
                <a:gd name="connsiteX215" fmla="*/ 447080 w 961429"/>
                <a:gd name="connsiteY215" fmla="*/ 150912 h 888503"/>
                <a:gd name="connsiteX216" fmla="*/ 446782 w 961429"/>
                <a:gd name="connsiteY216" fmla="*/ 150019 h 888503"/>
                <a:gd name="connsiteX217" fmla="*/ 433685 w 961429"/>
                <a:gd name="connsiteY217" fmla="*/ 122634 h 888503"/>
                <a:gd name="connsiteX218" fmla="*/ 433388 w 961429"/>
                <a:gd name="connsiteY218" fmla="*/ 122337 h 888503"/>
                <a:gd name="connsiteX219" fmla="*/ 419398 w 961429"/>
                <a:gd name="connsiteY219" fmla="*/ 100013 h 888503"/>
                <a:gd name="connsiteX220" fmla="*/ 418505 w 961429"/>
                <a:gd name="connsiteY220" fmla="*/ 98822 h 888503"/>
                <a:gd name="connsiteX221" fmla="*/ 418505 w 961429"/>
                <a:gd name="connsiteY221" fmla="*/ 97631 h 888503"/>
                <a:gd name="connsiteX222" fmla="*/ 415230 w 961429"/>
                <a:gd name="connsiteY222" fmla="*/ 55662 h 888503"/>
                <a:gd name="connsiteX223" fmla="*/ 384274 w 961429"/>
                <a:gd name="connsiteY223" fmla="*/ 59829 h 888503"/>
                <a:gd name="connsiteX224" fmla="*/ 383679 w 961429"/>
                <a:gd name="connsiteY224" fmla="*/ 60127 h 888503"/>
                <a:gd name="connsiteX225" fmla="*/ 383381 w 961429"/>
                <a:gd name="connsiteY225" fmla="*/ 60127 h 888503"/>
                <a:gd name="connsiteX226" fmla="*/ 345877 w 961429"/>
                <a:gd name="connsiteY226" fmla="*/ 57745 h 888503"/>
                <a:gd name="connsiteX227" fmla="*/ 344686 w 961429"/>
                <a:gd name="connsiteY227" fmla="*/ 57448 h 888503"/>
                <a:gd name="connsiteX228" fmla="*/ 343495 w 961429"/>
                <a:gd name="connsiteY228" fmla="*/ 56555 h 888503"/>
                <a:gd name="connsiteX229" fmla="*/ 331589 w 961429"/>
                <a:gd name="connsiteY229" fmla="*/ 47923 h 888503"/>
                <a:gd name="connsiteX230" fmla="*/ 275332 w 961429"/>
                <a:gd name="connsiteY230" fmla="*/ 47923 h 888503"/>
                <a:gd name="connsiteX231" fmla="*/ 274141 w 961429"/>
                <a:gd name="connsiteY231" fmla="*/ 47923 h 888503"/>
                <a:gd name="connsiteX232" fmla="*/ 273248 w 961429"/>
                <a:gd name="connsiteY232" fmla="*/ 47625 h 888503"/>
                <a:gd name="connsiteX233" fmla="*/ 251520 w 961429"/>
                <a:gd name="connsiteY233" fmla="*/ 36612 h 888503"/>
                <a:gd name="connsiteX234" fmla="*/ 250924 w 961429"/>
                <a:gd name="connsiteY234" fmla="*/ 36314 h 888503"/>
                <a:gd name="connsiteX235" fmla="*/ 250329 w 961429"/>
                <a:gd name="connsiteY235" fmla="*/ 35719 h 888503"/>
                <a:gd name="connsiteX236" fmla="*/ 221456 w 961429"/>
                <a:gd name="connsiteY236" fmla="*/ 7739 h 888503"/>
                <a:gd name="connsiteX237" fmla="*/ 220861 w 961429"/>
                <a:gd name="connsiteY237" fmla="*/ 7441 h 888503"/>
                <a:gd name="connsiteX238" fmla="*/ 206871 w 961429"/>
                <a:gd name="connsiteY238" fmla="*/ 0 h 888503"/>
                <a:gd name="connsiteX239" fmla="*/ 173236 w 961429"/>
                <a:gd name="connsiteY239" fmla="*/ 0 h 88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961429" h="888503">
                  <a:moveTo>
                    <a:pt x="173236" y="0"/>
                  </a:moveTo>
                  <a:lnTo>
                    <a:pt x="166688" y="10716"/>
                  </a:lnTo>
                  <a:lnTo>
                    <a:pt x="168176" y="10716"/>
                  </a:lnTo>
                  <a:lnTo>
                    <a:pt x="169366" y="42267"/>
                  </a:lnTo>
                  <a:lnTo>
                    <a:pt x="188714" y="65484"/>
                  </a:lnTo>
                  <a:lnTo>
                    <a:pt x="189309" y="66080"/>
                  </a:lnTo>
                  <a:lnTo>
                    <a:pt x="189607" y="66675"/>
                  </a:lnTo>
                  <a:lnTo>
                    <a:pt x="196751" y="83344"/>
                  </a:lnTo>
                  <a:lnTo>
                    <a:pt x="197048" y="84237"/>
                  </a:lnTo>
                  <a:lnTo>
                    <a:pt x="197048" y="85427"/>
                  </a:lnTo>
                  <a:lnTo>
                    <a:pt x="197048" y="136624"/>
                  </a:lnTo>
                  <a:lnTo>
                    <a:pt x="197048" y="136922"/>
                  </a:lnTo>
                  <a:lnTo>
                    <a:pt x="200620" y="185142"/>
                  </a:lnTo>
                  <a:lnTo>
                    <a:pt x="208657" y="205085"/>
                  </a:lnTo>
                  <a:lnTo>
                    <a:pt x="209252" y="205680"/>
                  </a:lnTo>
                  <a:lnTo>
                    <a:pt x="209252" y="206573"/>
                  </a:lnTo>
                  <a:lnTo>
                    <a:pt x="210443" y="234255"/>
                  </a:lnTo>
                  <a:lnTo>
                    <a:pt x="210443" y="235744"/>
                  </a:lnTo>
                  <a:lnTo>
                    <a:pt x="209550" y="236934"/>
                  </a:lnTo>
                  <a:lnTo>
                    <a:pt x="189309" y="270570"/>
                  </a:lnTo>
                  <a:lnTo>
                    <a:pt x="188714" y="271463"/>
                  </a:lnTo>
                  <a:lnTo>
                    <a:pt x="187523" y="272355"/>
                  </a:lnTo>
                  <a:lnTo>
                    <a:pt x="151507" y="293787"/>
                  </a:lnTo>
                  <a:lnTo>
                    <a:pt x="150912" y="294382"/>
                  </a:lnTo>
                  <a:lnTo>
                    <a:pt x="150019" y="294382"/>
                  </a:lnTo>
                  <a:lnTo>
                    <a:pt x="110133" y="301823"/>
                  </a:lnTo>
                  <a:lnTo>
                    <a:pt x="69652" y="307777"/>
                  </a:lnTo>
                  <a:lnTo>
                    <a:pt x="69056" y="307777"/>
                  </a:lnTo>
                  <a:lnTo>
                    <a:pt x="36314" y="315813"/>
                  </a:lnTo>
                  <a:lnTo>
                    <a:pt x="14585" y="347663"/>
                  </a:lnTo>
                  <a:lnTo>
                    <a:pt x="14585" y="347960"/>
                  </a:lnTo>
                  <a:lnTo>
                    <a:pt x="14288" y="348258"/>
                  </a:lnTo>
                  <a:lnTo>
                    <a:pt x="0" y="363438"/>
                  </a:lnTo>
                  <a:lnTo>
                    <a:pt x="4465" y="389930"/>
                  </a:lnTo>
                  <a:lnTo>
                    <a:pt x="27384" y="415230"/>
                  </a:lnTo>
                  <a:lnTo>
                    <a:pt x="27980" y="415826"/>
                  </a:lnTo>
                  <a:lnTo>
                    <a:pt x="28277" y="416421"/>
                  </a:lnTo>
                  <a:lnTo>
                    <a:pt x="41374" y="442913"/>
                  </a:lnTo>
                  <a:lnTo>
                    <a:pt x="41672" y="443210"/>
                  </a:lnTo>
                  <a:lnTo>
                    <a:pt x="41672" y="443508"/>
                  </a:lnTo>
                  <a:lnTo>
                    <a:pt x="49113" y="467618"/>
                  </a:lnTo>
                  <a:lnTo>
                    <a:pt x="49411" y="469106"/>
                  </a:lnTo>
                  <a:lnTo>
                    <a:pt x="48816" y="470892"/>
                  </a:lnTo>
                  <a:cubicBezTo>
                    <a:pt x="48816" y="470892"/>
                    <a:pt x="46633" y="476227"/>
                    <a:pt x="45244" y="482203"/>
                  </a:cubicBezTo>
                  <a:cubicBezTo>
                    <a:pt x="44549" y="485191"/>
                    <a:pt x="43967" y="488244"/>
                    <a:pt x="44053" y="490538"/>
                  </a:cubicBezTo>
                  <a:cubicBezTo>
                    <a:pt x="44140" y="492831"/>
                    <a:pt x="44681" y="493889"/>
                    <a:pt x="44946" y="494109"/>
                  </a:cubicBezTo>
                  <a:cubicBezTo>
                    <a:pt x="49954" y="498282"/>
                    <a:pt x="54349" y="505954"/>
                    <a:pt x="58341" y="512862"/>
                  </a:cubicBezTo>
                  <a:cubicBezTo>
                    <a:pt x="61789" y="518829"/>
                    <a:pt x="63906" y="522520"/>
                    <a:pt x="64591" y="523875"/>
                  </a:cubicBezTo>
                  <a:lnTo>
                    <a:pt x="98524" y="534293"/>
                  </a:lnTo>
                  <a:lnTo>
                    <a:pt x="98524" y="533995"/>
                  </a:lnTo>
                  <a:lnTo>
                    <a:pt x="130969" y="541437"/>
                  </a:lnTo>
                  <a:lnTo>
                    <a:pt x="131862" y="541437"/>
                  </a:lnTo>
                  <a:lnTo>
                    <a:pt x="132755" y="542330"/>
                  </a:lnTo>
                  <a:lnTo>
                    <a:pt x="153293" y="558998"/>
                  </a:lnTo>
                  <a:lnTo>
                    <a:pt x="153591" y="559296"/>
                  </a:lnTo>
                  <a:lnTo>
                    <a:pt x="153888" y="559594"/>
                  </a:lnTo>
                  <a:lnTo>
                    <a:pt x="177105" y="585192"/>
                  </a:lnTo>
                  <a:lnTo>
                    <a:pt x="205680" y="604242"/>
                  </a:lnTo>
                  <a:lnTo>
                    <a:pt x="205978" y="604540"/>
                  </a:lnTo>
                  <a:lnTo>
                    <a:pt x="240209" y="612279"/>
                  </a:lnTo>
                  <a:lnTo>
                    <a:pt x="241102" y="612577"/>
                  </a:lnTo>
                  <a:lnTo>
                    <a:pt x="241697" y="612874"/>
                  </a:lnTo>
                  <a:lnTo>
                    <a:pt x="270570" y="629543"/>
                  </a:lnTo>
                  <a:lnTo>
                    <a:pt x="272058" y="630436"/>
                  </a:lnTo>
                  <a:lnTo>
                    <a:pt x="272653" y="632222"/>
                  </a:lnTo>
                  <a:lnTo>
                    <a:pt x="280690" y="656927"/>
                  </a:lnTo>
                  <a:lnTo>
                    <a:pt x="280988" y="657523"/>
                  </a:lnTo>
                  <a:lnTo>
                    <a:pt x="300930" y="685205"/>
                  </a:lnTo>
                  <a:lnTo>
                    <a:pt x="312539" y="702469"/>
                  </a:lnTo>
                  <a:lnTo>
                    <a:pt x="329505" y="712887"/>
                  </a:lnTo>
                  <a:lnTo>
                    <a:pt x="339030" y="699492"/>
                  </a:lnTo>
                  <a:lnTo>
                    <a:pt x="344091" y="648891"/>
                  </a:lnTo>
                  <a:lnTo>
                    <a:pt x="344388" y="644426"/>
                  </a:lnTo>
                  <a:lnTo>
                    <a:pt x="349151" y="644723"/>
                  </a:lnTo>
                  <a:lnTo>
                    <a:pt x="387548" y="647105"/>
                  </a:lnTo>
                  <a:lnTo>
                    <a:pt x="387846" y="647105"/>
                  </a:lnTo>
                  <a:lnTo>
                    <a:pt x="388441" y="647105"/>
                  </a:lnTo>
                  <a:lnTo>
                    <a:pt x="415528" y="654248"/>
                  </a:lnTo>
                  <a:lnTo>
                    <a:pt x="451545" y="659011"/>
                  </a:lnTo>
                  <a:lnTo>
                    <a:pt x="454223" y="659606"/>
                  </a:lnTo>
                  <a:lnTo>
                    <a:pt x="455414" y="661988"/>
                  </a:lnTo>
                  <a:lnTo>
                    <a:pt x="470892" y="699195"/>
                  </a:lnTo>
                  <a:lnTo>
                    <a:pt x="475655" y="709613"/>
                  </a:lnTo>
                  <a:lnTo>
                    <a:pt x="540246" y="713184"/>
                  </a:lnTo>
                  <a:lnTo>
                    <a:pt x="540841" y="713184"/>
                  </a:lnTo>
                  <a:lnTo>
                    <a:pt x="541139" y="713482"/>
                  </a:lnTo>
                  <a:lnTo>
                    <a:pt x="566440" y="720626"/>
                  </a:lnTo>
                  <a:lnTo>
                    <a:pt x="567333" y="720923"/>
                  </a:lnTo>
                  <a:lnTo>
                    <a:pt x="567928" y="721221"/>
                  </a:lnTo>
                  <a:lnTo>
                    <a:pt x="594122" y="740271"/>
                  </a:lnTo>
                  <a:lnTo>
                    <a:pt x="594420" y="740569"/>
                  </a:lnTo>
                  <a:lnTo>
                    <a:pt x="622995" y="758428"/>
                  </a:lnTo>
                  <a:lnTo>
                    <a:pt x="623888" y="759023"/>
                  </a:lnTo>
                  <a:lnTo>
                    <a:pt x="624483" y="759916"/>
                  </a:lnTo>
                  <a:lnTo>
                    <a:pt x="642640" y="789980"/>
                  </a:lnTo>
                  <a:lnTo>
                    <a:pt x="643235" y="790873"/>
                  </a:lnTo>
                  <a:lnTo>
                    <a:pt x="643235" y="792063"/>
                  </a:lnTo>
                  <a:lnTo>
                    <a:pt x="645616" y="819745"/>
                  </a:lnTo>
                  <a:lnTo>
                    <a:pt x="645914" y="820936"/>
                  </a:lnTo>
                  <a:lnTo>
                    <a:pt x="645319" y="822127"/>
                  </a:lnTo>
                  <a:lnTo>
                    <a:pt x="633413" y="850999"/>
                  </a:lnTo>
                  <a:lnTo>
                    <a:pt x="628055" y="863203"/>
                  </a:lnTo>
                  <a:lnTo>
                    <a:pt x="667048" y="864096"/>
                  </a:lnTo>
                  <a:lnTo>
                    <a:pt x="667941" y="864096"/>
                  </a:lnTo>
                  <a:lnTo>
                    <a:pt x="668834" y="864394"/>
                  </a:lnTo>
                  <a:lnTo>
                    <a:pt x="696813" y="876300"/>
                  </a:lnTo>
                  <a:lnTo>
                    <a:pt x="726877" y="888504"/>
                  </a:lnTo>
                  <a:lnTo>
                    <a:pt x="746522" y="863501"/>
                  </a:lnTo>
                  <a:lnTo>
                    <a:pt x="767656" y="834628"/>
                  </a:lnTo>
                  <a:lnTo>
                    <a:pt x="789980" y="805458"/>
                  </a:lnTo>
                  <a:lnTo>
                    <a:pt x="790873" y="804267"/>
                  </a:lnTo>
                  <a:lnTo>
                    <a:pt x="792659" y="803672"/>
                  </a:lnTo>
                  <a:lnTo>
                    <a:pt x="804565" y="801588"/>
                  </a:lnTo>
                  <a:lnTo>
                    <a:pt x="805160" y="801291"/>
                  </a:lnTo>
                  <a:lnTo>
                    <a:pt x="805458" y="801291"/>
                  </a:lnTo>
                  <a:lnTo>
                    <a:pt x="830461" y="791170"/>
                  </a:lnTo>
                  <a:lnTo>
                    <a:pt x="836712" y="784027"/>
                  </a:lnTo>
                  <a:lnTo>
                    <a:pt x="826889" y="762595"/>
                  </a:lnTo>
                  <a:lnTo>
                    <a:pt x="826591" y="762298"/>
                  </a:lnTo>
                  <a:lnTo>
                    <a:pt x="799802" y="736104"/>
                  </a:lnTo>
                  <a:lnTo>
                    <a:pt x="798909" y="735509"/>
                  </a:lnTo>
                  <a:lnTo>
                    <a:pt x="798612" y="734318"/>
                  </a:lnTo>
                  <a:lnTo>
                    <a:pt x="790873" y="714077"/>
                  </a:lnTo>
                  <a:lnTo>
                    <a:pt x="789980" y="711398"/>
                  </a:lnTo>
                  <a:lnTo>
                    <a:pt x="791766" y="709315"/>
                  </a:lnTo>
                  <a:lnTo>
                    <a:pt x="798016" y="702469"/>
                  </a:lnTo>
                  <a:cubicBezTo>
                    <a:pt x="798016" y="702469"/>
                    <a:pt x="798583" y="701633"/>
                    <a:pt x="798612" y="701576"/>
                  </a:cubicBezTo>
                  <a:cubicBezTo>
                    <a:pt x="799395" y="700011"/>
                    <a:pt x="809770" y="678664"/>
                    <a:pt x="811411" y="675382"/>
                  </a:cubicBezTo>
                  <a:cubicBezTo>
                    <a:pt x="811339" y="675526"/>
                    <a:pt x="812285" y="673518"/>
                    <a:pt x="812899" y="671215"/>
                  </a:cubicBezTo>
                  <a:cubicBezTo>
                    <a:pt x="813513" y="668912"/>
                    <a:pt x="814054" y="665912"/>
                    <a:pt x="814685" y="663178"/>
                  </a:cubicBezTo>
                  <a:cubicBezTo>
                    <a:pt x="815878" y="658008"/>
                    <a:pt x="816960" y="653863"/>
                    <a:pt x="817066" y="653356"/>
                  </a:cubicBezTo>
                  <a:lnTo>
                    <a:pt x="817066" y="652760"/>
                  </a:lnTo>
                  <a:lnTo>
                    <a:pt x="822127" y="581918"/>
                  </a:lnTo>
                  <a:lnTo>
                    <a:pt x="822127" y="581620"/>
                  </a:lnTo>
                  <a:lnTo>
                    <a:pt x="822127" y="581323"/>
                  </a:lnTo>
                  <a:lnTo>
                    <a:pt x="825698" y="564654"/>
                  </a:lnTo>
                  <a:lnTo>
                    <a:pt x="825401" y="564654"/>
                  </a:lnTo>
                  <a:lnTo>
                    <a:pt x="828080" y="543520"/>
                  </a:lnTo>
                  <a:lnTo>
                    <a:pt x="828080" y="542330"/>
                  </a:lnTo>
                  <a:lnTo>
                    <a:pt x="828973" y="541139"/>
                  </a:lnTo>
                  <a:lnTo>
                    <a:pt x="836414" y="530126"/>
                  </a:lnTo>
                  <a:lnTo>
                    <a:pt x="837009" y="529233"/>
                  </a:lnTo>
                  <a:lnTo>
                    <a:pt x="837902" y="528935"/>
                  </a:lnTo>
                  <a:lnTo>
                    <a:pt x="854869" y="518517"/>
                  </a:lnTo>
                  <a:lnTo>
                    <a:pt x="855464" y="518517"/>
                  </a:lnTo>
                  <a:lnTo>
                    <a:pt x="855762" y="518220"/>
                  </a:lnTo>
                  <a:lnTo>
                    <a:pt x="877193" y="510480"/>
                  </a:lnTo>
                  <a:lnTo>
                    <a:pt x="877491" y="510480"/>
                  </a:lnTo>
                  <a:lnTo>
                    <a:pt x="897136" y="505420"/>
                  </a:lnTo>
                  <a:lnTo>
                    <a:pt x="897434" y="505123"/>
                  </a:lnTo>
                  <a:lnTo>
                    <a:pt x="898029" y="505123"/>
                  </a:lnTo>
                  <a:lnTo>
                    <a:pt x="931366" y="503039"/>
                  </a:lnTo>
                  <a:lnTo>
                    <a:pt x="943868" y="486668"/>
                  </a:lnTo>
                  <a:lnTo>
                    <a:pt x="943868" y="486370"/>
                  </a:lnTo>
                  <a:lnTo>
                    <a:pt x="961430" y="465832"/>
                  </a:lnTo>
                  <a:lnTo>
                    <a:pt x="958453" y="448866"/>
                  </a:lnTo>
                  <a:lnTo>
                    <a:pt x="958453" y="448568"/>
                  </a:lnTo>
                  <a:lnTo>
                    <a:pt x="946845" y="423565"/>
                  </a:lnTo>
                  <a:lnTo>
                    <a:pt x="926009" y="406598"/>
                  </a:lnTo>
                  <a:lnTo>
                    <a:pt x="924223" y="405110"/>
                  </a:lnTo>
                  <a:lnTo>
                    <a:pt x="924223" y="403027"/>
                  </a:lnTo>
                  <a:lnTo>
                    <a:pt x="922437" y="376238"/>
                  </a:lnTo>
                  <a:lnTo>
                    <a:pt x="922437" y="375940"/>
                  </a:lnTo>
                  <a:lnTo>
                    <a:pt x="919460" y="358676"/>
                  </a:lnTo>
                  <a:lnTo>
                    <a:pt x="898922" y="349448"/>
                  </a:lnTo>
                  <a:lnTo>
                    <a:pt x="895945" y="347960"/>
                  </a:lnTo>
                  <a:lnTo>
                    <a:pt x="895945" y="344984"/>
                  </a:lnTo>
                  <a:cubicBezTo>
                    <a:pt x="895945" y="344984"/>
                    <a:pt x="895945" y="336479"/>
                    <a:pt x="895945" y="333077"/>
                  </a:cubicBezTo>
                  <a:cubicBezTo>
                    <a:pt x="895945" y="331362"/>
                    <a:pt x="896470" y="330583"/>
                    <a:pt x="896838" y="329505"/>
                  </a:cubicBezTo>
                  <a:cubicBezTo>
                    <a:pt x="897207" y="328428"/>
                    <a:pt x="897778" y="327200"/>
                    <a:pt x="898327" y="325934"/>
                  </a:cubicBezTo>
                  <a:cubicBezTo>
                    <a:pt x="899424" y="323400"/>
                    <a:pt x="900792" y="320705"/>
                    <a:pt x="902196" y="317897"/>
                  </a:cubicBezTo>
                  <a:cubicBezTo>
                    <a:pt x="904400" y="313489"/>
                    <a:pt x="905819" y="310834"/>
                    <a:pt x="906661" y="309265"/>
                  </a:cubicBezTo>
                  <a:cubicBezTo>
                    <a:pt x="906232" y="308044"/>
                    <a:pt x="904732" y="303277"/>
                    <a:pt x="901898" y="297061"/>
                  </a:cubicBezTo>
                  <a:cubicBezTo>
                    <a:pt x="900308" y="293573"/>
                    <a:pt x="898586" y="290247"/>
                    <a:pt x="896838" y="287536"/>
                  </a:cubicBezTo>
                  <a:cubicBezTo>
                    <a:pt x="895090" y="284825"/>
                    <a:pt x="893058" y="283111"/>
                    <a:pt x="892969" y="283071"/>
                  </a:cubicBezTo>
                  <a:cubicBezTo>
                    <a:pt x="887078" y="280453"/>
                    <a:pt x="883907" y="274959"/>
                    <a:pt x="880765" y="269974"/>
                  </a:cubicBezTo>
                  <a:cubicBezTo>
                    <a:pt x="877622" y="264990"/>
                    <a:pt x="874461" y="260186"/>
                    <a:pt x="872431" y="258663"/>
                  </a:cubicBezTo>
                  <a:cubicBezTo>
                    <a:pt x="871086" y="257655"/>
                    <a:pt x="865019" y="256282"/>
                    <a:pt x="859631" y="256282"/>
                  </a:cubicBezTo>
                  <a:cubicBezTo>
                    <a:pt x="854717" y="256282"/>
                    <a:pt x="851119" y="256790"/>
                    <a:pt x="850404" y="256877"/>
                  </a:cubicBezTo>
                  <a:lnTo>
                    <a:pt x="825698" y="264616"/>
                  </a:lnTo>
                  <a:lnTo>
                    <a:pt x="824806" y="264616"/>
                  </a:lnTo>
                  <a:lnTo>
                    <a:pt x="824210" y="264616"/>
                  </a:lnTo>
                  <a:lnTo>
                    <a:pt x="804565" y="263723"/>
                  </a:lnTo>
                  <a:lnTo>
                    <a:pt x="802481" y="263723"/>
                  </a:lnTo>
                  <a:lnTo>
                    <a:pt x="800993" y="262235"/>
                  </a:lnTo>
                  <a:lnTo>
                    <a:pt x="793254" y="252710"/>
                  </a:lnTo>
                  <a:lnTo>
                    <a:pt x="792361" y="251520"/>
                  </a:lnTo>
                  <a:lnTo>
                    <a:pt x="792361" y="250031"/>
                  </a:lnTo>
                  <a:lnTo>
                    <a:pt x="790575" y="225326"/>
                  </a:lnTo>
                  <a:lnTo>
                    <a:pt x="790575" y="225028"/>
                  </a:lnTo>
                  <a:lnTo>
                    <a:pt x="791170" y="206276"/>
                  </a:lnTo>
                  <a:lnTo>
                    <a:pt x="770037" y="210145"/>
                  </a:lnTo>
                  <a:lnTo>
                    <a:pt x="769441" y="210145"/>
                  </a:lnTo>
                  <a:cubicBezTo>
                    <a:pt x="768962" y="210305"/>
                    <a:pt x="762344" y="212556"/>
                    <a:pt x="754261" y="214908"/>
                  </a:cubicBezTo>
                  <a:cubicBezTo>
                    <a:pt x="745888" y="217344"/>
                    <a:pt x="737068" y="219968"/>
                    <a:pt x="731044" y="219968"/>
                  </a:cubicBezTo>
                  <a:cubicBezTo>
                    <a:pt x="722743" y="219968"/>
                    <a:pt x="669748" y="219968"/>
                    <a:pt x="668238" y="219968"/>
                  </a:cubicBezTo>
                  <a:cubicBezTo>
                    <a:pt x="667321" y="220422"/>
                    <a:pt x="664504" y="221955"/>
                    <a:pt x="660202" y="223838"/>
                  </a:cubicBezTo>
                  <a:cubicBezTo>
                    <a:pt x="657729" y="224919"/>
                    <a:pt x="655202" y="225959"/>
                    <a:pt x="652760" y="226814"/>
                  </a:cubicBezTo>
                  <a:cubicBezTo>
                    <a:pt x="650318" y="227669"/>
                    <a:pt x="648506" y="228302"/>
                    <a:pt x="645914" y="228302"/>
                  </a:cubicBezTo>
                  <a:cubicBezTo>
                    <a:pt x="644116" y="228302"/>
                    <a:pt x="641691" y="228247"/>
                    <a:pt x="638473" y="228005"/>
                  </a:cubicBezTo>
                  <a:cubicBezTo>
                    <a:pt x="635254" y="227763"/>
                    <a:pt x="631293" y="227482"/>
                    <a:pt x="627459" y="227409"/>
                  </a:cubicBezTo>
                  <a:cubicBezTo>
                    <a:pt x="623626" y="227337"/>
                    <a:pt x="620003" y="227265"/>
                    <a:pt x="617041" y="227707"/>
                  </a:cubicBezTo>
                  <a:cubicBezTo>
                    <a:pt x="614080" y="228149"/>
                    <a:pt x="612081" y="229393"/>
                    <a:pt x="611981" y="229493"/>
                  </a:cubicBezTo>
                  <a:cubicBezTo>
                    <a:pt x="607403" y="234071"/>
                    <a:pt x="600193" y="236395"/>
                    <a:pt x="593527" y="238720"/>
                  </a:cubicBezTo>
                  <a:cubicBezTo>
                    <a:pt x="586860" y="241046"/>
                    <a:pt x="580727" y="242590"/>
                    <a:pt x="580727" y="242590"/>
                  </a:cubicBezTo>
                  <a:lnTo>
                    <a:pt x="580132" y="242888"/>
                  </a:lnTo>
                  <a:lnTo>
                    <a:pt x="579537" y="242888"/>
                  </a:lnTo>
                  <a:lnTo>
                    <a:pt x="535186" y="242888"/>
                  </a:lnTo>
                  <a:lnTo>
                    <a:pt x="532805" y="242888"/>
                  </a:lnTo>
                  <a:lnTo>
                    <a:pt x="531316" y="241102"/>
                  </a:lnTo>
                  <a:lnTo>
                    <a:pt x="509885" y="214610"/>
                  </a:lnTo>
                  <a:lnTo>
                    <a:pt x="509588" y="214313"/>
                  </a:lnTo>
                  <a:lnTo>
                    <a:pt x="489049" y="184249"/>
                  </a:lnTo>
                  <a:lnTo>
                    <a:pt x="467320" y="167283"/>
                  </a:lnTo>
                  <a:lnTo>
                    <a:pt x="447973" y="151507"/>
                  </a:lnTo>
                  <a:lnTo>
                    <a:pt x="447080" y="150912"/>
                  </a:lnTo>
                  <a:lnTo>
                    <a:pt x="446782" y="150019"/>
                  </a:lnTo>
                  <a:lnTo>
                    <a:pt x="433685" y="122634"/>
                  </a:lnTo>
                  <a:lnTo>
                    <a:pt x="433388" y="122337"/>
                  </a:lnTo>
                  <a:lnTo>
                    <a:pt x="419398" y="100013"/>
                  </a:lnTo>
                  <a:lnTo>
                    <a:pt x="418505" y="98822"/>
                  </a:lnTo>
                  <a:lnTo>
                    <a:pt x="418505" y="97631"/>
                  </a:lnTo>
                  <a:lnTo>
                    <a:pt x="415230" y="55662"/>
                  </a:lnTo>
                  <a:lnTo>
                    <a:pt x="384274" y="59829"/>
                  </a:lnTo>
                  <a:lnTo>
                    <a:pt x="383679" y="60127"/>
                  </a:lnTo>
                  <a:lnTo>
                    <a:pt x="383381" y="60127"/>
                  </a:lnTo>
                  <a:lnTo>
                    <a:pt x="345877" y="57745"/>
                  </a:lnTo>
                  <a:lnTo>
                    <a:pt x="344686" y="57448"/>
                  </a:lnTo>
                  <a:lnTo>
                    <a:pt x="343495" y="56555"/>
                  </a:lnTo>
                  <a:lnTo>
                    <a:pt x="331589" y="47923"/>
                  </a:lnTo>
                  <a:lnTo>
                    <a:pt x="275332" y="47923"/>
                  </a:lnTo>
                  <a:lnTo>
                    <a:pt x="274141" y="47923"/>
                  </a:lnTo>
                  <a:lnTo>
                    <a:pt x="273248" y="47625"/>
                  </a:lnTo>
                  <a:lnTo>
                    <a:pt x="251520" y="36612"/>
                  </a:lnTo>
                  <a:lnTo>
                    <a:pt x="250924" y="36314"/>
                  </a:lnTo>
                  <a:lnTo>
                    <a:pt x="250329" y="35719"/>
                  </a:lnTo>
                  <a:lnTo>
                    <a:pt x="221456" y="7739"/>
                  </a:lnTo>
                  <a:lnTo>
                    <a:pt x="220861" y="7441"/>
                  </a:lnTo>
                  <a:lnTo>
                    <a:pt x="206871" y="0"/>
                  </a:lnTo>
                  <a:lnTo>
                    <a:pt x="17323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2" name="Serbest Form: Şekil 599">
              <a:extLst>
                <a:ext uri="{FF2B5EF4-FFF2-40B4-BE49-F238E27FC236}">
                  <a16:creationId xmlns:a16="http://schemas.microsoft.com/office/drawing/2014/main" id="{7E33A11D-5378-A68A-7684-41898D44DA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95604" y="3129260"/>
              <a:ext cx="814102" cy="527705"/>
            </a:xfrm>
            <a:custGeom>
              <a:avLst/>
              <a:gdLst>
                <a:gd name="connsiteX0" fmla="*/ 691171 w 814102"/>
                <a:gd name="connsiteY0" fmla="*/ 0 h 527705"/>
                <a:gd name="connsiteX1" fmla="*/ 648011 w 814102"/>
                <a:gd name="connsiteY1" fmla="*/ 26491 h 527705"/>
                <a:gd name="connsiteX2" fmla="*/ 647118 w 814102"/>
                <a:gd name="connsiteY2" fmla="*/ 27087 h 527705"/>
                <a:gd name="connsiteX3" fmla="*/ 646225 w 814102"/>
                <a:gd name="connsiteY3" fmla="*/ 27087 h 527705"/>
                <a:gd name="connsiteX4" fmla="*/ 590265 w 814102"/>
                <a:gd name="connsiteY4" fmla="*/ 35719 h 527705"/>
                <a:gd name="connsiteX5" fmla="*/ 588777 w 814102"/>
                <a:gd name="connsiteY5" fmla="*/ 36016 h 527705"/>
                <a:gd name="connsiteX6" fmla="*/ 587289 w 814102"/>
                <a:gd name="connsiteY6" fmla="*/ 35421 h 527705"/>
                <a:gd name="connsiteX7" fmla="*/ 545022 w 814102"/>
                <a:gd name="connsiteY7" fmla="*/ 14883 h 527705"/>
                <a:gd name="connsiteX8" fmla="*/ 519423 w 814102"/>
                <a:gd name="connsiteY8" fmla="*/ 2977 h 527705"/>
                <a:gd name="connsiteX9" fmla="*/ 504243 w 814102"/>
                <a:gd name="connsiteY9" fmla="*/ 21729 h 527705"/>
                <a:gd name="connsiteX10" fmla="*/ 509005 w 814102"/>
                <a:gd name="connsiteY10" fmla="*/ 25598 h 527705"/>
                <a:gd name="connsiteX11" fmla="*/ 512279 w 814102"/>
                <a:gd name="connsiteY11" fmla="*/ 28277 h 527705"/>
                <a:gd name="connsiteX12" fmla="*/ 510196 w 814102"/>
                <a:gd name="connsiteY12" fmla="*/ 31849 h 527705"/>
                <a:gd name="connsiteX13" fmla="*/ 501564 w 814102"/>
                <a:gd name="connsiteY13" fmla="*/ 45541 h 527705"/>
                <a:gd name="connsiteX14" fmla="*/ 500968 w 814102"/>
                <a:gd name="connsiteY14" fmla="*/ 46434 h 527705"/>
                <a:gd name="connsiteX15" fmla="*/ 500075 w 814102"/>
                <a:gd name="connsiteY15" fmla="*/ 47030 h 527705"/>
                <a:gd name="connsiteX16" fmla="*/ 453343 w 814102"/>
                <a:gd name="connsiteY16" fmla="*/ 73521 h 527705"/>
                <a:gd name="connsiteX17" fmla="*/ 453046 w 814102"/>
                <a:gd name="connsiteY17" fmla="*/ 73819 h 527705"/>
                <a:gd name="connsiteX18" fmla="*/ 422685 w 814102"/>
                <a:gd name="connsiteY18" fmla="*/ 105668 h 527705"/>
                <a:gd name="connsiteX19" fmla="*/ 421197 w 814102"/>
                <a:gd name="connsiteY19" fmla="*/ 107454 h 527705"/>
                <a:gd name="connsiteX20" fmla="*/ 419113 w 814102"/>
                <a:gd name="connsiteY20" fmla="*/ 107156 h 527705"/>
                <a:gd name="connsiteX21" fmla="*/ 390240 w 814102"/>
                <a:gd name="connsiteY21" fmla="*/ 105370 h 527705"/>
                <a:gd name="connsiteX22" fmla="*/ 386966 w 814102"/>
                <a:gd name="connsiteY22" fmla="*/ 105370 h 527705"/>
                <a:gd name="connsiteX23" fmla="*/ 385775 w 814102"/>
                <a:gd name="connsiteY23" fmla="*/ 102096 h 527705"/>
                <a:gd name="connsiteX24" fmla="*/ 380715 w 814102"/>
                <a:gd name="connsiteY24" fmla="*/ 85130 h 527705"/>
                <a:gd name="connsiteX25" fmla="*/ 374167 w 814102"/>
                <a:gd name="connsiteY25" fmla="*/ 63996 h 527705"/>
                <a:gd name="connsiteX26" fmla="*/ 342020 w 814102"/>
                <a:gd name="connsiteY26" fmla="*/ 86023 h 527705"/>
                <a:gd name="connsiteX27" fmla="*/ 341425 w 814102"/>
                <a:gd name="connsiteY27" fmla="*/ 86618 h 527705"/>
                <a:gd name="connsiteX28" fmla="*/ 340234 w 814102"/>
                <a:gd name="connsiteY28" fmla="*/ 86618 h 527705"/>
                <a:gd name="connsiteX29" fmla="*/ 294395 w 814102"/>
                <a:gd name="connsiteY29" fmla="*/ 95250 h 527705"/>
                <a:gd name="connsiteX30" fmla="*/ 272666 w 814102"/>
                <a:gd name="connsiteY30" fmla="*/ 101798 h 527705"/>
                <a:gd name="connsiteX31" fmla="*/ 271178 w 814102"/>
                <a:gd name="connsiteY31" fmla="*/ 102394 h 527705"/>
                <a:gd name="connsiteX32" fmla="*/ 269690 w 814102"/>
                <a:gd name="connsiteY32" fmla="*/ 101798 h 527705"/>
                <a:gd name="connsiteX33" fmla="*/ 237840 w 814102"/>
                <a:gd name="connsiteY33" fmla="*/ 90488 h 527705"/>
                <a:gd name="connsiteX34" fmla="*/ 200336 w 814102"/>
                <a:gd name="connsiteY34" fmla="*/ 110133 h 527705"/>
                <a:gd name="connsiteX35" fmla="*/ 199740 w 814102"/>
                <a:gd name="connsiteY35" fmla="*/ 110430 h 527705"/>
                <a:gd name="connsiteX36" fmla="*/ 199145 w 814102"/>
                <a:gd name="connsiteY36" fmla="*/ 110430 h 527705"/>
                <a:gd name="connsiteX37" fmla="*/ 153604 w 814102"/>
                <a:gd name="connsiteY37" fmla="*/ 120253 h 527705"/>
                <a:gd name="connsiteX38" fmla="*/ 129196 w 814102"/>
                <a:gd name="connsiteY38" fmla="*/ 164306 h 527705"/>
                <a:gd name="connsiteX39" fmla="*/ 128303 w 814102"/>
                <a:gd name="connsiteY39" fmla="*/ 165795 h 527705"/>
                <a:gd name="connsiteX40" fmla="*/ 126517 w 814102"/>
                <a:gd name="connsiteY40" fmla="*/ 166390 h 527705"/>
                <a:gd name="connsiteX41" fmla="*/ 102109 w 814102"/>
                <a:gd name="connsiteY41" fmla="*/ 174724 h 527705"/>
                <a:gd name="connsiteX42" fmla="*/ 75618 w 814102"/>
                <a:gd name="connsiteY42" fmla="*/ 199430 h 527705"/>
                <a:gd name="connsiteX43" fmla="*/ 72046 w 814102"/>
                <a:gd name="connsiteY43" fmla="*/ 202704 h 527705"/>
                <a:gd name="connsiteX44" fmla="*/ 68772 w 814102"/>
                <a:gd name="connsiteY44" fmla="*/ 199132 h 527705"/>
                <a:gd name="connsiteX45" fmla="*/ 55972 w 814102"/>
                <a:gd name="connsiteY45" fmla="*/ 184845 h 527705"/>
                <a:gd name="connsiteX46" fmla="*/ 32755 w 814102"/>
                <a:gd name="connsiteY46" fmla="*/ 194965 h 527705"/>
                <a:gd name="connsiteX47" fmla="*/ 16384 w 814102"/>
                <a:gd name="connsiteY47" fmla="*/ 219075 h 527705"/>
                <a:gd name="connsiteX48" fmla="*/ 22933 w 814102"/>
                <a:gd name="connsiteY48" fmla="*/ 235446 h 527705"/>
                <a:gd name="connsiteX49" fmla="*/ 65497 w 814102"/>
                <a:gd name="connsiteY49" fmla="*/ 235446 h 527705"/>
                <a:gd name="connsiteX50" fmla="*/ 69367 w 814102"/>
                <a:gd name="connsiteY50" fmla="*/ 235446 h 527705"/>
                <a:gd name="connsiteX51" fmla="*/ 70260 w 814102"/>
                <a:gd name="connsiteY51" fmla="*/ 239018 h 527705"/>
                <a:gd name="connsiteX52" fmla="*/ 75320 w 814102"/>
                <a:gd name="connsiteY52" fmla="*/ 261342 h 527705"/>
                <a:gd name="connsiteX53" fmla="*/ 76213 w 814102"/>
                <a:gd name="connsiteY53" fmla="*/ 264616 h 527705"/>
                <a:gd name="connsiteX54" fmla="*/ 72939 w 814102"/>
                <a:gd name="connsiteY54" fmla="*/ 266402 h 527705"/>
                <a:gd name="connsiteX55" fmla="*/ 45852 w 814102"/>
                <a:gd name="connsiteY55" fmla="*/ 281880 h 527705"/>
                <a:gd name="connsiteX56" fmla="*/ 45554 w 814102"/>
                <a:gd name="connsiteY56" fmla="*/ 281880 h 527705"/>
                <a:gd name="connsiteX57" fmla="*/ 44959 w 814102"/>
                <a:gd name="connsiteY57" fmla="*/ 282178 h 527705"/>
                <a:gd name="connsiteX58" fmla="*/ 12812 w 814102"/>
                <a:gd name="connsiteY58" fmla="*/ 292894 h 527705"/>
                <a:gd name="connsiteX59" fmla="*/ 10431 w 814102"/>
                <a:gd name="connsiteY59" fmla="*/ 305693 h 527705"/>
                <a:gd name="connsiteX60" fmla="*/ 7454 w 814102"/>
                <a:gd name="connsiteY60" fmla="*/ 317004 h 527705"/>
                <a:gd name="connsiteX61" fmla="*/ 1501 w 814102"/>
                <a:gd name="connsiteY61" fmla="*/ 325041 h 527705"/>
                <a:gd name="connsiteX62" fmla="*/ 608 w 814102"/>
                <a:gd name="connsiteY62" fmla="*/ 325636 h 527705"/>
                <a:gd name="connsiteX63" fmla="*/ 1501 w 814102"/>
                <a:gd name="connsiteY63" fmla="*/ 325338 h 527705"/>
                <a:gd name="connsiteX64" fmla="*/ 608 w 814102"/>
                <a:gd name="connsiteY64" fmla="*/ 328315 h 527705"/>
                <a:gd name="connsiteX65" fmla="*/ 13 w 814102"/>
                <a:gd name="connsiteY65" fmla="*/ 339030 h 527705"/>
                <a:gd name="connsiteX66" fmla="*/ 1204 w 814102"/>
                <a:gd name="connsiteY66" fmla="*/ 353020 h 527705"/>
                <a:gd name="connsiteX67" fmla="*/ 22933 w 814102"/>
                <a:gd name="connsiteY67" fmla="*/ 378321 h 527705"/>
                <a:gd name="connsiteX68" fmla="*/ 23825 w 814102"/>
                <a:gd name="connsiteY68" fmla="*/ 379512 h 527705"/>
                <a:gd name="connsiteX69" fmla="*/ 24123 w 814102"/>
                <a:gd name="connsiteY69" fmla="*/ 381000 h 527705"/>
                <a:gd name="connsiteX70" fmla="*/ 27397 w 814102"/>
                <a:gd name="connsiteY70" fmla="*/ 416421 h 527705"/>
                <a:gd name="connsiteX71" fmla="*/ 35732 w 814102"/>
                <a:gd name="connsiteY71" fmla="*/ 416421 h 527705"/>
                <a:gd name="connsiteX72" fmla="*/ 46745 w 814102"/>
                <a:gd name="connsiteY72" fmla="*/ 417016 h 527705"/>
                <a:gd name="connsiteX73" fmla="*/ 41983 w 814102"/>
                <a:gd name="connsiteY73" fmla="*/ 411063 h 527705"/>
                <a:gd name="connsiteX74" fmla="*/ 39006 w 814102"/>
                <a:gd name="connsiteY74" fmla="*/ 407194 h 527705"/>
                <a:gd name="connsiteX75" fmla="*/ 42875 w 814102"/>
                <a:gd name="connsiteY75" fmla="*/ 404217 h 527705"/>
                <a:gd name="connsiteX76" fmla="*/ 53591 w 814102"/>
                <a:gd name="connsiteY76" fmla="*/ 395585 h 527705"/>
                <a:gd name="connsiteX77" fmla="*/ 54186 w 814102"/>
                <a:gd name="connsiteY77" fmla="*/ 395288 h 527705"/>
                <a:gd name="connsiteX78" fmla="*/ 55079 w 814102"/>
                <a:gd name="connsiteY78" fmla="*/ 394990 h 527705"/>
                <a:gd name="connsiteX79" fmla="*/ 77999 w 814102"/>
                <a:gd name="connsiteY79" fmla="*/ 387548 h 527705"/>
                <a:gd name="connsiteX80" fmla="*/ 92882 w 814102"/>
                <a:gd name="connsiteY80" fmla="*/ 383084 h 527705"/>
                <a:gd name="connsiteX81" fmla="*/ 83059 w 814102"/>
                <a:gd name="connsiteY81" fmla="*/ 395288 h 527705"/>
                <a:gd name="connsiteX82" fmla="*/ 74427 w 814102"/>
                <a:gd name="connsiteY82" fmla="*/ 406003 h 527705"/>
                <a:gd name="connsiteX83" fmla="*/ 74427 w 814102"/>
                <a:gd name="connsiteY83" fmla="*/ 424160 h 527705"/>
                <a:gd name="connsiteX84" fmla="*/ 75022 w 814102"/>
                <a:gd name="connsiteY84" fmla="*/ 439341 h 527705"/>
                <a:gd name="connsiteX85" fmla="*/ 76213 w 814102"/>
                <a:gd name="connsiteY85" fmla="*/ 447377 h 527705"/>
                <a:gd name="connsiteX86" fmla="*/ 76511 w 814102"/>
                <a:gd name="connsiteY86" fmla="*/ 447080 h 527705"/>
                <a:gd name="connsiteX87" fmla="*/ 81273 w 814102"/>
                <a:gd name="connsiteY87" fmla="*/ 439341 h 527705"/>
                <a:gd name="connsiteX88" fmla="*/ 81868 w 814102"/>
                <a:gd name="connsiteY88" fmla="*/ 438150 h 527705"/>
                <a:gd name="connsiteX89" fmla="*/ 83059 w 814102"/>
                <a:gd name="connsiteY89" fmla="*/ 437555 h 527705"/>
                <a:gd name="connsiteX90" fmla="*/ 114313 w 814102"/>
                <a:gd name="connsiteY90" fmla="*/ 418207 h 527705"/>
                <a:gd name="connsiteX91" fmla="*/ 116694 w 814102"/>
                <a:gd name="connsiteY91" fmla="*/ 416719 h 527705"/>
                <a:gd name="connsiteX92" fmla="*/ 119075 w 814102"/>
                <a:gd name="connsiteY92" fmla="*/ 418207 h 527705"/>
                <a:gd name="connsiteX93" fmla="*/ 127708 w 814102"/>
                <a:gd name="connsiteY93" fmla="*/ 424458 h 527705"/>
                <a:gd name="connsiteX94" fmla="*/ 133661 w 814102"/>
                <a:gd name="connsiteY94" fmla="*/ 430709 h 527705"/>
                <a:gd name="connsiteX95" fmla="*/ 137233 w 814102"/>
                <a:gd name="connsiteY95" fmla="*/ 439043 h 527705"/>
                <a:gd name="connsiteX96" fmla="*/ 141102 w 814102"/>
                <a:gd name="connsiteY96" fmla="*/ 440531 h 527705"/>
                <a:gd name="connsiteX97" fmla="*/ 161938 w 814102"/>
                <a:gd name="connsiteY97" fmla="*/ 446782 h 527705"/>
                <a:gd name="connsiteX98" fmla="*/ 189918 w 814102"/>
                <a:gd name="connsiteY98" fmla="*/ 458391 h 527705"/>
                <a:gd name="connsiteX99" fmla="*/ 199145 w 814102"/>
                <a:gd name="connsiteY99" fmla="*/ 458688 h 527705"/>
                <a:gd name="connsiteX100" fmla="*/ 216111 w 814102"/>
                <a:gd name="connsiteY100" fmla="*/ 457795 h 527705"/>
                <a:gd name="connsiteX101" fmla="*/ 237840 w 814102"/>
                <a:gd name="connsiteY101" fmla="*/ 456009 h 527705"/>
                <a:gd name="connsiteX102" fmla="*/ 248556 w 814102"/>
                <a:gd name="connsiteY102" fmla="*/ 448568 h 527705"/>
                <a:gd name="connsiteX103" fmla="*/ 254211 w 814102"/>
                <a:gd name="connsiteY103" fmla="*/ 444698 h 527705"/>
                <a:gd name="connsiteX104" fmla="*/ 255997 w 814102"/>
                <a:gd name="connsiteY104" fmla="*/ 450949 h 527705"/>
                <a:gd name="connsiteX105" fmla="*/ 258676 w 814102"/>
                <a:gd name="connsiteY105" fmla="*/ 467916 h 527705"/>
                <a:gd name="connsiteX106" fmla="*/ 259569 w 814102"/>
                <a:gd name="connsiteY106" fmla="*/ 472083 h 527705"/>
                <a:gd name="connsiteX107" fmla="*/ 268499 w 814102"/>
                <a:gd name="connsiteY107" fmla="*/ 481905 h 527705"/>
                <a:gd name="connsiteX108" fmla="*/ 272368 w 814102"/>
                <a:gd name="connsiteY108" fmla="*/ 486668 h 527705"/>
                <a:gd name="connsiteX109" fmla="*/ 272666 w 814102"/>
                <a:gd name="connsiteY109" fmla="*/ 486966 h 527705"/>
                <a:gd name="connsiteX110" fmla="*/ 282489 w 814102"/>
                <a:gd name="connsiteY110" fmla="*/ 487263 h 527705"/>
                <a:gd name="connsiteX111" fmla="*/ 322375 w 814102"/>
                <a:gd name="connsiteY111" fmla="*/ 511969 h 527705"/>
                <a:gd name="connsiteX112" fmla="*/ 339341 w 814102"/>
                <a:gd name="connsiteY112" fmla="*/ 522089 h 527705"/>
                <a:gd name="connsiteX113" fmla="*/ 354819 w 814102"/>
                <a:gd name="connsiteY113" fmla="*/ 527149 h 527705"/>
                <a:gd name="connsiteX114" fmla="*/ 360772 w 814102"/>
                <a:gd name="connsiteY114" fmla="*/ 527447 h 527705"/>
                <a:gd name="connsiteX115" fmla="*/ 362856 w 814102"/>
                <a:gd name="connsiteY115" fmla="*/ 525959 h 527705"/>
                <a:gd name="connsiteX116" fmla="*/ 364642 w 814102"/>
                <a:gd name="connsiteY116" fmla="*/ 522089 h 527705"/>
                <a:gd name="connsiteX117" fmla="*/ 369404 w 814102"/>
                <a:gd name="connsiteY117" fmla="*/ 516731 h 527705"/>
                <a:gd name="connsiteX118" fmla="*/ 399170 w 814102"/>
                <a:gd name="connsiteY118" fmla="*/ 495002 h 527705"/>
                <a:gd name="connsiteX119" fmla="*/ 408695 w 814102"/>
                <a:gd name="connsiteY119" fmla="*/ 476250 h 527705"/>
                <a:gd name="connsiteX120" fmla="*/ 410481 w 814102"/>
                <a:gd name="connsiteY120" fmla="*/ 463153 h 527705"/>
                <a:gd name="connsiteX121" fmla="*/ 410183 w 814102"/>
                <a:gd name="connsiteY121" fmla="*/ 462558 h 527705"/>
                <a:gd name="connsiteX122" fmla="*/ 408993 w 814102"/>
                <a:gd name="connsiteY122" fmla="*/ 458688 h 527705"/>
                <a:gd name="connsiteX123" fmla="*/ 405123 w 814102"/>
                <a:gd name="connsiteY123" fmla="*/ 448270 h 527705"/>
                <a:gd name="connsiteX124" fmla="*/ 398872 w 814102"/>
                <a:gd name="connsiteY124" fmla="*/ 434578 h 527705"/>
                <a:gd name="connsiteX125" fmla="*/ 380418 w 814102"/>
                <a:gd name="connsiteY125" fmla="*/ 417314 h 527705"/>
                <a:gd name="connsiteX126" fmla="*/ 371190 w 814102"/>
                <a:gd name="connsiteY126" fmla="*/ 408682 h 527705"/>
                <a:gd name="connsiteX127" fmla="*/ 383990 w 814102"/>
                <a:gd name="connsiteY127" fmla="*/ 408980 h 527705"/>
                <a:gd name="connsiteX128" fmla="*/ 420899 w 814102"/>
                <a:gd name="connsiteY128" fmla="*/ 410170 h 527705"/>
                <a:gd name="connsiteX129" fmla="*/ 433698 w 814102"/>
                <a:gd name="connsiteY129" fmla="*/ 417909 h 527705"/>
                <a:gd name="connsiteX130" fmla="*/ 436377 w 814102"/>
                <a:gd name="connsiteY130" fmla="*/ 424755 h 527705"/>
                <a:gd name="connsiteX131" fmla="*/ 436675 w 814102"/>
                <a:gd name="connsiteY131" fmla="*/ 425648 h 527705"/>
                <a:gd name="connsiteX132" fmla="*/ 436675 w 814102"/>
                <a:gd name="connsiteY132" fmla="*/ 426244 h 527705"/>
                <a:gd name="connsiteX133" fmla="*/ 433103 w 814102"/>
                <a:gd name="connsiteY133" fmla="*/ 472976 h 527705"/>
                <a:gd name="connsiteX134" fmla="*/ 486383 w 814102"/>
                <a:gd name="connsiteY134" fmla="*/ 471785 h 527705"/>
                <a:gd name="connsiteX135" fmla="*/ 486979 w 814102"/>
                <a:gd name="connsiteY135" fmla="*/ 471785 h 527705"/>
                <a:gd name="connsiteX136" fmla="*/ 517637 w 814102"/>
                <a:gd name="connsiteY136" fmla="*/ 467023 h 527705"/>
                <a:gd name="connsiteX137" fmla="*/ 517935 w 814102"/>
                <a:gd name="connsiteY137" fmla="*/ 466725 h 527705"/>
                <a:gd name="connsiteX138" fmla="*/ 518530 w 814102"/>
                <a:gd name="connsiteY138" fmla="*/ 466725 h 527705"/>
                <a:gd name="connsiteX139" fmla="*/ 534604 w 814102"/>
                <a:gd name="connsiteY139" fmla="*/ 466725 h 527705"/>
                <a:gd name="connsiteX140" fmla="*/ 534604 w 814102"/>
                <a:gd name="connsiteY140" fmla="*/ 465832 h 527705"/>
                <a:gd name="connsiteX141" fmla="*/ 546212 w 814102"/>
                <a:gd name="connsiteY141" fmla="*/ 460474 h 527705"/>
                <a:gd name="connsiteX142" fmla="*/ 550975 w 814102"/>
                <a:gd name="connsiteY142" fmla="*/ 454521 h 527705"/>
                <a:gd name="connsiteX143" fmla="*/ 555142 w 814102"/>
                <a:gd name="connsiteY143" fmla="*/ 442020 h 527705"/>
                <a:gd name="connsiteX144" fmla="*/ 560797 w 814102"/>
                <a:gd name="connsiteY144" fmla="*/ 428625 h 527705"/>
                <a:gd name="connsiteX145" fmla="*/ 565262 w 814102"/>
                <a:gd name="connsiteY145" fmla="*/ 423267 h 527705"/>
                <a:gd name="connsiteX146" fmla="*/ 565560 w 814102"/>
                <a:gd name="connsiteY146" fmla="*/ 422672 h 527705"/>
                <a:gd name="connsiteX147" fmla="*/ 566453 w 814102"/>
                <a:gd name="connsiteY147" fmla="*/ 419100 h 527705"/>
                <a:gd name="connsiteX148" fmla="*/ 567643 w 814102"/>
                <a:gd name="connsiteY148" fmla="*/ 408682 h 527705"/>
                <a:gd name="connsiteX149" fmla="*/ 567941 w 814102"/>
                <a:gd name="connsiteY149" fmla="*/ 397966 h 527705"/>
                <a:gd name="connsiteX150" fmla="*/ 567941 w 814102"/>
                <a:gd name="connsiteY150" fmla="*/ 394097 h 527705"/>
                <a:gd name="connsiteX151" fmla="*/ 567941 w 814102"/>
                <a:gd name="connsiteY151" fmla="*/ 392609 h 527705"/>
                <a:gd name="connsiteX152" fmla="*/ 565858 w 814102"/>
                <a:gd name="connsiteY152" fmla="*/ 390525 h 527705"/>
                <a:gd name="connsiteX153" fmla="*/ 560202 w 814102"/>
                <a:gd name="connsiteY153" fmla="*/ 386060 h 527705"/>
                <a:gd name="connsiteX154" fmla="*/ 555440 w 814102"/>
                <a:gd name="connsiteY154" fmla="*/ 379214 h 527705"/>
                <a:gd name="connsiteX155" fmla="*/ 553654 w 814102"/>
                <a:gd name="connsiteY155" fmla="*/ 374154 h 527705"/>
                <a:gd name="connsiteX156" fmla="*/ 542045 w 814102"/>
                <a:gd name="connsiteY156" fmla="*/ 361950 h 527705"/>
                <a:gd name="connsiteX157" fmla="*/ 537580 w 814102"/>
                <a:gd name="connsiteY157" fmla="*/ 346770 h 527705"/>
                <a:gd name="connsiteX158" fmla="*/ 540259 w 814102"/>
                <a:gd name="connsiteY158" fmla="*/ 339328 h 527705"/>
                <a:gd name="connsiteX159" fmla="*/ 550677 w 814102"/>
                <a:gd name="connsiteY159" fmla="*/ 321469 h 527705"/>
                <a:gd name="connsiteX160" fmla="*/ 563774 w 814102"/>
                <a:gd name="connsiteY160" fmla="*/ 312837 h 527705"/>
                <a:gd name="connsiteX161" fmla="*/ 582824 w 814102"/>
                <a:gd name="connsiteY161" fmla="*/ 311051 h 527705"/>
                <a:gd name="connsiteX162" fmla="*/ 591158 w 814102"/>
                <a:gd name="connsiteY162" fmla="*/ 312241 h 527705"/>
                <a:gd name="connsiteX163" fmla="*/ 591456 w 814102"/>
                <a:gd name="connsiteY163" fmla="*/ 312539 h 527705"/>
                <a:gd name="connsiteX164" fmla="*/ 591456 w 814102"/>
                <a:gd name="connsiteY164" fmla="*/ 286048 h 527705"/>
                <a:gd name="connsiteX165" fmla="*/ 588182 w 814102"/>
                <a:gd name="connsiteY165" fmla="*/ 271760 h 527705"/>
                <a:gd name="connsiteX166" fmla="*/ 588182 w 814102"/>
                <a:gd name="connsiteY166" fmla="*/ 271463 h 527705"/>
                <a:gd name="connsiteX167" fmla="*/ 588182 w 814102"/>
                <a:gd name="connsiteY167" fmla="*/ 270867 h 527705"/>
                <a:gd name="connsiteX168" fmla="*/ 588182 w 814102"/>
                <a:gd name="connsiteY168" fmla="*/ 236934 h 527705"/>
                <a:gd name="connsiteX169" fmla="*/ 588182 w 814102"/>
                <a:gd name="connsiteY169" fmla="*/ 235446 h 527705"/>
                <a:gd name="connsiteX170" fmla="*/ 588777 w 814102"/>
                <a:gd name="connsiteY170" fmla="*/ 234553 h 527705"/>
                <a:gd name="connsiteX171" fmla="*/ 608422 w 814102"/>
                <a:gd name="connsiteY171" fmla="*/ 209252 h 527705"/>
                <a:gd name="connsiteX172" fmla="*/ 611697 w 814102"/>
                <a:gd name="connsiteY172" fmla="*/ 198834 h 527705"/>
                <a:gd name="connsiteX173" fmla="*/ 609018 w 814102"/>
                <a:gd name="connsiteY173" fmla="*/ 191393 h 527705"/>
                <a:gd name="connsiteX174" fmla="*/ 606041 w 814102"/>
                <a:gd name="connsiteY174" fmla="*/ 186035 h 527705"/>
                <a:gd name="connsiteX175" fmla="*/ 612292 w 814102"/>
                <a:gd name="connsiteY175" fmla="*/ 184547 h 527705"/>
                <a:gd name="connsiteX176" fmla="*/ 627472 w 814102"/>
                <a:gd name="connsiteY176" fmla="*/ 181273 h 527705"/>
                <a:gd name="connsiteX177" fmla="*/ 627770 w 814102"/>
                <a:gd name="connsiteY177" fmla="*/ 180975 h 527705"/>
                <a:gd name="connsiteX178" fmla="*/ 628365 w 814102"/>
                <a:gd name="connsiteY178" fmla="*/ 180975 h 527705"/>
                <a:gd name="connsiteX179" fmla="*/ 659322 w 814102"/>
                <a:gd name="connsiteY179" fmla="*/ 179189 h 527705"/>
                <a:gd name="connsiteX180" fmla="*/ 662596 w 814102"/>
                <a:gd name="connsiteY180" fmla="*/ 177701 h 527705"/>
                <a:gd name="connsiteX181" fmla="*/ 669442 w 814102"/>
                <a:gd name="connsiteY181" fmla="*/ 172938 h 527705"/>
                <a:gd name="connsiteX182" fmla="*/ 686111 w 814102"/>
                <a:gd name="connsiteY182" fmla="*/ 161032 h 527705"/>
                <a:gd name="connsiteX183" fmla="*/ 719448 w 814102"/>
                <a:gd name="connsiteY183" fmla="*/ 146149 h 527705"/>
                <a:gd name="connsiteX184" fmla="*/ 720341 w 814102"/>
                <a:gd name="connsiteY184" fmla="*/ 145554 h 527705"/>
                <a:gd name="connsiteX185" fmla="*/ 738498 w 814102"/>
                <a:gd name="connsiteY185" fmla="*/ 133052 h 527705"/>
                <a:gd name="connsiteX186" fmla="*/ 729568 w 814102"/>
                <a:gd name="connsiteY186" fmla="*/ 103882 h 527705"/>
                <a:gd name="connsiteX187" fmla="*/ 728378 w 814102"/>
                <a:gd name="connsiteY187" fmla="*/ 100905 h 527705"/>
                <a:gd name="connsiteX188" fmla="*/ 731057 w 814102"/>
                <a:gd name="connsiteY188" fmla="*/ 98822 h 527705"/>
                <a:gd name="connsiteX189" fmla="*/ 773622 w 814102"/>
                <a:gd name="connsiteY189" fmla="*/ 64591 h 527705"/>
                <a:gd name="connsiteX190" fmla="*/ 773919 w 814102"/>
                <a:gd name="connsiteY190" fmla="*/ 64591 h 527705"/>
                <a:gd name="connsiteX191" fmla="*/ 774217 w 814102"/>
                <a:gd name="connsiteY191" fmla="*/ 64294 h 527705"/>
                <a:gd name="connsiteX192" fmla="*/ 814103 w 814102"/>
                <a:gd name="connsiteY192" fmla="*/ 41970 h 527705"/>
                <a:gd name="connsiteX193" fmla="*/ 812912 w 814102"/>
                <a:gd name="connsiteY193" fmla="*/ 31254 h 527705"/>
                <a:gd name="connsiteX194" fmla="*/ 788207 w 814102"/>
                <a:gd name="connsiteY194" fmla="*/ 3572 h 527705"/>
                <a:gd name="connsiteX195" fmla="*/ 691171 w 814102"/>
                <a:gd name="connsiteY195" fmla="*/ 0 h 52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814102" h="527705">
                  <a:moveTo>
                    <a:pt x="691171" y="0"/>
                  </a:moveTo>
                  <a:lnTo>
                    <a:pt x="648011" y="26491"/>
                  </a:lnTo>
                  <a:lnTo>
                    <a:pt x="647118" y="27087"/>
                  </a:lnTo>
                  <a:lnTo>
                    <a:pt x="646225" y="27087"/>
                  </a:lnTo>
                  <a:lnTo>
                    <a:pt x="590265" y="35719"/>
                  </a:lnTo>
                  <a:lnTo>
                    <a:pt x="588777" y="36016"/>
                  </a:lnTo>
                  <a:lnTo>
                    <a:pt x="587289" y="35421"/>
                  </a:lnTo>
                  <a:lnTo>
                    <a:pt x="545022" y="14883"/>
                  </a:lnTo>
                  <a:lnTo>
                    <a:pt x="519423" y="2977"/>
                  </a:lnTo>
                  <a:lnTo>
                    <a:pt x="504243" y="21729"/>
                  </a:lnTo>
                  <a:lnTo>
                    <a:pt x="509005" y="25598"/>
                  </a:lnTo>
                  <a:lnTo>
                    <a:pt x="512279" y="28277"/>
                  </a:lnTo>
                  <a:lnTo>
                    <a:pt x="510196" y="31849"/>
                  </a:lnTo>
                  <a:lnTo>
                    <a:pt x="501564" y="45541"/>
                  </a:lnTo>
                  <a:lnTo>
                    <a:pt x="500968" y="46434"/>
                  </a:lnTo>
                  <a:lnTo>
                    <a:pt x="500075" y="47030"/>
                  </a:lnTo>
                  <a:lnTo>
                    <a:pt x="453343" y="73521"/>
                  </a:lnTo>
                  <a:lnTo>
                    <a:pt x="453046" y="73819"/>
                  </a:lnTo>
                  <a:lnTo>
                    <a:pt x="422685" y="105668"/>
                  </a:lnTo>
                  <a:lnTo>
                    <a:pt x="421197" y="107454"/>
                  </a:lnTo>
                  <a:lnTo>
                    <a:pt x="419113" y="107156"/>
                  </a:lnTo>
                  <a:lnTo>
                    <a:pt x="390240" y="105370"/>
                  </a:lnTo>
                  <a:lnTo>
                    <a:pt x="386966" y="105370"/>
                  </a:lnTo>
                  <a:lnTo>
                    <a:pt x="385775" y="102096"/>
                  </a:lnTo>
                  <a:lnTo>
                    <a:pt x="380715" y="85130"/>
                  </a:lnTo>
                  <a:lnTo>
                    <a:pt x="374167" y="63996"/>
                  </a:lnTo>
                  <a:lnTo>
                    <a:pt x="342020" y="86023"/>
                  </a:lnTo>
                  <a:lnTo>
                    <a:pt x="341425" y="86618"/>
                  </a:lnTo>
                  <a:lnTo>
                    <a:pt x="340234" y="86618"/>
                  </a:lnTo>
                  <a:lnTo>
                    <a:pt x="294395" y="95250"/>
                  </a:lnTo>
                  <a:lnTo>
                    <a:pt x="272666" y="101798"/>
                  </a:lnTo>
                  <a:lnTo>
                    <a:pt x="271178" y="102394"/>
                  </a:lnTo>
                  <a:lnTo>
                    <a:pt x="269690" y="101798"/>
                  </a:lnTo>
                  <a:lnTo>
                    <a:pt x="237840" y="90488"/>
                  </a:lnTo>
                  <a:lnTo>
                    <a:pt x="200336" y="110133"/>
                  </a:lnTo>
                  <a:lnTo>
                    <a:pt x="199740" y="110430"/>
                  </a:lnTo>
                  <a:lnTo>
                    <a:pt x="199145" y="110430"/>
                  </a:lnTo>
                  <a:lnTo>
                    <a:pt x="153604" y="120253"/>
                  </a:lnTo>
                  <a:lnTo>
                    <a:pt x="129196" y="164306"/>
                  </a:lnTo>
                  <a:lnTo>
                    <a:pt x="128303" y="165795"/>
                  </a:lnTo>
                  <a:lnTo>
                    <a:pt x="126517" y="166390"/>
                  </a:lnTo>
                  <a:lnTo>
                    <a:pt x="102109" y="174724"/>
                  </a:lnTo>
                  <a:lnTo>
                    <a:pt x="75618" y="199430"/>
                  </a:lnTo>
                  <a:lnTo>
                    <a:pt x="72046" y="202704"/>
                  </a:lnTo>
                  <a:lnTo>
                    <a:pt x="68772" y="199132"/>
                  </a:lnTo>
                  <a:lnTo>
                    <a:pt x="55972" y="184845"/>
                  </a:lnTo>
                  <a:lnTo>
                    <a:pt x="32755" y="194965"/>
                  </a:lnTo>
                  <a:lnTo>
                    <a:pt x="16384" y="219075"/>
                  </a:lnTo>
                  <a:lnTo>
                    <a:pt x="22933" y="235446"/>
                  </a:lnTo>
                  <a:lnTo>
                    <a:pt x="65497" y="235446"/>
                  </a:lnTo>
                  <a:lnTo>
                    <a:pt x="69367" y="235446"/>
                  </a:lnTo>
                  <a:lnTo>
                    <a:pt x="70260" y="239018"/>
                  </a:lnTo>
                  <a:lnTo>
                    <a:pt x="75320" y="261342"/>
                  </a:lnTo>
                  <a:lnTo>
                    <a:pt x="76213" y="264616"/>
                  </a:lnTo>
                  <a:lnTo>
                    <a:pt x="72939" y="266402"/>
                  </a:lnTo>
                  <a:lnTo>
                    <a:pt x="45852" y="281880"/>
                  </a:lnTo>
                  <a:lnTo>
                    <a:pt x="45554" y="281880"/>
                  </a:lnTo>
                  <a:lnTo>
                    <a:pt x="44959" y="282178"/>
                  </a:lnTo>
                  <a:lnTo>
                    <a:pt x="12812" y="292894"/>
                  </a:lnTo>
                  <a:cubicBezTo>
                    <a:pt x="12574" y="294689"/>
                    <a:pt x="11878" y="299117"/>
                    <a:pt x="10431" y="305693"/>
                  </a:cubicBezTo>
                  <a:cubicBezTo>
                    <a:pt x="9575" y="309586"/>
                    <a:pt x="8794" y="313558"/>
                    <a:pt x="7454" y="317004"/>
                  </a:cubicBezTo>
                  <a:cubicBezTo>
                    <a:pt x="6231" y="320150"/>
                    <a:pt x="5017" y="323180"/>
                    <a:pt x="1501" y="325041"/>
                  </a:cubicBezTo>
                  <a:cubicBezTo>
                    <a:pt x="1374" y="325126"/>
                    <a:pt x="1097" y="325441"/>
                    <a:pt x="608" y="325636"/>
                  </a:cubicBezTo>
                  <a:cubicBezTo>
                    <a:pt x="940" y="325503"/>
                    <a:pt x="1205" y="325489"/>
                    <a:pt x="1501" y="325338"/>
                  </a:cubicBezTo>
                  <a:cubicBezTo>
                    <a:pt x="1292" y="325815"/>
                    <a:pt x="823" y="326928"/>
                    <a:pt x="608" y="328315"/>
                  </a:cubicBezTo>
                  <a:cubicBezTo>
                    <a:pt x="178" y="331089"/>
                    <a:pt x="-60" y="335119"/>
                    <a:pt x="13" y="339030"/>
                  </a:cubicBezTo>
                  <a:cubicBezTo>
                    <a:pt x="144" y="346105"/>
                    <a:pt x="1065" y="351758"/>
                    <a:pt x="1204" y="353020"/>
                  </a:cubicBezTo>
                  <a:lnTo>
                    <a:pt x="22933" y="378321"/>
                  </a:lnTo>
                  <a:lnTo>
                    <a:pt x="23825" y="379512"/>
                  </a:lnTo>
                  <a:lnTo>
                    <a:pt x="24123" y="381000"/>
                  </a:lnTo>
                  <a:lnTo>
                    <a:pt x="27397" y="416421"/>
                  </a:lnTo>
                  <a:cubicBezTo>
                    <a:pt x="29730" y="416433"/>
                    <a:pt x="31285" y="416322"/>
                    <a:pt x="35732" y="416421"/>
                  </a:cubicBezTo>
                  <a:cubicBezTo>
                    <a:pt x="39870" y="416513"/>
                    <a:pt x="43116" y="416771"/>
                    <a:pt x="46745" y="417016"/>
                  </a:cubicBezTo>
                  <a:cubicBezTo>
                    <a:pt x="44636" y="414123"/>
                    <a:pt x="41983" y="411063"/>
                    <a:pt x="41983" y="411063"/>
                  </a:cubicBezTo>
                  <a:lnTo>
                    <a:pt x="39006" y="407194"/>
                  </a:lnTo>
                  <a:lnTo>
                    <a:pt x="42875" y="404217"/>
                  </a:lnTo>
                  <a:lnTo>
                    <a:pt x="53591" y="395585"/>
                  </a:lnTo>
                  <a:lnTo>
                    <a:pt x="54186" y="395288"/>
                  </a:lnTo>
                  <a:lnTo>
                    <a:pt x="55079" y="394990"/>
                  </a:lnTo>
                  <a:lnTo>
                    <a:pt x="77999" y="387548"/>
                  </a:lnTo>
                  <a:lnTo>
                    <a:pt x="92882" y="383084"/>
                  </a:lnTo>
                  <a:lnTo>
                    <a:pt x="83059" y="395288"/>
                  </a:lnTo>
                  <a:lnTo>
                    <a:pt x="74427" y="406003"/>
                  </a:lnTo>
                  <a:cubicBezTo>
                    <a:pt x="74389" y="407253"/>
                    <a:pt x="74290" y="414555"/>
                    <a:pt x="74427" y="424160"/>
                  </a:cubicBezTo>
                  <a:cubicBezTo>
                    <a:pt x="74501" y="429357"/>
                    <a:pt x="74642" y="434664"/>
                    <a:pt x="75022" y="439341"/>
                  </a:cubicBezTo>
                  <a:cubicBezTo>
                    <a:pt x="75325" y="443055"/>
                    <a:pt x="75756" y="445479"/>
                    <a:pt x="76213" y="447377"/>
                  </a:cubicBezTo>
                  <a:cubicBezTo>
                    <a:pt x="76387" y="447190"/>
                    <a:pt x="76340" y="447295"/>
                    <a:pt x="76511" y="447080"/>
                  </a:cubicBezTo>
                  <a:cubicBezTo>
                    <a:pt x="78896" y="444067"/>
                    <a:pt x="81273" y="439341"/>
                    <a:pt x="81273" y="439341"/>
                  </a:cubicBezTo>
                  <a:lnTo>
                    <a:pt x="81868" y="438150"/>
                  </a:lnTo>
                  <a:lnTo>
                    <a:pt x="83059" y="437555"/>
                  </a:lnTo>
                  <a:lnTo>
                    <a:pt x="114313" y="418207"/>
                  </a:lnTo>
                  <a:lnTo>
                    <a:pt x="116694" y="416719"/>
                  </a:lnTo>
                  <a:lnTo>
                    <a:pt x="119075" y="418207"/>
                  </a:lnTo>
                  <a:cubicBezTo>
                    <a:pt x="119075" y="418207"/>
                    <a:pt x="123473" y="420875"/>
                    <a:pt x="127708" y="424458"/>
                  </a:cubicBezTo>
                  <a:cubicBezTo>
                    <a:pt x="129825" y="426250"/>
                    <a:pt x="131867" y="428362"/>
                    <a:pt x="133661" y="430709"/>
                  </a:cubicBezTo>
                  <a:cubicBezTo>
                    <a:pt x="135455" y="433055"/>
                    <a:pt x="137233" y="435519"/>
                    <a:pt x="137233" y="439043"/>
                  </a:cubicBezTo>
                  <a:cubicBezTo>
                    <a:pt x="137642" y="439284"/>
                    <a:pt x="138998" y="440005"/>
                    <a:pt x="141102" y="440531"/>
                  </a:cubicBezTo>
                  <a:cubicBezTo>
                    <a:pt x="145596" y="441655"/>
                    <a:pt x="153003" y="442953"/>
                    <a:pt x="161938" y="446782"/>
                  </a:cubicBezTo>
                  <a:cubicBezTo>
                    <a:pt x="178927" y="454063"/>
                    <a:pt x="185102" y="457427"/>
                    <a:pt x="189918" y="458391"/>
                  </a:cubicBezTo>
                  <a:cubicBezTo>
                    <a:pt x="189864" y="458380"/>
                    <a:pt x="194210" y="458855"/>
                    <a:pt x="199145" y="458688"/>
                  </a:cubicBezTo>
                  <a:cubicBezTo>
                    <a:pt x="204080" y="458522"/>
                    <a:pt x="210200" y="458169"/>
                    <a:pt x="216111" y="457795"/>
                  </a:cubicBezTo>
                  <a:cubicBezTo>
                    <a:pt x="227325" y="457085"/>
                    <a:pt x="236780" y="456095"/>
                    <a:pt x="237840" y="456009"/>
                  </a:cubicBezTo>
                  <a:lnTo>
                    <a:pt x="248556" y="448568"/>
                  </a:lnTo>
                  <a:lnTo>
                    <a:pt x="254211" y="444698"/>
                  </a:lnTo>
                  <a:lnTo>
                    <a:pt x="255997" y="450949"/>
                  </a:lnTo>
                  <a:cubicBezTo>
                    <a:pt x="255997" y="450949"/>
                    <a:pt x="258676" y="459641"/>
                    <a:pt x="258676" y="467916"/>
                  </a:cubicBezTo>
                  <a:cubicBezTo>
                    <a:pt x="258676" y="470995"/>
                    <a:pt x="258326" y="470613"/>
                    <a:pt x="259569" y="472083"/>
                  </a:cubicBezTo>
                  <a:cubicBezTo>
                    <a:pt x="260813" y="473553"/>
                    <a:pt x="264102" y="476252"/>
                    <a:pt x="268499" y="481905"/>
                  </a:cubicBezTo>
                  <a:cubicBezTo>
                    <a:pt x="270574" y="484573"/>
                    <a:pt x="271736" y="486059"/>
                    <a:pt x="272368" y="486668"/>
                  </a:cubicBezTo>
                  <a:cubicBezTo>
                    <a:pt x="272685" y="486973"/>
                    <a:pt x="272793" y="486965"/>
                    <a:pt x="272666" y="486966"/>
                  </a:cubicBezTo>
                  <a:cubicBezTo>
                    <a:pt x="273166" y="486779"/>
                    <a:pt x="276549" y="486075"/>
                    <a:pt x="282489" y="487263"/>
                  </a:cubicBezTo>
                  <a:cubicBezTo>
                    <a:pt x="297030" y="490172"/>
                    <a:pt x="306343" y="502808"/>
                    <a:pt x="322375" y="511969"/>
                  </a:cubicBezTo>
                  <a:cubicBezTo>
                    <a:pt x="330900" y="516840"/>
                    <a:pt x="335325" y="520012"/>
                    <a:pt x="339341" y="522089"/>
                  </a:cubicBezTo>
                  <a:cubicBezTo>
                    <a:pt x="343357" y="524166"/>
                    <a:pt x="347202" y="525391"/>
                    <a:pt x="354819" y="527149"/>
                  </a:cubicBezTo>
                  <a:cubicBezTo>
                    <a:pt x="358189" y="527927"/>
                    <a:pt x="359818" y="527753"/>
                    <a:pt x="360772" y="527447"/>
                  </a:cubicBezTo>
                  <a:cubicBezTo>
                    <a:pt x="361726" y="527141"/>
                    <a:pt x="362278" y="526804"/>
                    <a:pt x="362856" y="525959"/>
                  </a:cubicBezTo>
                  <a:cubicBezTo>
                    <a:pt x="363434" y="525114"/>
                    <a:pt x="363820" y="523756"/>
                    <a:pt x="364642" y="522089"/>
                  </a:cubicBezTo>
                  <a:cubicBezTo>
                    <a:pt x="365464" y="520422"/>
                    <a:pt x="366639" y="518113"/>
                    <a:pt x="369404" y="516731"/>
                  </a:cubicBezTo>
                  <a:cubicBezTo>
                    <a:pt x="375067" y="513900"/>
                    <a:pt x="386641" y="509810"/>
                    <a:pt x="399170" y="495002"/>
                  </a:cubicBezTo>
                  <a:cubicBezTo>
                    <a:pt x="405265" y="487799"/>
                    <a:pt x="407620" y="481489"/>
                    <a:pt x="408695" y="476250"/>
                  </a:cubicBezTo>
                  <a:cubicBezTo>
                    <a:pt x="409770" y="471011"/>
                    <a:pt x="409450" y="467280"/>
                    <a:pt x="410481" y="463153"/>
                  </a:cubicBezTo>
                  <a:cubicBezTo>
                    <a:pt x="410252" y="464069"/>
                    <a:pt x="410371" y="463482"/>
                    <a:pt x="410183" y="462558"/>
                  </a:cubicBezTo>
                  <a:cubicBezTo>
                    <a:pt x="409996" y="461634"/>
                    <a:pt x="409493" y="460215"/>
                    <a:pt x="408993" y="458688"/>
                  </a:cubicBezTo>
                  <a:cubicBezTo>
                    <a:pt x="407993" y="455636"/>
                    <a:pt x="406674" y="451962"/>
                    <a:pt x="405123" y="448270"/>
                  </a:cubicBezTo>
                  <a:cubicBezTo>
                    <a:pt x="402153" y="441199"/>
                    <a:pt x="399132" y="435122"/>
                    <a:pt x="398872" y="434578"/>
                  </a:cubicBezTo>
                  <a:lnTo>
                    <a:pt x="380418" y="417314"/>
                  </a:lnTo>
                  <a:lnTo>
                    <a:pt x="371190" y="408682"/>
                  </a:lnTo>
                  <a:lnTo>
                    <a:pt x="383990" y="408980"/>
                  </a:lnTo>
                  <a:cubicBezTo>
                    <a:pt x="383990" y="408980"/>
                    <a:pt x="412934" y="410170"/>
                    <a:pt x="420899" y="410170"/>
                  </a:cubicBezTo>
                  <a:cubicBezTo>
                    <a:pt x="427150" y="410170"/>
                    <a:pt x="431576" y="414436"/>
                    <a:pt x="433698" y="417909"/>
                  </a:cubicBezTo>
                  <a:cubicBezTo>
                    <a:pt x="435821" y="421383"/>
                    <a:pt x="436377" y="424755"/>
                    <a:pt x="436377" y="424755"/>
                  </a:cubicBezTo>
                  <a:lnTo>
                    <a:pt x="436675" y="425648"/>
                  </a:lnTo>
                  <a:lnTo>
                    <a:pt x="436675" y="426244"/>
                  </a:lnTo>
                  <a:lnTo>
                    <a:pt x="433103" y="472976"/>
                  </a:lnTo>
                  <a:lnTo>
                    <a:pt x="486383" y="471785"/>
                  </a:lnTo>
                  <a:lnTo>
                    <a:pt x="486979" y="471785"/>
                  </a:lnTo>
                  <a:lnTo>
                    <a:pt x="517637" y="467023"/>
                  </a:lnTo>
                  <a:lnTo>
                    <a:pt x="517935" y="466725"/>
                  </a:lnTo>
                  <a:lnTo>
                    <a:pt x="518530" y="466725"/>
                  </a:lnTo>
                  <a:lnTo>
                    <a:pt x="534604" y="466725"/>
                  </a:lnTo>
                  <a:lnTo>
                    <a:pt x="534604" y="465832"/>
                  </a:lnTo>
                  <a:cubicBezTo>
                    <a:pt x="534604" y="465832"/>
                    <a:pt x="541703" y="464984"/>
                    <a:pt x="546212" y="460474"/>
                  </a:cubicBezTo>
                  <a:cubicBezTo>
                    <a:pt x="549109" y="457578"/>
                    <a:pt x="549981" y="456591"/>
                    <a:pt x="550975" y="454521"/>
                  </a:cubicBezTo>
                  <a:cubicBezTo>
                    <a:pt x="551968" y="452451"/>
                    <a:pt x="553008" y="448850"/>
                    <a:pt x="555142" y="442020"/>
                  </a:cubicBezTo>
                  <a:cubicBezTo>
                    <a:pt x="557322" y="435044"/>
                    <a:pt x="559002" y="431387"/>
                    <a:pt x="560797" y="428625"/>
                  </a:cubicBezTo>
                  <a:cubicBezTo>
                    <a:pt x="562481" y="426035"/>
                    <a:pt x="563915" y="424610"/>
                    <a:pt x="565262" y="423267"/>
                  </a:cubicBezTo>
                  <a:cubicBezTo>
                    <a:pt x="565319" y="423203"/>
                    <a:pt x="565437" y="423060"/>
                    <a:pt x="565560" y="422672"/>
                  </a:cubicBezTo>
                  <a:cubicBezTo>
                    <a:pt x="565805" y="421896"/>
                    <a:pt x="566203" y="420547"/>
                    <a:pt x="566453" y="419100"/>
                  </a:cubicBezTo>
                  <a:cubicBezTo>
                    <a:pt x="566952" y="416205"/>
                    <a:pt x="567385" y="412509"/>
                    <a:pt x="567643" y="408682"/>
                  </a:cubicBezTo>
                  <a:cubicBezTo>
                    <a:pt x="567902" y="404855"/>
                    <a:pt x="567928" y="401012"/>
                    <a:pt x="567941" y="397966"/>
                  </a:cubicBezTo>
                  <a:cubicBezTo>
                    <a:pt x="567948" y="396444"/>
                    <a:pt x="567987" y="395076"/>
                    <a:pt x="567941" y="394097"/>
                  </a:cubicBezTo>
                  <a:cubicBezTo>
                    <a:pt x="567895" y="393118"/>
                    <a:pt x="567838" y="392196"/>
                    <a:pt x="567941" y="392609"/>
                  </a:cubicBezTo>
                  <a:cubicBezTo>
                    <a:pt x="567901" y="392448"/>
                    <a:pt x="567263" y="391754"/>
                    <a:pt x="565858" y="390525"/>
                  </a:cubicBezTo>
                  <a:cubicBezTo>
                    <a:pt x="564452" y="389296"/>
                    <a:pt x="562479" y="387882"/>
                    <a:pt x="560202" y="386060"/>
                  </a:cubicBezTo>
                  <a:cubicBezTo>
                    <a:pt x="557532" y="383924"/>
                    <a:pt x="556013" y="381221"/>
                    <a:pt x="555440" y="379214"/>
                  </a:cubicBezTo>
                  <a:cubicBezTo>
                    <a:pt x="554866" y="377207"/>
                    <a:pt x="554645" y="376137"/>
                    <a:pt x="553654" y="374154"/>
                  </a:cubicBezTo>
                  <a:cubicBezTo>
                    <a:pt x="551576" y="369998"/>
                    <a:pt x="548933" y="367977"/>
                    <a:pt x="542045" y="361950"/>
                  </a:cubicBezTo>
                  <a:cubicBezTo>
                    <a:pt x="537026" y="357558"/>
                    <a:pt x="536788" y="351127"/>
                    <a:pt x="537580" y="346770"/>
                  </a:cubicBezTo>
                  <a:cubicBezTo>
                    <a:pt x="538373" y="342412"/>
                    <a:pt x="540259" y="339328"/>
                    <a:pt x="540259" y="339328"/>
                  </a:cubicBezTo>
                  <a:cubicBezTo>
                    <a:pt x="540259" y="339328"/>
                    <a:pt x="545118" y="328882"/>
                    <a:pt x="550677" y="321469"/>
                  </a:cubicBezTo>
                  <a:cubicBezTo>
                    <a:pt x="553819" y="317279"/>
                    <a:pt x="558405" y="314460"/>
                    <a:pt x="563774" y="312837"/>
                  </a:cubicBezTo>
                  <a:cubicBezTo>
                    <a:pt x="569143" y="311213"/>
                    <a:pt x="575262" y="310606"/>
                    <a:pt x="582824" y="311051"/>
                  </a:cubicBezTo>
                  <a:cubicBezTo>
                    <a:pt x="586553" y="311270"/>
                    <a:pt x="589075" y="311725"/>
                    <a:pt x="591158" y="312241"/>
                  </a:cubicBezTo>
                  <a:cubicBezTo>
                    <a:pt x="591294" y="312275"/>
                    <a:pt x="591321" y="312500"/>
                    <a:pt x="591456" y="312539"/>
                  </a:cubicBezTo>
                  <a:lnTo>
                    <a:pt x="591456" y="286048"/>
                  </a:lnTo>
                  <a:lnTo>
                    <a:pt x="588182" y="271760"/>
                  </a:lnTo>
                  <a:lnTo>
                    <a:pt x="588182" y="271463"/>
                  </a:lnTo>
                  <a:lnTo>
                    <a:pt x="588182" y="270867"/>
                  </a:lnTo>
                  <a:lnTo>
                    <a:pt x="588182" y="236934"/>
                  </a:lnTo>
                  <a:lnTo>
                    <a:pt x="588182" y="235446"/>
                  </a:lnTo>
                  <a:lnTo>
                    <a:pt x="588777" y="234553"/>
                  </a:lnTo>
                  <a:cubicBezTo>
                    <a:pt x="588777" y="234553"/>
                    <a:pt x="597057" y="218723"/>
                    <a:pt x="608422" y="209252"/>
                  </a:cubicBezTo>
                  <a:cubicBezTo>
                    <a:pt x="611945" y="206316"/>
                    <a:pt x="612390" y="202818"/>
                    <a:pt x="611697" y="198834"/>
                  </a:cubicBezTo>
                  <a:cubicBezTo>
                    <a:pt x="611004" y="194851"/>
                    <a:pt x="609018" y="191393"/>
                    <a:pt x="609018" y="191393"/>
                  </a:cubicBezTo>
                  <a:lnTo>
                    <a:pt x="606041" y="186035"/>
                  </a:lnTo>
                  <a:lnTo>
                    <a:pt x="612292" y="184547"/>
                  </a:lnTo>
                  <a:lnTo>
                    <a:pt x="627472" y="181273"/>
                  </a:lnTo>
                  <a:lnTo>
                    <a:pt x="627770" y="180975"/>
                  </a:lnTo>
                  <a:lnTo>
                    <a:pt x="628365" y="180975"/>
                  </a:lnTo>
                  <a:cubicBezTo>
                    <a:pt x="628365" y="180975"/>
                    <a:pt x="651724" y="179189"/>
                    <a:pt x="659322" y="179189"/>
                  </a:cubicBezTo>
                  <a:cubicBezTo>
                    <a:pt x="659435" y="179189"/>
                    <a:pt x="660697" y="178853"/>
                    <a:pt x="662596" y="177701"/>
                  </a:cubicBezTo>
                  <a:cubicBezTo>
                    <a:pt x="664495" y="176548"/>
                    <a:pt x="666936" y="174922"/>
                    <a:pt x="669442" y="172938"/>
                  </a:cubicBezTo>
                  <a:cubicBezTo>
                    <a:pt x="674454" y="168970"/>
                    <a:pt x="680156" y="164009"/>
                    <a:pt x="686111" y="161032"/>
                  </a:cubicBezTo>
                  <a:cubicBezTo>
                    <a:pt x="696396" y="155889"/>
                    <a:pt x="718179" y="146693"/>
                    <a:pt x="719448" y="146149"/>
                  </a:cubicBezTo>
                  <a:lnTo>
                    <a:pt x="720341" y="145554"/>
                  </a:lnTo>
                  <a:lnTo>
                    <a:pt x="738498" y="133052"/>
                  </a:lnTo>
                  <a:lnTo>
                    <a:pt x="729568" y="103882"/>
                  </a:lnTo>
                  <a:lnTo>
                    <a:pt x="728378" y="100905"/>
                  </a:lnTo>
                  <a:lnTo>
                    <a:pt x="731057" y="98822"/>
                  </a:lnTo>
                  <a:lnTo>
                    <a:pt x="773622" y="64591"/>
                  </a:lnTo>
                  <a:lnTo>
                    <a:pt x="773919" y="64591"/>
                  </a:lnTo>
                  <a:lnTo>
                    <a:pt x="774217" y="64294"/>
                  </a:lnTo>
                  <a:lnTo>
                    <a:pt x="814103" y="41970"/>
                  </a:lnTo>
                  <a:lnTo>
                    <a:pt x="812912" y="31254"/>
                  </a:lnTo>
                  <a:lnTo>
                    <a:pt x="788207" y="3572"/>
                  </a:lnTo>
                  <a:lnTo>
                    <a:pt x="69117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3" name="Serbest Form: Şekil 600">
              <a:extLst>
                <a:ext uri="{FF2B5EF4-FFF2-40B4-BE49-F238E27FC236}">
                  <a16:creationId xmlns:a16="http://schemas.microsoft.com/office/drawing/2014/main" id="{E5587C7D-9E5B-BAB3-D797-065DF31DDD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15805" y="3149203"/>
              <a:ext cx="883744" cy="1089657"/>
            </a:xfrm>
            <a:custGeom>
              <a:avLst/>
              <a:gdLst>
                <a:gd name="connsiteX0" fmla="*/ 523581 w 883744"/>
                <a:gd name="connsiteY0" fmla="*/ 0 h 1089657"/>
                <a:gd name="connsiteX1" fmla="*/ 515544 w 883744"/>
                <a:gd name="connsiteY1" fmla="*/ 2381 h 1089657"/>
                <a:gd name="connsiteX2" fmla="*/ 508698 w 883744"/>
                <a:gd name="connsiteY2" fmla="*/ 5358 h 1089657"/>
                <a:gd name="connsiteX3" fmla="*/ 506317 w 883744"/>
                <a:gd name="connsiteY3" fmla="*/ 6548 h 1089657"/>
                <a:gd name="connsiteX4" fmla="*/ 503340 w 883744"/>
                <a:gd name="connsiteY4" fmla="*/ 12204 h 1089657"/>
                <a:gd name="connsiteX5" fmla="*/ 497685 w 883744"/>
                <a:gd name="connsiteY5" fmla="*/ 20538 h 1089657"/>
                <a:gd name="connsiteX6" fmla="*/ 492625 w 883744"/>
                <a:gd name="connsiteY6" fmla="*/ 28873 h 1089657"/>
                <a:gd name="connsiteX7" fmla="*/ 489946 w 883744"/>
                <a:gd name="connsiteY7" fmla="*/ 33933 h 1089657"/>
                <a:gd name="connsiteX8" fmla="*/ 482207 w 883744"/>
                <a:gd name="connsiteY8" fmla="*/ 60424 h 1089657"/>
                <a:gd name="connsiteX9" fmla="*/ 482207 w 883744"/>
                <a:gd name="connsiteY9" fmla="*/ 60722 h 1089657"/>
                <a:gd name="connsiteX10" fmla="*/ 477146 w 883744"/>
                <a:gd name="connsiteY10" fmla="*/ 85130 h 1089657"/>
                <a:gd name="connsiteX11" fmla="*/ 476849 w 883744"/>
                <a:gd name="connsiteY11" fmla="*/ 86618 h 1089657"/>
                <a:gd name="connsiteX12" fmla="*/ 475956 w 883744"/>
                <a:gd name="connsiteY12" fmla="*/ 87511 h 1089657"/>
                <a:gd name="connsiteX13" fmla="*/ 465538 w 883744"/>
                <a:gd name="connsiteY13" fmla="*/ 97036 h 1089657"/>
                <a:gd name="connsiteX14" fmla="*/ 457501 w 883744"/>
                <a:gd name="connsiteY14" fmla="*/ 103882 h 1089657"/>
                <a:gd name="connsiteX15" fmla="*/ 453929 w 883744"/>
                <a:gd name="connsiteY15" fmla="*/ 106263 h 1089657"/>
                <a:gd name="connsiteX16" fmla="*/ 449464 w 883744"/>
                <a:gd name="connsiteY16" fmla="*/ 107752 h 1089657"/>
                <a:gd name="connsiteX17" fmla="*/ 446190 w 883744"/>
                <a:gd name="connsiteY17" fmla="*/ 106859 h 1089657"/>
                <a:gd name="connsiteX18" fmla="*/ 442916 w 883744"/>
                <a:gd name="connsiteY18" fmla="*/ 105668 h 1089657"/>
                <a:gd name="connsiteX19" fmla="*/ 435772 w 883744"/>
                <a:gd name="connsiteY19" fmla="*/ 102096 h 1089657"/>
                <a:gd name="connsiteX20" fmla="*/ 426842 w 883744"/>
                <a:gd name="connsiteY20" fmla="*/ 96738 h 1089657"/>
                <a:gd name="connsiteX21" fmla="*/ 426545 w 883744"/>
                <a:gd name="connsiteY21" fmla="*/ 96738 h 1089657"/>
                <a:gd name="connsiteX22" fmla="*/ 426247 w 883744"/>
                <a:gd name="connsiteY22" fmla="*/ 96441 h 1089657"/>
                <a:gd name="connsiteX23" fmla="*/ 408388 w 883744"/>
                <a:gd name="connsiteY23" fmla="*/ 81855 h 1089657"/>
                <a:gd name="connsiteX24" fmla="*/ 383385 w 883744"/>
                <a:gd name="connsiteY24" fmla="*/ 61020 h 1089657"/>
                <a:gd name="connsiteX25" fmla="*/ 376241 w 883744"/>
                <a:gd name="connsiteY25" fmla="*/ 61615 h 1089657"/>
                <a:gd name="connsiteX26" fmla="*/ 369097 w 883744"/>
                <a:gd name="connsiteY26" fmla="*/ 61615 h 1089657"/>
                <a:gd name="connsiteX27" fmla="*/ 361656 w 883744"/>
                <a:gd name="connsiteY27" fmla="*/ 58043 h 1089657"/>
                <a:gd name="connsiteX28" fmla="*/ 356893 w 883744"/>
                <a:gd name="connsiteY28" fmla="*/ 54173 h 1089657"/>
                <a:gd name="connsiteX29" fmla="*/ 347964 w 883744"/>
                <a:gd name="connsiteY29" fmla="*/ 46732 h 1089657"/>
                <a:gd name="connsiteX30" fmla="*/ 335164 w 883744"/>
                <a:gd name="connsiteY30" fmla="*/ 36909 h 1089657"/>
                <a:gd name="connsiteX31" fmla="*/ 334867 w 883744"/>
                <a:gd name="connsiteY31" fmla="*/ 36612 h 1089657"/>
                <a:gd name="connsiteX32" fmla="*/ 319389 w 883744"/>
                <a:gd name="connsiteY32" fmla="*/ 21134 h 1089657"/>
                <a:gd name="connsiteX33" fmla="*/ 306589 w 883744"/>
                <a:gd name="connsiteY33" fmla="*/ 12502 h 1089657"/>
                <a:gd name="connsiteX34" fmla="*/ 285456 w 883744"/>
                <a:gd name="connsiteY34" fmla="*/ 13990 h 1089657"/>
                <a:gd name="connsiteX35" fmla="*/ 269382 w 883744"/>
                <a:gd name="connsiteY35" fmla="*/ 15180 h 1089657"/>
                <a:gd name="connsiteX36" fmla="*/ 263727 w 883744"/>
                <a:gd name="connsiteY36" fmla="*/ 16073 h 1089657"/>
                <a:gd name="connsiteX37" fmla="*/ 261941 w 883744"/>
                <a:gd name="connsiteY37" fmla="*/ 16371 h 1089657"/>
                <a:gd name="connsiteX38" fmla="*/ 261643 w 883744"/>
                <a:gd name="connsiteY38" fmla="*/ 16371 h 1089657"/>
                <a:gd name="connsiteX39" fmla="*/ 258667 w 883744"/>
                <a:gd name="connsiteY39" fmla="*/ 19050 h 1089657"/>
                <a:gd name="connsiteX40" fmla="*/ 252118 w 883744"/>
                <a:gd name="connsiteY40" fmla="*/ 25003 h 1089657"/>
                <a:gd name="connsiteX41" fmla="*/ 243784 w 883744"/>
                <a:gd name="connsiteY41" fmla="*/ 33040 h 1089657"/>
                <a:gd name="connsiteX42" fmla="*/ 243189 w 883744"/>
                <a:gd name="connsiteY42" fmla="*/ 33635 h 1089657"/>
                <a:gd name="connsiteX43" fmla="*/ 242593 w 883744"/>
                <a:gd name="connsiteY43" fmla="*/ 33933 h 1089657"/>
                <a:gd name="connsiteX44" fmla="*/ 219078 w 883744"/>
                <a:gd name="connsiteY44" fmla="*/ 47327 h 1089657"/>
                <a:gd name="connsiteX45" fmla="*/ 211339 w 883744"/>
                <a:gd name="connsiteY45" fmla="*/ 50602 h 1089657"/>
                <a:gd name="connsiteX46" fmla="*/ 200624 w 883744"/>
                <a:gd name="connsiteY46" fmla="*/ 53876 h 1089657"/>
                <a:gd name="connsiteX47" fmla="*/ 186336 w 883744"/>
                <a:gd name="connsiteY47" fmla="*/ 58043 h 1089657"/>
                <a:gd name="connsiteX48" fmla="*/ 186039 w 883744"/>
                <a:gd name="connsiteY48" fmla="*/ 58341 h 1089657"/>
                <a:gd name="connsiteX49" fmla="*/ 158952 w 883744"/>
                <a:gd name="connsiteY49" fmla="*/ 62805 h 1089657"/>
                <a:gd name="connsiteX50" fmla="*/ 155082 w 883744"/>
                <a:gd name="connsiteY50" fmla="*/ 74712 h 1089657"/>
                <a:gd name="connsiteX51" fmla="*/ 168179 w 883744"/>
                <a:gd name="connsiteY51" fmla="*/ 81260 h 1089657"/>
                <a:gd name="connsiteX52" fmla="*/ 180085 w 883744"/>
                <a:gd name="connsiteY52" fmla="*/ 87511 h 1089657"/>
                <a:gd name="connsiteX53" fmla="*/ 184550 w 883744"/>
                <a:gd name="connsiteY53" fmla="*/ 90488 h 1089657"/>
                <a:gd name="connsiteX54" fmla="*/ 186336 w 883744"/>
                <a:gd name="connsiteY54" fmla="*/ 91976 h 1089657"/>
                <a:gd name="connsiteX55" fmla="*/ 188122 w 883744"/>
                <a:gd name="connsiteY55" fmla="*/ 94952 h 1089657"/>
                <a:gd name="connsiteX56" fmla="*/ 189610 w 883744"/>
                <a:gd name="connsiteY56" fmla="*/ 99715 h 1089657"/>
                <a:gd name="connsiteX57" fmla="*/ 192289 w 883744"/>
                <a:gd name="connsiteY57" fmla="*/ 108049 h 1089657"/>
                <a:gd name="connsiteX58" fmla="*/ 194373 w 883744"/>
                <a:gd name="connsiteY58" fmla="*/ 117574 h 1089657"/>
                <a:gd name="connsiteX59" fmla="*/ 193480 w 883744"/>
                <a:gd name="connsiteY59" fmla="*/ 126206 h 1089657"/>
                <a:gd name="connsiteX60" fmla="*/ 185146 w 883744"/>
                <a:gd name="connsiteY60" fmla="*/ 139898 h 1089657"/>
                <a:gd name="connsiteX61" fmla="*/ 179192 w 883744"/>
                <a:gd name="connsiteY61" fmla="*/ 148828 h 1089657"/>
                <a:gd name="connsiteX62" fmla="*/ 178895 w 883744"/>
                <a:gd name="connsiteY62" fmla="*/ 149126 h 1089657"/>
                <a:gd name="connsiteX63" fmla="*/ 167584 w 883744"/>
                <a:gd name="connsiteY63" fmla="*/ 183356 h 1089657"/>
                <a:gd name="connsiteX64" fmla="*/ 166989 w 883744"/>
                <a:gd name="connsiteY64" fmla="*/ 185142 h 1089657"/>
                <a:gd name="connsiteX65" fmla="*/ 165500 w 883744"/>
                <a:gd name="connsiteY65" fmla="*/ 186035 h 1089657"/>
                <a:gd name="connsiteX66" fmla="*/ 146153 w 883744"/>
                <a:gd name="connsiteY66" fmla="*/ 198834 h 1089657"/>
                <a:gd name="connsiteX67" fmla="*/ 117578 w 883744"/>
                <a:gd name="connsiteY67" fmla="*/ 230684 h 1089657"/>
                <a:gd name="connsiteX68" fmla="*/ 117280 w 883744"/>
                <a:gd name="connsiteY68" fmla="*/ 230981 h 1089657"/>
                <a:gd name="connsiteX69" fmla="*/ 102397 w 883744"/>
                <a:gd name="connsiteY69" fmla="*/ 253603 h 1089657"/>
                <a:gd name="connsiteX70" fmla="*/ 100314 w 883744"/>
                <a:gd name="connsiteY70" fmla="*/ 259854 h 1089657"/>
                <a:gd name="connsiteX71" fmla="*/ 99123 w 883744"/>
                <a:gd name="connsiteY71" fmla="*/ 264914 h 1089657"/>
                <a:gd name="connsiteX72" fmla="*/ 99123 w 883744"/>
                <a:gd name="connsiteY72" fmla="*/ 266105 h 1089657"/>
                <a:gd name="connsiteX73" fmla="*/ 99123 w 883744"/>
                <a:gd name="connsiteY73" fmla="*/ 266402 h 1089657"/>
                <a:gd name="connsiteX74" fmla="*/ 105969 w 883744"/>
                <a:gd name="connsiteY74" fmla="*/ 274737 h 1089657"/>
                <a:gd name="connsiteX75" fmla="*/ 110136 w 883744"/>
                <a:gd name="connsiteY75" fmla="*/ 278904 h 1089657"/>
                <a:gd name="connsiteX76" fmla="*/ 111922 w 883744"/>
                <a:gd name="connsiteY76" fmla="*/ 280392 h 1089657"/>
                <a:gd name="connsiteX77" fmla="*/ 116685 w 883744"/>
                <a:gd name="connsiteY77" fmla="*/ 280988 h 1089657"/>
                <a:gd name="connsiteX78" fmla="*/ 126507 w 883744"/>
                <a:gd name="connsiteY78" fmla="*/ 282178 h 1089657"/>
                <a:gd name="connsiteX79" fmla="*/ 136330 w 883744"/>
                <a:gd name="connsiteY79" fmla="*/ 283071 h 1089657"/>
                <a:gd name="connsiteX80" fmla="*/ 141688 w 883744"/>
                <a:gd name="connsiteY80" fmla="*/ 283666 h 1089657"/>
                <a:gd name="connsiteX81" fmla="*/ 145260 w 883744"/>
                <a:gd name="connsiteY81" fmla="*/ 284262 h 1089657"/>
                <a:gd name="connsiteX82" fmla="*/ 148534 w 883744"/>
                <a:gd name="connsiteY82" fmla="*/ 286048 h 1089657"/>
                <a:gd name="connsiteX83" fmla="*/ 155975 w 883744"/>
                <a:gd name="connsiteY83" fmla="*/ 290215 h 1089657"/>
                <a:gd name="connsiteX84" fmla="*/ 164607 w 883744"/>
                <a:gd name="connsiteY84" fmla="*/ 295573 h 1089657"/>
                <a:gd name="connsiteX85" fmla="*/ 207767 w 883744"/>
                <a:gd name="connsiteY85" fmla="*/ 294680 h 1089657"/>
                <a:gd name="connsiteX86" fmla="*/ 226222 w 883744"/>
                <a:gd name="connsiteY86" fmla="*/ 284857 h 1089657"/>
                <a:gd name="connsiteX87" fmla="*/ 248546 w 883744"/>
                <a:gd name="connsiteY87" fmla="*/ 273844 h 1089657"/>
                <a:gd name="connsiteX88" fmla="*/ 272954 w 883744"/>
                <a:gd name="connsiteY88" fmla="*/ 261045 h 1089657"/>
                <a:gd name="connsiteX89" fmla="*/ 273252 w 883744"/>
                <a:gd name="connsiteY89" fmla="*/ 261045 h 1089657"/>
                <a:gd name="connsiteX90" fmla="*/ 297957 w 883744"/>
                <a:gd name="connsiteY90" fmla="*/ 249138 h 1089657"/>
                <a:gd name="connsiteX91" fmla="*/ 298553 w 883744"/>
                <a:gd name="connsiteY91" fmla="*/ 248841 h 1089657"/>
                <a:gd name="connsiteX92" fmla="*/ 299446 w 883744"/>
                <a:gd name="connsiteY92" fmla="*/ 248543 h 1089657"/>
                <a:gd name="connsiteX93" fmla="*/ 313138 w 883744"/>
                <a:gd name="connsiteY93" fmla="*/ 247948 h 1089657"/>
                <a:gd name="connsiteX94" fmla="*/ 334271 w 883744"/>
                <a:gd name="connsiteY94" fmla="*/ 247948 h 1089657"/>
                <a:gd name="connsiteX95" fmla="*/ 354512 w 883744"/>
                <a:gd name="connsiteY95" fmla="*/ 252115 h 1089657"/>
                <a:gd name="connsiteX96" fmla="*/ 365525 w 883744"/>
                <a:gd name="connsiteY96" fmla="*/ 255389 h 1089657"/>
                <a:gd name="connsiteX97" fmla="*/ 365823 w 883744"/>
                <a:gd name="connsiteY97" fmla="*/ 255389 h 1089657"/>
                <a:gd name="connsiteX98" fmla="*/ 381896 w 883744"/>
                <a:gd name="connsiteY98" fmla="*/ 256282 h 1089657"/>
                <a:gd name="connsiteX99" fmla="*/ 394100 w 883744"/>
                <a:gd name="connsiteY99" fmla="*/ 257175 h 1089657"/>
                <a:gd name="connsiteX100" fmla="*/ 398863 w 883744"/>
                <a:gd name="connsiteY100" fmla="*/ 258068 h 1089657"/>
                <a:gd name="connsiteX101" fmla="*/ 403030 w 883744"/>
                <a:gd name="connsiteY101" fmla="*/ 259854 h 1089657"/>
                <a:gd name="connsiteX102" fmla="*/ 417615 w 883744"/>
                <a:gd name="connsiteY102" fmla="*/ 269081 h 1089657"/>
                <a:gd name="connsiteX103" fmla="*/ 429819 w 883744"/>
                <a:gd name="connsiteY103" fmla="*/ 276523 h 1089657"/>
                <a:gd name="connsiteX104" fmla="*/ 431307 w 883744"/>
                <a:gd name="connsiteY104" fmla="*/ 277416 h 1089657"/>
                <a:gd name="connsiteX105" fmla="*/ 431903 w 883744"/>
                <a:gd name="connsiteY105" fmla="*/ 278606 h 1089657"/>
                <a:gd name="connsiteX106" fmla="*/ 439344 w 883744"/>
                <a:gd name="connsiteY106" fmla="*/ 294680 h 1089657"/>
                <a:gd name="connsiteX107" fmla="*/ 441428 w 883744"/>
                <a:gd name="connsiteY107" fmla="*/ 299145 h 1089657"/>
                <a:gd name="connsiteX108" fmla="*/ 437260 w 883744"/>
                <a:gd name="connsiteY108" fmla="*/ 301228 h 1089657"/>
                <a:gd name="connsiteX109" fmla="*/ 407495 w 883744"/>
                <a:gd name="connsiteY109" fmla="*/ 314623 h 1089657"/>
                <a:gd name="connsiteX110" fmla="*/ 407197 w 883744"/>
                <a:gd name="connsiteY110" fmla="*/ 314920 h 1089657"/>
                <a:gd name="connsiteX111" fmla="*/ 406900 w 883744"/>
                <a:gd name="connsiteY111" fmla="*/ 314920 h 1089657"/>
                <a:gd name="connsiteX112" fmla="*/ 378325 w 883744"/>
                <a:gd name="connsiteY112" fmla="*/ 324743 h 1089657"/>
                <a:gd name="connsiteX113" fmla="*/ 372074 w 883744"/>
                <a:gd name="connsiteY113" fmla="*/ 331887 h 1089657"/>
                <a:gd name="connsiteX114" fmla="*/ 358084 w 883744"/>
                <a:gd name="connsiteY114" fmla="*/ 343793 h 1089657"/>
                <a:gd name="connsiteX115" fmla="*/ 324151 w 883744"/>
                <a:gd name="connsiteY115" fmla="*/ 357188 h 1089657"/>
                <a:gd name="connsiteX116" fmla="*/ 323853 w 883744"/>
                <a:gd name="connsiteY116" fmla="*/ 357485 h 1089657"/>
                <a:gd name="connsiteX117" fmla="*/ 315221 w 883744"/>
                <a:gd name="connsiteY117" fmla="*/ 362248 h 1089657"/>
                <a:gd name="connsiteX118" fmla="*/ 309268 w 883744"/>
                <a:gd name="connsiteY118" fmla="*/ 366415 h 1089657"/>
                <a:gd name="connsiteX119" fmla="*/ 307780 w 883744"/>
                <a:gd name="connsiteY119" fmla="*/ 367605 h 1089657"/>
                <a:gd name="connsiteX120" fmla="*/ 304506 w 883744"/>
                <a:gd name="connsiteY120" fmla="*/ 376535 h 1089657"/>
                <a:gd name="connsiteX121" fmla="*/ 301232 w 883744"/>
                <a:gd name="connsiteY121" fmla="*/ 381298 h 1089657"/>
                <a:gd name="connsiteX122" fmla="*/ 297660 w 883744"/>
                <a:gd name="connsiteY122" fmla="*/ 386060 h 1089657"/>
                <a:gd name="connsiteX123" fmla="*/ 293790 w 883744"/>
                <a:gd name="connsiteY123" fmla="*/ 381595 h 1089657"/>
                <a:gd name="connsiteX124" fmla="*/ 285456 w 883744"/>
                <a:gd name="connsiteY124" fmla="*/ 372666 h 1089657"/>
                <a:gd name="connsiteX125" fmla="*/ 279205 w 883744"/>
                <a:gd name="connsiteY125" fmla="*/ 366713 h 1089657"/>
                <a:gd name="connsiteX126" fmla="*/ 277717 w 883744"/>
                <a:gd name="connsiteY126" fmla="*/ 365522 h 1089657"/>
                <a:gd name="connsiteX127" fmla="*/ 266108 w 883744"/>
                <a:gd name="connsiteY127" fmla="*/ 371177 h 1089657"/>
                <a:gd name="connsiteX128" fmla="*/ 264917 w 883744"/>
                <a:gd name="connsiteY128" fmla="*/ 393799 h 1089657"/>
                <a:gd name="connsiteX129" fmla="*/ 265513 w 883744"/>
                <a:gd name="connsiteY129" fmla="*/ 410468 h 1089657"/>
                <a:gd name="connsiteX130" fmla="*/ 265810 w 883744"/>
                <a:gd name="connsiteY130" fmla="*/ 414635 h 1089657"/>
                <a:gd name="connsiteX131" fmla="*/ 261643 w 883744"/>
                <a:gd name="connsiteY131" fmla="*/ 415528 h 1089657"/>
                <a:gd name="connsiteX132" fmla="*/ 232771 w 883744"/>
                <a:gd name="connsiteY132" fmla="*/ 421481 h 1089657"/>
                <a:gd name="connsiteX133" fmla="*/ 225032 w 883744"/>
                <a:gd name="connsiteY133" fmla="*/ 425351 h 1089657"/>
                <a:gd name="connsiteX134" fmla="*/ 226520 w 883744"/>
                <a:gd name="connsiteY134" fmla="*/ 456307 h 1089657"/>
                <a:gd name="connsiteX135" fmla="*/ 226520 w 883744"/>
                <a:gd name="connsiteY135" fmla="*/ 458391 h 1089657"/>
                <a:gd name="connsiteX136" fmla="*/ 225329 w 883744"/>
                <a:gd name="connsiteY136" fmla="*/ 459879 h 1089657"/>
                <a:gd name="connsiteX137" fmla="*/ 215209 w 883744"/>
                <a:gd name="connsiteY137" fmla="*/ 471785 h 1089657"/>
                <a:gd name="connsiteX138" fmla="*/ 214614 w 883744"/>
                <a:gd name="connsiteY138" fmla="*/ 472380 h 1089657"/>
                <a:gd name="connsiteX139" fmla="*/ 214018 w 883744"/>
                <a:gd name="connsiteY139" fmla="*/ 472678 h 1089657"/>
                <a:gd name="connsiteX140" fmla="*/ 213125 w 883744"/>
                <a:gd name="connsiteY140" fmla="*/ 473571 h 1089657"/>
                <a:gd name="connsiteX141" fmla="*/ 211042 w 883744"/>
                <a:gd name="connsiteY141" fmla="*/ 478631 h 1089657"/>
                <a:gd name="connsiteX142" fmla="*/ 210744 w 883744"/>
                <a:gd name="connsiteY142" fmla="*/ 491133 h 1089657"/>
                <a:gd name="connsiteX143" fmla="*/ 211637 w 883744"/>
                <a:gd name="connsiteY143" fmla="*/ 496193 h 1089657"/>
                <a:gd name="connsiteX144" fmla="*/ 211042 w 883744"/>
                <a:gd name="connsiteY144" fmla="*/ 496788 h 1089657"/>
                <a:gd name="connsiteX145" fmla="*/ 214018 w 883744"/>
                <a:gd name="connsiteY145" fmla="*/ 499170 h 1089657"/>
                <a:gd name="connsiteX146" fmla="*/ 216697 w 883744"/>
                <a:gd name="connsiteY146" fmla="*/ 502146 h 1089657"/>
                <a:gd name="connsiteX147" fmla="*/ 222353 w 883744"/>
                <a:gd name="connsiteY147" fmla="*/ 509885 h 1089657"/>
                <a:gd name="connsiteX148" fmla="*/ 228306 w 883744"/>
                <a:gd name="connsiteY148" fmla="*/ 519410 h 1089657"/>
                <a:gd name="connsiteX149" fmla="*/ 228603 w 883744"/>
                <a:gd name="connsiteY149" fmla="*/ 519708 h 1089657"/>
                <a:gd name="connsiteX150" fmla="*/ 236640 w 883744"/>
                <a:gd name="connsiteY150" fmla="*/ 526554 h 1089657"/>
                <a:gd name="connsiteX151" fmla="*/ 243486 w 883744"/>
                <a:gd name="connsiteY151" fmla="*/ 531019 h 1089657"/>
                <a:gd name="connsiteX152" fmla="*/ 247058 w 883744"/>
                <a:gd name="connsiteY152" fmla="*/ 532805 h 1089657"/>
                <a:gd name="connsiteX153" fmla="*/ 261643 w 883744"/>
                <a:gd name="connsiteY153" fmla="*/ 532507 h 1089657"/>
                <a:gd name="connsiteX154" fmla="*/ 277419 w 883744"/>
                <a:gd name="connsiteY154" fmla="*/ 534888 h 1089657"/>
                <a:gd name="connsiteX155" fmla="*/ 285753 w 883744"/>
                <a:gd name="connsiteY155" fmla="*/ 542925 h 1089657"/>
                <a:gd name="connsiteX156" fmla="*/ 288730 w 883744"/>
                <a:gd name="connsiteY156" fmla="*/ 547985 h 1089657"/>
                <a:gd name="connsiteX157" fmla="*/ 289028 w 883744"/>
                <a:gd name="connsiteY157" fmla="*/ 548283 h 1089657"/>
                <a:gd name="connsiteX158" fmla="*/ 294981 w 883744"/>
                <a:gd name="connsiteY158" fmla="*/ 562868 h 1089657"/>
                <a:gd name="connsiteX159" fmla="*/ 295278 w 883744"/>
                <a:gd name="connsiteY159" fmla="*/ 563761 h 1089657"/>
                <a:gd name="connsiteX160" fmla="*/ 295278 w 883744"/>
                <a:gd name="connsiteY160" fmla="*/ 564654 h 1089657"/>
                <a:gd name="connsiteX161" fmla="*/ 295278 w 883744"/>
                <a:gd name="connsiteY161" fmla="*/ 579239 h 1089657"/>
                <a:gd name="connsiteX162" fmla="*/ 294385 w 883744"/>
                <a:gd name="connsiteY162" fmla="*/ 598587 h 1089657"/>
                <a:gd name="connsiteX163" fmla="*/ 290218 w 883744"/>
                <a:gd name="connsiteY163" fmla="*/ 631627 h 1089657"/>
                <a:gd name="connsiteX164" fmla="*/ 289921 w 883744"/>
                <a:gd name="connsiteY164" fmla="*/ 634603 h 1089657"/>
                <a:gd name="connsiteX165" fmla="*/ 286944 w 883744"/>
                <a:gd name="connsiteY165" fmla="*/ 635496 h 1089657"/>
                <a:gd name="connsiteX166" fmla="*/ 250928 w 883744"/>
                <a:gd name="connsiteY166" fmla="*/ 646807 h 1089657"/>
                <a:gd name="connsiteX167" fmla="*/ 250630 w 883744"/>
                <a:gd name="connsiteY167" fmla="*/ 647105 h 1089657"/>
                <a:gd name="connsiteX168" fmla="*/ 238128 w 883744"/>
                <a:gd name="connsiteY168" fmla="*/ 656630 h 1089657"/>
                <a:gd name="connsiteX169" fmla="*/ 228901 w 883744"/>
                <a:gd name="connsiteY169" fmla="*/ 663773 h 1089657"/>
                <a:gd name="connsiteX170" fmla="*/ 223246 w 883744"/>
                <a:gd name="connsiteY170" fmla="*/ 668536 h 1089657"/>
                <a:gd name="connsiteX171" fmla="*/ 220269 w 883744"/>
                <a:gd name="connsiteY171" fmla="*/ 673001 h 1089657"/>
                <a:gd name="connsiteX172" fmla="*/ 215209 w 883744"/>
                <a:gd name="connsiteY172" fmla="*/ 681931 h 1089657"/>
                <a:gd name="connsiteX173" fmla="*/ 210744 w 883744"/>
                <a:gd name="connsiteY173" fmla="*/ 690265 h 1089657"/>
                <a:gd name="connsiteX174" fmla="*/ 212828 w 883744"/>
                <a:gd name="connsiteY174" fmla="*/ 692051 h 1089657"/>
                <a:gd name="connsiteX175" fmla="*/ 216697 w 883744"/>
                <a:gd name="connsiteY175" fmla="*/ 697111 h 1089657"/>
                <a:gd name="connsiteX176" fmla="*/ 217590 w 883744"/>
                <a:gd name="connsiteY176" fmla="*/ 704850 h 1089657"/>
                <a:gd name="connsiteX177" fmla="*/ 214911 w 883744"/>
                <a:gd name="connsiteY177" fmla="*/ 709017 h 1089657"/>
                <a:gd name="connsiteX178" fmla="*/ 211042 w 883744"/>
                <a:gd name="connsiteY178" fmla="*/ 711994 h 1089657"/>
                <a:gd name="connsiteX179" fmla="*/ 201517 w 883744"/>
                <a:gd name="connsiteY179" fmla="*/ 717054 h 1089657"/>
                <a:gd name="connsiteX180" fmla="*/ 188717 w 883744"/>
                <a:gd name="connsiteY180" fmla="*/ 723007 h 1089657"/>
                <a:gd name="connsiteX181" fmla="*/ 187824 w 883744"/>
                <a:gd name="connsiteY181" fmla="*/ 723305 h 1089657"/>
                <a:gd name="connsiteX182" fmla="*/ 186932 w 883744"/>
                <a:gd name="connsiteY182" fmla="*/ 723305 h 1089657"/>
                <a:gd name="connsiteX183" fmla="*/ 145260 w 883744"/>
                <a:gd name="connsiteY183" fmla="*/ 723305 h 1089657"/>
                <a:gd name="connsiteX184" fmla="*/ 128293 w 883744"/>
                <a:gd name="connsiteY184" fmla="*/ 718840 h 1089657"/>
                <a:gd name="connsiteX185" fmla="*/ 120852 w 883744"/>
                <a:gd name="connsiteY185" fmla="*/ 715863 h 1089657"/>
                <a:gd name="connsiteX186" fmla="*/ 117875 w 883744"/>
                <a:gd name="connsiteY186" fmla="*/ 714970 h 1089657"/>
                <a:gd name="connsiteX187" fmla="*/ 106267 w 883744"/>
                <a:gd name="connsiteY187" fmla="*/ 712589 h 1089657"/>
                <a:gd name="connsiteX188" fmla="*/ 93170 w 883744"/>
                <a:gd name="connsiteY188" fmla="*/ 707231 h 1089657"/>
                <a:gd name="connsiteX189" fmla="*/ 86919 w 883744"/>
                <a:gd name="connsiteY189" fmla="*/ 703064 h 1089657"/>
                <a:gd name="connsiteX190" fmla="*/ 84240 w 883744"/>
                <a:gd name="connsiteY190" fmla="*/ 691456 h 1089657"/>
                <a:gd name="connsiteX191" fmla="*/ 75013 w 883744"/>
                <a:gd name="connsiteY191" fmla="*/ 663773 h 1089657"/>
                <a:gd name="connsiteX192" fmla="*/ 64892 w 883744"/>
                <a:gd name="connsiteY192" fmla="*/ 642045 h 1089657"/>
                <a:gd name="connsiteX193" fmla="*/ 64297 w 883744"/>
                <a:gd name="connsiteY193" fmla="*/ 636984 h 1089657"/>
                <a:gd name="connsiteX194" fmla="*/ 61023 w 883744"/>
                <a:gd name="connsiteY194" fmla="*/ 634306 h 1089657"/>
                <a:gd name="connsiteX195" fmla="*/ 52689 w 883744"/>
                <a:gd name="connsiteY195" fmla="*/ 628055 h 1089657"/>
                <a:gd name="connsiteX196" fmla="*/ 46140 w 883744"/>
                <a:gd name="connsiteY196" fmla="*/ 626269 h 1089657"/>
                <a:gd name="connsiteX197" fmla="*/ 31853 w 883744"/>
                <a:gd name="connsiteY197" fmla="*/ 631924 h 1089657"/>
                <a:gd name="connsiteX198" fmla="*/ 10719 w 883744"/>
                <a:gd name="connsiteY198" fmla="*/ 656630 h 1089657"/>
                <a:gd name="connsiteX199" fmla="*/ 15482 w 883744"/>
                <a:gd name="connsiteY199" fmla="*/ 709017 h 1089657"/>
                <a:gd name="connsiteX200" fmla="*/ 15482 w 883744"/>
                <a:gd name="connsiteY200" fmla="*/ 709613 h 1089657"/>
                <a:gd name="connsiteX201" fmla="*/ 27983 w 883744"/>
                <a:gd name="connsiteY201" fmla="*/ 744141 h 1089657"/>
                <a:gd name="connsiteX202" fmla="*/ 28281 w 883744"/>
                <a:gd name="connsiteY202" fmla="*/ 744736 h 1089657"/>
                <a:gd name="connsiteX203" fmla="*/ 28281 w 883744"/>
                <a:gd name="connsiteY203" fmla="*/ 745034 h 1089657"/>
                <a:gd name="connsiteX204" fmla="*/ 32448 w 883744"/>
                <a:gd name="connsiteY204" fmla="*/ 769739 h 1089657"/>
                <a:gd name="connsiteX205" fmla="*/ 33043 w 883744"/>
                <a:gd name="connsiteY205" fmla="*/ 772716 h 1089657"/>
                <a:gd name="connsiteX206" fmla="*/ 30364 w 883744"/>
                <a:gd name="connsiteY206" fmla="*/ 774502 h 1089657"/>
                <a:gd name="connsiteX207" fmla="*/ 8040 w 883744"/>
                <a:gd name="connsiteY207" fmla="*/ 789384 h 1089657"/>
                <a:gd name="connsiteX208" fmla="*/ 896 w 883744"/>
                <a:gd name="connsiteY208" fmla="*/ 814388 h 1089657"/>
                <a:gd name="connsiteX209" fmla="*/ 3 w 883744"/>
                <a:gd name="connsiteY209" fmla="*/ 819150 h 1089657"/>
                <a:gd name="connsiteX210" fmla="*/ 301 w 883744"/>
                <a:gd name="connsiteY210" fmla="*/ 820936 h 1089657"/>
                <a:gd name="connsiteX211" fmla="*/ 1492 w 883744"/>
                <a:gd name="connsiteY211" fmla="*/ 820936 h 1089657"/>
                <a:gd name="connsiteX212" fmla="*/ 23816 w 883744"/>
                <a:gd name="connsiteY212" fmla="*/ 823317 h 1089657"/>
                <a:gd name="connsiteX213" fmla="*/ 38699 w 883744"/>
                <a:gd name="connsiteY213" fmla="*/ 825401 h 1089657"/>
                <a:gd name="connsiteX214" fmla="*/ 42866 w 883744"/>
                <a:gd name="connsiteY214" fmla="*/ 825996 h 1089657"/>
                <a:gd name="connsiteX215" fmla="*/ 42866 w 883744"/>
                <a:gd name="connsiteY215" fmla="*/ 830163 h 1089657"/>
                <a:gd name="connsiteX216" fmla="*/ 41080 w 883744"/>
                <a:gd name="connsiteY216" fmla="*/ 865882 h 1089657"/>
                <a:gd name="connsiteX217" fmla="*/ 41080 w 883744"/>
                <a:gd name="connsiteY217" fmla="*/ 867370 h 1089657"/>
                <a:gd name="connsiteX218" fmla="*/ 40187 w 883744"/>
                <a:gd name="connsiteY218" fmla="*/ 868561 h 1089657"/>
                <a:gd name="connsiteX219" fmla="*/ 31257 w 883744"/>
                <a:gd name="connsiteY219" fmla="*/ 880467 h 1089657"/>
                <a:gd name="connsiteX220" fmla="*/ 39294 w 883744"/>
                <a:gd name="connsiteY220" fmla="*/ 918270 h 1089657"/>
                <a:gd name="connsiteX221" fmla="*/ 39294 w 883744"/>
                <a:gd name="connsiteY221" fmla="*/ 918865 h 1089657"/>
                <a:gd name="connsiteX222" fmla="*/ 39294 w 883744"/>
                <a:gd name="connsiteY222" fmla="*/ 919163 h 1089657"/>
                <a:gd name="connsiteX223" fmla="*/ 40187 w 883744"/>
                <a:gd name="connsiteY223" fmla="*/ 940891 h 1089657"/>
                <a:gd name="connsiteX224" fmla="*/ 40187 w 883744"/>
                <a:gd name="connsiteY224" fmla="*/ 941189 h 1089657"/>
                <a:gd name="connsiteX225" fmla="*/ 43164 w 883744"/>
                <a:gd name="connsiteY225" fmla="*/ 967383 h 1089657"/>
                <a:gd name="connsiteX226" fmla="*/ 103588 w 883744"/>
                <a:gd name="connsiteY226" fmla="*/ 968276 h 1089657"/>
                <a:gd name="connsiteX227" fmla="*/ 105671 w 883744"/>
                <a:gd name="connsiteY227" fmla="*/ 968276 h 1089657"/>
                <a:gd name="connsiteX228" fmla="*/ 107160 w 883744"/>
                <a:gd name="connsiteY228" fmla="*/ 970062 h 1089657"/>
                <a:gd name="connsiteX229" fmla="*/ 121745 w 883744"/>
                <a:gd name="connsiteY229" fmla="*/ 987921 h 1089657"/>
                <a:gd name="connsiteX230" fmla="*/ 122340 w 883744"/>
                <a:gd name="connsiteY230" fmla="*/ 988516 h 1089657"/>
                <a:gd name="connsiteX231" fmla="*/ 122638 w 883744"/>
                <a:gd name="connsiteY231" fmla="*/ 989707 h 1089657"/>
                <a:gd name="connsiteX232" fmla="*/ 130079 w 883744"/>
                <a:gd name="connsiteY232" fmla="*/ 1022152 h 1089657"/>
                <a:gd name="connsiteX233" fmla="*/ 139307 w 883744"/>
                <a:gd name="connsiteY233" fmla="*/ 1045964 h 1089657"/>
                <a:gd name="connsiteX234" fmla="*/ 139902 w 883744"/>
                <a:gd name="connsiteY234" fmla="*/ 1047750 h 1089657"/>
                <a:gd name="connsiteX235" fmla="*/ 139307 w 883744"/>
                <a:gd name="connsiteY235" fmla="*/ 1049238 h 1089657"/>
                <a:gd name="connsiteX236" fmla="*/ 137521 w 883744"/>
                <a:gd name="connsiteY236" fmla="*/ 1056977 h 1089657"/>
                <a:gd name="connsiteX237" fmla="*/ 137223 w 883744"/>
                <a:gd name="connsiteY237" fmla="*/ 1060252 h 1089657"/>
                <a:gd name="connsiteX238" fmla="*/ 145260 w 883744"/>
                <a:gd name="connsiteY238" fmla="*/ 1061145 h 1089657"/>
                <a:gd name="connsiteX239" fmla="*/ 160738 w 883744"/>
                <a:gd name="connsiteY239" fmla="*/ 1063228 h 1089657"/>
                <a:gd name="connsiteX240" fmla="*/ 175025 w 883744"/>
                <a:gd name="connsiteY240" fmla="*/ 1064716 h 1089657"/>
                <a:gd name="connsiteX241" fmla="*/ 179192 w 883744"/>
                <a:gd name="connsiteY241" fmla="*/ 1064419 h 1089657"/>
                <a:gd name="connsiteX242" fmla="*/ 179788 w 883744"/>
                <a:gd name="connsiteY242" fmla="*/ 1064121 h 1089657"/>
                <a:gd name="connsiteX243" fmla="*/ 184253 w 883744"/>
                <a:gd name="connsiteY243" fmla="*/ 1060549 h 1089657"/>
                <a:gd name="connsiteX244" fmla="*/ 191992 w 883744"/>
                <a:gd name="connsiteY244" fmla="*/ 1056084 h 1089657"/>
                <a:gd name="connsiteX245" fmla="*/ 207470 w 883744"/>
                <a:gd name="connsiteY245" fmla="*/ 1050727 h 1089657"/>
                <a:gd name="connsiteX246" fmla="*/ 215804 w 883744"/>
                <a:gd name="connsiteY246" fmla="*/ 1050727 h 1089657"/>
                <a:gd name="connsiteX247" fmla="*/ 227413 w 883744"/>
                <a:gd name="connsiteY247" fmla="*/ 1051917 h 1089657"/>
                <a:gd name="connsiteX248" fmla="*/ 248844 w 883744"/>
                <a:gd name="connsiteY248" fmla="*/ 1054001 h 1089657"/>
                <a:gd name="connsiteX249" fmla="*/ 267299 w 883744"/>
                <a:gd name="connsiteY249" fmla="*/ 1060847 h 1089657"/>
                <a:gd name="connsiteX250" fmla="*/ 279205 w 883744"/>
                <a:gd name="connsiteY250" fmla="*/ 1066800 h 1089657"/>
                <a:gd name="connsiteX251" fmla="*/ 288730 w 883744"/>
                <a:gd name="connsiteY251" fmla="*/ 1070967 h 1089657"/>
                <a:gd name="connsiteX252" fmla="*/ 297660 w 883744"/>
                <a:gd name="connsiteY252" fmla="*/ 1078111 h 1089657"/>
                <a:gd name="connsiteX253" fmla="*/ 307185 w 883744"/>
                <a:gd name="connsiteY253" fmla="*/ 1086445 h 1089657"/>
                <a:gd name="connsiteX254" fmla="*/ 337248 w 883744"/>
                <a:gd name="connsiteY254" fmla="*/ 1088827 h 1089657"/>
                <a:gd name="connsiteX255" fmla="*/ 366121 w 883744"/>
                <a:gd name="connsiteY255" fmla="*/ 1088529 h 1089657"/>
                <a:gd name="connsiteX256" fmla="*/ 391124 w 883744"/>
                <a:gd name="connsiteY256" fmla="*/ 1079599 h 1089657"/>
                <a:gd name="connsiteX257" fmla="*/ 413746 w 883744"/>
                <a:gd name="connsiteY257" fmla="*/ 1075134 h 1089657"/>
                <a:gd name="connsiteX258" fmla="*/ 431010 w 883744"/>
                <a:gd name="connsiteY258" fmla="*/ 1071563 h 1089657"/>
                <a:gd name="connsiteX259" fmla="*/ 457799 w 883744"/>
                <a:gd name="connsiteY259" fmla="*/ 1060252 h 1089657"/>
                <a:gd name="connsiteX260" fmla="*/ 474170 w 883744"/>
                <a:gd name="connsiteY260" fmla="*/ 1053703 h 1089657"/>
                <a:gd name="connsiteX261" fmla="*/ 489648 w 883744"/>
                <a:gd name="connsiteY261" fmla="*/ 1046559 h 1089657"/>
                <a:gd name="connsiteX262" fmla="*/ 508996 w 883744"/>
                <a:gd name="connsiteY262" fmla="*/ 1043881 h 1089657"/>
                <a:gd name="connsiteX263" fmla="*/ 558109 w 883744"/>
                <a:gd name="connsiteY263" fmla="*/ 1041202 h 1089657"/>
                <a:gd name="connsiteX264" fmla="*/ 558407 w 883744"/>
                <a:gd name="connsiteY264" fmla="*/ 1041202 h 1089657"/>
                <a:gd name="connsiteX265" fmla="*/ 589363 w 883744"/>
                <a:gd name="connsiteY265" fmla="*/ 1041202 h 1089657"/>
                <a:gd name="connsiteX266" fmla="*/ 589958 w 883744"/>
                <a:gd name="connsiteY266" fmla="*/ 1041202 h 1089657"/>
                <a:gd name="connsiteX267" fmla="*/ 603353 w 883744"/>
                <a:gd name="connsiteY267" fmla="*/ 1036737 h 1089657"/>
                <a:gd name="connsiteX268" fmla="*/ 622700 w 883744"/>
                <a:gd name="connsiteY268" fmla="*/ 1029891 h 1089657"/>
                <a:gd name="connsiteX269" fmla="*/ 650382 w 883744"/>
                <a:gd name="connsiteY269" fmla="*/ 1014710 h 1089657"/>
                <a:gd name="connsiteX270" fmla="*/ 650680 w 883744"/>
                <a:gd name="connsiteY270" fmla="*/ 1014413 h 1089657"/>
                <a:gd name="connsiteX271" fmla="*/ 651275 w 883744"/>
                <a:gd name="connsiteY271" fmla="*/ 1014413 h 1089657"/>
                <a:gd name="connsiteX272" fmla="*/ 660503 w 883744"/>
                <a:gd name="connsiteY272" fmla="*/ 1010543 h 1089657"/>
                <a:gd name="connsiteX273" fmla="*/ 672111 w 883744"/>
                <a:gd name="connsiteY273" fmla="*/ 1004888 h 1089657"/>
                <a:gd name="connsiteX274" fmla="*/ 684910 w 883744"/>
                <a:gd name="connsiteY274" fmla="*/ 995958 h 1089657"/>
                <a:gd name="connsiteX275" fmla="*/ 691459 w 883744"/>
                <a:gd name="connsiteY275" fmla="*/ 990898 h 1089657"/>
                <a:gd name="connsiteX276" fmla="*/ 693245 w 883744"/>
                <a:gd name="connsiteY276" fmla="*/ 989112 h 1089657"/>
                <a:gd name="connsiteX277" fmla="*/ 696221 w 883744"/>
                <a:gd name="connsiteY277" fmla="*/ 985540 h 1089657"/>
                <a:gd name="connsiteX278" fmla="*/ 700091 w 883744"/>
                <a:gd name="connsiteY278" fmla="*/ 982563 h 1089657"/>
                <a:gd name="connsiteX279" fmla="*/ 710211 w 883744"/>
                <a:gd name="connsiteY279" fmla="*/ 975717 h 1089657"/>
                <a:gd name="connsiteX280" fmla="*/ 724499 w 883744"/>
                <a:gd name="connsiteY280" fmla="*/ 967085 h 1089657"/>
                <a:gd name="connsiteX281" fmla="*/ 727178 w 883744"/>
                <a:gd name="connsiteY281" fmla="*/ 965597 h 1089657"/>
                <a:gd name="connsiteX282" fmla="*/ 729857 w 883744"/>
                <a:gd name="connsiteY282" fmla="*/ 967383 h 1089657"/>
                <a:gd name="connsiteX283" fmla="*/ 743549 w 883744"/>
                <a:gd name="connsiteY283" fmla="*/ 978694 h 1089657"/>
                <a:gd name="connsiteX284" fmla="*/ 745037 w 883744"/>
                <a:gd name="connsiteY284" fmla="*/ 979884 h 1089657"/>
                <a:gd name="connsiteX285" fmla="*/ 745037 w 883744"/>
                <a:gd name="connsiteY285" fmla="*/ 981670 h 1089657"/>
                <a:gd name="connsiteX286" fmla="*/ 747716 w 883744"/>
                <a:gd name="connsiteY286" fmla="*/ 1000423 h 1089657"/>
                <a:gd name="connsiteX287" fmla="*/ 747716 w 883744"/>
                <a:gd name="connsiteY287" fmla="*/ 1000720 h 1089657"/>
                <a:gd name="connsiteX288" fmla="*/ 747716 w 883744"/>
                <a:gd name="connsiteY288" fmla="*/ 1001018 h 1089657"/>
                <a:gd name="connsiteX289" fmla="*/ 747418 w 883744"/>
                <a:gd name="connsiteY289" fmla="*/ 1013222 h 1089657"/>
                <a:gd name="connsiteX290" fmla="*/ 746525 w 883744"/>
                <a:gd name="connsiteY290" fmla="*/ 1022449 h 1089657"/>
                <a:gd name="connsiteX291" fmla="*/ 745930 w 883744"/>
                <a:gd name="connsiteY291" fmla="*/ 1026319 h 1089657"/>
                <a:gd name="connsiteX292" fmla="*/ 744144 w 883744"/>
                <a:gd name="connsiteY292" fmla="*/ 1030188 h 1089657"/>
                <a:gd name="connsiteX293" fmla="*/ 740870 w 883744"/>
                <a:gd name="connsiteY293" fmla="*/ 1041797 h 1089657"/>
                <a:gd name="connsiteX294" fmla="*/ 738489 w 883744"/>
                <a:gd name="connsiteY294" fmla="*/ 1050727 h 1089657"/>
                <a:gd name="connsiteX295" fmla="*/ 738489 w 883744"/>
                <a:gd name="connsiteY295" fmla="*/ 1051024 h 1089657"/>
                <a:gd name="connsiteX296" fmla="*/ 744144 w 883744"/>
                <a:gd name="connsiteY296" fmla="*/ 1053406 h 1089657"/>
                <a:gd name="connsiteX297" fmla="*/ 750395 w 883744"/>
                <a:gd name="connsiteY297" fmla="*/ 1050727 h 1089657"/>
                <a:gd name="connsiteX298" fmla="*/ 771231 w 883744"/>
                <a:gd name="connsiteY298" fmla="*/ 1037630 h 1089657"/>
                <a:gd name="connsiteX299" fmla="*/ 794746 w 883744"/>
                <a:gd name="connsiteY299" fmla="*/ 1031081 h 1089657"/>
                <a:gd name="connsiteX300" fmla="*/ 819451 w 883744"/>
                <a:gd name="connsiteY300" fmla="*/ 1031081 h 1089657"/>
                <a:gd name="connsiteX301" fmla="*/ 833143 w 883744"/>
                <a:gd name="connsiteY301" fmla="*/ 1030188 h 1089657"/>
                <a:gd name="connsiteX302" fmla="*/ 838501 w 883744"/>
                <a:gd name="connsiteY302" fmla="*/ 1026319 h 1089657"/>
                <a:gd name="connsiteX303" fmla="*/ 850110 w 883744"/>
                <a:gd name="connsiteY303" fmla="*/ 1018282 h 1089657"/>
                <a:gd name="connsiteX304" fmla="*/ 858742 w 883744"/>
                <a:gd name="connsiteY304" fmla="*/ 1013817 h 1089657"/>
                <a:gd name="connsiteX305" fmla="*/ 864100 w 883744"/>
                <a:gd name="connsiteY305" fmla="*/ 1006376 h 1089657"/>
                <a:gd name="connsiteX306" fmla="*/ 873029 w 883744"/>
                <a:gd name="connsiteY306" fmla="*/ 998339 h 1089657"/>
                <a:gd name="connsiteX307" fmla="*/ 883150 w 883744"/>
                <a:gd name="connsiteY307" fmla="*/ 991791 h 1089657"/>
                <a:gd name="connsiteX308" fmla="*/ 883745 w 883744"/>
                <a:gd name="connsiteY308" fmla="*/ 991195 h 1089657"/>
                <a:gd name="connsiteX309" fmla="*/ 878089 w 883744"/>
                <a:gd name="connsiteY309" fmla="*/ 987028 h 1089657"/>
                <a:gd name="connsiteX310" fmla="*/ 876899 w 883744"/>
                <a:gd name="connsiteY310" fmla="*/ 986433 h 1089657"/>
                <a:gd name="connsiteX311" fmla="*/ 876601 w 883744"/>
                <a:gd name="connsiteY311" fmla="*/ 985242 h 1089657"/>
                <a:gd name="connsiteX312" fmla="*/ 859635 w 883744"/>
                <a:gd name="connsiteY312" fmla="*/ 950714 h 1089657"/>
                <a:gd name="connsiteX313" fmla="*/ 801294 w 883744"/>
                <a:gd name="connsiteY313" fmla="*/ 949523 h 1089657"/>
                <a:gd name="connsiteX314" fmla="*/ 800103 w 883744"/>
                <a:gd name="connsiteY314" fmla="*/ 949523 h 1089657"/>
                <a:gd name="connsiteX315" fmla="*/ 799210 w 883744"/>
                <a:gd name="connsiteY315" fmla="*/ 948928 h 1089657"/>
                <a:gd name="connsiteX316" fmla="*/ 784923 w 883744"/>
                <a:gd name="connsiteY316" fmla="*/ 941784 h 1089657"/>
                <a:gd name="connsiteX317" fmla="*/ 782839 w 883744"/>
                <a:gd name="connsiteY317" fmla="*/ 940891 h 1089657"/>
                <a:gd name="connsiteX318" fmla="*/ 782244 w 883744"/>
                <a:gd name="connsiteY318" fmla="*/ 938510 h 1089657"/>
                <a:gd name="connsiteX319" fmla="*/ 771528 w 883744"/>
                <a:gd name="connsiteY319" fmla="*/ 883146 h 1089657"/>
                <a:gd name="connsiteX320" fmla="*/ 771231 w 883744"/>
                <a:gd name="connsiteY320" fmla="*/ 881658 h 1089657"/>
                <a:gd name="connsiteX321" fmla="*/ 771826 w 883744"/>
                <a:gd name="connsiteY321" fmla="*/ 880170 h 1089657"/>
                <a:gd name="connsiteX322" fmla="*/ 782839 w 883744"/>
                <a:gd name="connsiteY322" fmla="*/ 858441 h 1089657"/>
                <a:gd name="connsiteX323" fmla="*/ 782839 w 883744"/>
                <a:gd name="connsiteY323" fmla="*/ 858143 h 1089657"/>
                <a:gd name="connsiteX324" fmla="*/ 803080 w 883744"/>
                <a:gd name="connsiteY324" fmla="*/ 823615 h 1089657"/>
                <a:gd name="connsiteX325" fmla="*/ 803378 w 883744"/>
                <a:gd name="connsiteY325" fmla="*/ 823317 h 1089657"/>
                <a:gd name="connsiteX326" fmla="*/ 821237 w 883744"/>
                <a:gd name="connsiteY326" fmla="*/ 786408 h 1089657"/>
                <a:gd name="connsiteX327" fmla="*/ 821237 w 883744"/>
                <a:gd name="connsiteY327" fmla="*/ 786110 h 1089657"/>
                <a:gd name="connsiteX328" fmla="*/ 821535 w 883744"/>
                <a:gd name="connsiteY328" fmla="*/ 785813 h 1089657"/>
                <a:gd name="connsiteX329" fmla="*/ 837608 w 883744"/>
                <a:gd name="connsiteY329" fmla="*/ 762893 h 1089657"/>
                <a:gd name="connsiteX330" fmla="*/ 838799 w 883744"/>
                <a:gd name="connsiteY330" fmla="*/ 682526 h 1089657"/>
                <a:gd name="connsiteX331" fmla="*/ 838799 w 883744"/>
                <a:gd name="connsiteY331" fmla="*/ 679549 h 1089657"/>
                <a:gd name="connsiteX332" fmla="*/ 841180 w 883744"/>
                <a:gd name="connsiteY332" fmla="*/ 678359 h 1089657"/>
                <a:gd name="connsiteX333" fmla="*/ 862909 w 883744"/>
                <a:gd name="connsiteY333" fmla="*/ 667048 h 1089657"/>
                <a:gd name="connsiteX334" fmla="*/ 876899 w 883744"/>
                <a:gd name="connsiteY334" fmla="*/ 645914 h 1089657"/>
                <a:gd name="connsiteX335" fmla="*/ 874517 w 883744"/>
                <a:gd name="connsiteY335" fmla="*/ 639366 h 1089657"/>
                <a:gd name="connsiteX336" fmla="*/ 871541 w 883744"/>
                <a:gd name="connsiteY336" fmla="*/ 634306 h 1089657"/>
                <a:gd name="connsiteX337" fmla="*/ 871243 w 883744"/>
                <a:gd name="connsiteY337" fmla="*/ 633115 h 1089657"/>
                <a:gd name="connsiteX338" fmla="*/ 863504 w 883744"/>
                <a:gd name="connsiteY338" fmla="*/ 629543 h 1089657"/>
                <a:gd name="connsiteX339" fmla="*/ 858742 w 883744"/>
                <a:gd name="connsiteY339" fmla="*/ 623888 h 1089657"/>
                <a:gd name="connsiteX340" fmla="*/ 857849 w 883744"/>
                <a:gd name="connsiteY340" fmla="*/ 621804 h 1089657"/>
                <a:gd name="connsiteX341" fmla="*/ 850407 w 883744"/>
                <a:gd name="connsiteY341" fmla="*/ 628352 h 1089657"/>
                <a:gd name="connsiteX342" fmla="*/ 848621 w 883744"/>
                <a:gd name="connsiteY342" fmla="*/ 629841 h 1089657"/>
                <a:gd name="connsiteX343" fmla="*/ 846538 w 883744"/>
                <a:gd name="connsiteY343" fmla="*/ 629543 h 1089657"/>
                <a:gd name="connsiteX344" fmla="*/ 808140 w 883744"/>
                <a:gd name="connsiteY344" fmla="*/ 625971 h 1089657"/>
                <a:gd name="connsiteX345" fmla="*/ 807247 w 883744"/>
                <a:gd name="connsiteY345" fmla="*/ 625971 h 1089657"/>
                <a:gd name="connsiteX346" fmla="*/ 806354 w 883744"/>
                <a:gd name="connsiteY346" fmla="*/ 625376 h 1089657"/>
                <a:gd name="connsiteX347" fmla="*/ 787304 w 883744"/>
                <a:gd name="connsiteY347" fmla="*/ 615851 h 1089657"/>
                <a:gd name="connsiteX348" fmla="*/ 784923 w 883744"/>
                <a:gd name="connsiteY348" fmla="*/ 614660 h 1089657"/>
                <a:gd name="connsiteX349" fmla="*/ 784625 w 883744"/>
                <a:gd name="connsiteY349" fmla="*/ 611981 h 1089657"/>
                <a:gd name="connsiteX350" fmla="*/ 779863 w 883744"/>
                <a:gd name="connsiteY350" fmla="*/ 533400 h 1089657"/>
                <a:gd name="connsiteX351" fmla="*/ 772719 w 883744"/>
                <a:gd name="connsiteY351" fmla="*/ 505718 h 1089657"/>
                <a:gd name="connsiteX352" fmla="*/ 772421 w 883744"/>
                <a:gd name="connsiteY352" fmla="*/ 503932 h 1089657"/>
                <a:gd name="connsiteX353" fmla="*/ 773017 w 883744"/>
                <a:gd name="connsiteY353" fmla="*/ 502444 h 1089657"/>
                <a:gd name="connsiteX354" fmla="*/ 781351 w 883744"/>
                <a:gd name="connsiteY354" fmla="*/ 485775 h 1089657"/>
                <a:gd name="connsiteX355" fmla="*/ 769742 w 883744"/>
                <a:gd name="connsiteY355" fmla="*/ 468809 h 1089657"/>
                <a:gd name="connsiteX356" fmla="*/ 746823 w 883744"/>
                <a:gd name="connsiteY356" fmla="*/ 435173 h 1089657"/>
                <a:gd name="connsiteX357" fmla="*/ 746525 w 883744"/>
                <a:gd name="connsiteY357" fmla="*/ 434280 h 1089657"/>
                <a:gd name="connsiteX358" fmla="*/ 746228 w 883744"/>
                <a:gd name="connsiteY358" fmla="*/ 433388 h 1089657"/>
                <a:gd name="connsiteX359" fmla="*/ 742656 w 883744"/>
                <a:gd name="connsiteY359" fmla="*/ 415230 h 1089657"/>
                <a:gd name="connsiteX360" fmla="*/ 742358 w 883744"/>
                <a:gd name="connsiteY360" fmla="*/ 414635 h 1089657"/>
                <a:gd name="connsiteX361" fmla="*/ 742656 w 883744"/>
                <a:gd name="connsiteY361" fmla="*/ 414040 h 1089657"/>
                <a:gd name="connsiteX362" fmla="*/ 745037 w 883744"/>
                <a:gd name="connsiteY362" fmla="*/ 387548 h 1089657"/>
                <a:gd name="connsiteX363" fmla="*/ 745037 w 883744"/>
                <a:gd name="connsiteY363" fmla="*/ 386655 h 1089657"/>
                <a:gd name="connsiteX364" fmla="*/ 745335 w 883744"/>
                <a:gd name="connsiteY364" fmla="*/ 385763 h 1089657"/>
                <a:gd name="connsiteX365" fmla="*/ 753074 w 883744"/>
                <a:gd name="connsiteY365" fmla="*/ 371475 h 1089657"/>
                <a:gd name="connsiteX366" fmla="*/ 747716 w 883744"/>
                <a:gd name="connsiteY366" fmla="*/ 330398 h 1089657"/>
                <a:gd name="connsiteX367" fmla="*/ 714378 w 883744"/>
                <a:gd name="connsiteY367" fmla="*/ 307777 h 1089657"/>
                <a:gd name="connsiteX368" fmla="*/ 713485 w 883744"/>
                <a:gd name="connsiteY368" fmla="*/ 306884 h 1089657"/>
                <a:gd name="connsiteX369" fmla="*/ 712890 w 883744"/>
                <a:gd name="connsiteY369" fmla="*/ 305991 h 1089657"/>
                <a:gd name="connsiteX370" fmla="*/ 688780 w 883744"/>
                <a:gd name="connsiteY370" fmla="*/ 258961 h 1089657"/>
                <a:gd name="connsiteX371" fmla="*/ 688780 w 883744"/>
                <a:gd name="connsiteY371" fmla="*/ 258663 h 1089657"/>
                <a:gd name="connsiteX372" fmla="*/ 677767 w 883744"/>
                <a:gd name="connsiteY372" fmla="*/ 232172 h 1089657"/>
                <a:gd name="connsiteX373" fmla="*/ 677469 w 883744"/>
                <a:gd name="connsiteY373" fmla="*/ 230684 h 1089657"/>
                <a:gd name="connsiteX374" fmla="*/ 677767 w 883744"/>
                <a:gd name="connsiteY374" fmla="*/ 229195 h 1089657"/>
                <a:gd name="connsiteX375" fmla="*/ 680148 w 883744"/>
                <a:gd name="connsiteY375" fmla="*/ 218480 h 1089657"/>
                <a:gd name="connsiteX376" fmla="*/ 680446 w 883744"/>
                <a:gd name="connsiteY376" fmla="*/ 216098 h 1089657"/>
                <a:gd name="connsiteX377" fmla="*/ 682827 w 883744"/>
                <a:gd name="connsiteY377" fmla="*/ 215205 h 1089657"/>
                <a:gd name="connsiteX378" fmla="*/ 695626 w 883744"/>
                <a:gd name="connsiteY378" fmla="*/ 209252 h 1089657"/>
                <a:gd name="connsiteX379" fmla="*/ 693245 w 883744"/>
                <a:gd name="connsiteY379" fmla="*/ 148828 h 1089657"/>
                <a:gd name="connsiteX380" fmla="*/ 680148 w 883744"/>
                <a:gd name="connsiteY380" fmla="*/ 129183 h 1089657"/>
                <a:gd name="connsiteX381" fmla="*/ 641453 w 883744"/>
                <a:gd name="connsiteY381" fmla="*/ 108347 h 1089657"/>
                <a:gd name="connsiteX382" fmla="*/ 640262 w 883744"/>
                <a:gd name="connsiteY382" fmla="*/ 107454 h 1089657"/>
                <a:gd name="connsiteX383" fmla="*/ 639667 w 883744"/>
                <a:gd name="connsiteY383" fmla="*/ 106263 h 1089657"/>
                <a:gd name="connsiteX384" fmla="*/ 621510 w 883744"/>
                <a:gd name="connsiteY384" fmla="*/ 68759 h 1089657"/>
                <a:gd name="connsiteX385" fmla="*/ 621510 w 883744"/>
                <a:gd name="connsiteY385" fmla="*/ 68461 h 1089657"/>
                <a:gd name="connsiteX386" fmla="*/ 621212 w 883744"/>
                <a:gd name="connsiteY386" fmla="*/ 68163 h 1089657"/>
                <a:gd name="connsiteX387" fmla="*/ 609306 w 883744"/>
                <a:gd name="connsiteY387" fmla="*/ 32147 h 1089657"/>
                <a:gd name="connsiteX388" fmla="*/ 609306 w 883744"/>
                <a:gd name="connsiteY388" fmla="*/ 31849 h 1089657"/>
                <a:gd name="connsiteX389" fmla="*/ 604543 w 883744"/>
                <a:gd name="connsiteY389" fmla="*/ 14883 h 1089657"/>
                <a:gd name="connsiteX390" fmla="*/ 597102 w 883744"/>
                <a:gd name="connsiteY390" fmla="*/ 7441 h 1089657"/>
                <a:gd name="connsiteX391" fmla="*/ 597400 w 883744"/>
                <a:gd name="connsiteY391" fmla="*/ 8930 h 1089657"/>
                <a:gd name="connsiteX392" fmla="*/ 553942 w 883744"/>
                <a:gd name="connsiteY392" fmla="*/ 15776 h 1089657"/>
                <a:gd name="connsiteX393" fmla="*/ 552453 w 883744"/>
                <a:gd name="connsiteY393" fmla="*/ 16073 h 1089657"/>
                <a:gd name="connsiteX394" fmla="*/ 550965 w 883744"/>
                <a:gd name="connsiteY394" fmla="*/ 15180 h 1089657"/>
                <a:gd name="connsiteX395" fmla="*/ 523581 w 883744"/>
                <a:gd name="connsiteY395" fmla="*/ 0 h 108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</a:cxnLst>
              <a:rect l="l" t="t" r="r" b="b"/>
              <a:pathLst>
                <a:path w="883744" h="1089657">
                  <a:moveTo>
                    <a:pt x="523581" y="0"/>
                  </a:moveTo>
                  <a:cubicBezTo>
                    <a:pt x="522124" y="381"/>
                    <a:pt x="519583" y="1008"/>
                    <a:pt x="515544" y="2381"/>
                  </a:cubicBezTo>
                  <a:cubicBezTo>
                    <a:pt x="513003" y="3245"/>
                    <a:pt x="510514" y="4450"/>
                    <a:pt x="508698" y="5358"/>
                  </a:cubicBezTo>
                  <a:cubicBezTo>
                    <a:pt x="507336" y="6039"/>
                    <a:pt x="506382" y="6830"/>
                    <a:pt x="506317" y="6548"/>
                  </a:cubicBezTo>
                  <a:cubicBezTo>
                    <a:pt x="505577" y="8313"/>
                    <a:pt x="504771" y="9946"/>
                    <a:pt x="503340" y="12204"/>
                  </a:cubicBezTo>
                  <a:cubicBezTo>
                    <a:pt x="501760" y="14696"/>
                    <a:pt x="499591" y="17626"/>
                    <a:pt x="497685" y="20538"/>
                  </a:cubicBezTo>
                  <a:cubicBezTo>
                    <a:pt x="495778" y="23451"/>
                    <a:pt x="494108" y="26430"/>
                    <a:pt x="492625" y="28873"/>
                  </a:cubicBezTo>
                  <a:cubicBezTo>
                    <a:pt x="491141" y="31316"/>
                    <a:pt x="490044" y="33636"/>
                    <a:pt x="489946" y="33933"/>
                  </a:cubicBezTo>
                  <a:cubicBezTo>
                    <a:pt x="488511" y="38237"/>
                    <a:pt x="482330" y="59970"/>
                    <a:pt x="482207" y="60424"/>
                  </a:cubicBezTo>
                  <a:lnTo>
                    <a:pt x="482207" y="60722"/>
                  </a:lnTo>
                  <a:lnTo>
                    <a:pt x="477146" y="85130"/>
                  </a:lnTo>
                  <a:lnTo>
                    <a:pt x="476849" y="86618"/>
                  </a:lnTo>
                  <a:lnTo>
                    <a:pt x="475956" y="87511"/>
                  </a:lnTo>
                  <a:cubicBezTo>
                    <a:pt x="475956" y="87511"/>
                    <a:pt x="470947" y="92275"/>
                    <a:pt x="465538" y="97036"/>
                  </a:cubicBezTo>
                  <a:cubicBezTo>
                    <a:pt x="462833" y="99416"/>
                    <a:pt x="459981" y="102001"/>
                    <a:pt x="457501" y="103882"/>
                  </a:cubicBezTo>
                  <a:cubicBezTo>
                    <a:pt x="456261" y="104823"/>
                    <a:pt x="455049" y="105598"/>
                    <a:pt x="453929" y="106263"/>
                  </a:cubicBezTo>
                  <a:cubicBezTo>
                    <a:pt x="452809" y="106929"/>
                    <a:pt x="452072" y="107752"/>
                    <a:pt x="449464" y="107752"/>
                  </a:cubicBezTo>
                  <a:cubicBezTo>
                    <a:pt x="447849" y="107752"/>
                    <a:pt x="447202" y="107216"/>
                    <a:pt x="446190" y="106859"/>
                  </a:cubicBezTo>
                  <a:cubicBezTo>
                    <a:pt x="445179" y="106501"/>
                    <a:pt x="444037" y="106185"/>
                    <a:pt x="442916" y="105668"/>
                  </a:cubicBezTo>
                  <a:cubicBezTo>
                    <a:pt x="440674" y="104633"/>
                    <a:pt x="438164" y="103401"/>
                    <a:pt x="435772" y="102096"/>
                  </a:cubicBezTo>
                  <a:cubicBezTo>
                    <a:pt x="430988" y="99487"/>
                    <a:pt x="426842" y="96738"/>
                    <a:pt x="426842" y="96738"/>
                  </a:cubicBezTo>
                  <a:lnTo>
                    <a:pt x="426545" y="96738"/>
                  </a:lnTo>
                  <a:lnTo>
                    <a:pt x="426247" y="96441"/>
                  </a:lnTo>
                  <a:lnTo>
                    <a:pt x="408388" y="81855"/>
                  </a:lnTo>
                  <a:lnTo>
                    <a:pt x="383385" y="61020"/>
                  </a:lnTo>
                  <a:cubicBezTo>
                    <a:pt x="381907" y="61219"/>
                    <a:pt x="379894" y="61445"/>
                    <a:pt x="376241" y="61615"/>
                  </a:cubicBezTo>
                  <a:cubicBezTo>
                    <a:pt x="373803" y="61728"/>
                    <a:pt x="371511" y="61910"/>
                    <a:pt x="369097" y="61615"/>
                  </a:cubicBezTo>
                  <a:cubicBezTo>
                    <a:pt x="366683" y="61319"/>
                    <a:pt x="363989" y="61154"/>
                    <a:pt x="361656" y="58043"/>
                  </a:cubicBezTo>
                  <a:cubicBezTo>
                    <a:pt x="361970" y="58462"/>
                    <a:pt x="359500" y="56353"/>
                    <a:pt x="356893" y="54173"/>
                  </a:cubicBezTo>
                  <a:cubicBezTo>
                    <a:pt x="354286" y="51994"/>
                    <a:pt x="351185" y="49267"/>
                    <a:pt x="347964" y="46732"/>
                  </a:cubicBezTo>
                  <a:cubicBezTo>
                    <a:pt x="341520" y="41662"/>
                    <a:pt x="335164" y="36909"/>
                    <a:pt x="335164" y="36909"/>
                  </a:cubicBezTo>
                  <a:lnTo>
                    <a:pt x="334867" y="36612"/>
                  </a:lnTo>
                  <a:lnTo>
                    <a:pt x="319389" y="21134"/>
                  </a:lnTo>
                  <a:lnTo>
                    <a:pt x="306589" y="12502"/>
                  </a:lnTo>
                  <a:cubicBezTo>
                    <a:pt x="305509" y="12564"/>
                    <a:pt x="296280" y="13188"/>
                    <a:pt x="285456" y="13990"/>
                  </a:cubicBezTo>
                  <a:cubicBezTo>
                    <a:pt x="279740" y="14413"/>
                    <a:pt x="273921" y="14711"/>
                    <a:pt x="269382" y="15180"/>
                  </a:cubicBezTo>
                  <a:cubicBezTo>
                    <a:pt x="267113" y="15415"/>
                    <a:pt x="265132" y="15861"/>
                    <a:pt x="263727" y="16073"/>
                  </a:cubicBezTo>
                  <a:cubicBezTo>
                    <a:pt x="263025" y="16180"/>
                    <a:pt x="262362" y="16322"/>
                    <a:pt x="261941" y="16371"/>
                  </a:cubicBezTo>
                  <a:cubicBezTo>
                    <a:pt x="261872" y="16418"/>
                    <a:pt x="261643" y="16349"/>
                    <a:pt x="261643" y="16371"/>
                  </a:cubicBezTo>
                  <a:cubicBezTo>
                    <a:pt x="261707" y="16440"/>
                    <a:pt x="260397" y="17528"/>
                    <a:pt x="258667" y="19050"/>
                  </a:cubicBezTo>
                  <a:cubicBezTo>
                    <a:pt x="256755" y="20732"/>
                    <a:pt x="254325" y="22902"/>
                    <a:pt x="252118" y="25003"/>
                  </a:cubicBezTo>
                  <a:cubicBezTo>
                    <a:pt x="247705" y="29206"/>
                    <a:pt x="243784" y="33040"/>
                    <a:pt x="243784" y="33040"/>
                  </a:cubicBezTo>
                  <a:lnTo>
                    <a:pt x="243189" y="33635"/>
                  </a:lnTo>
                  <a:lnTo>
                    <a:pt x="242593" y="33933"/>
                  </a:lnTo>
                  <a:cubicBezTo>
                    <a:pt x="242593" y="33933"/>
                    <a:pt x="223010" y="44968"/>
                    <a:pt x="219078" y="47327"/>
                  </a:cubicBezTo>
                  <a:cubicBezTo>
                    <a:pt x="216994" y="48578"/>
                    <a:pt x="214576" y="49495"/>
                    <a:pt x="211339" y="50602"/>
                  </a:cubicBezTo>
                  <a:cubicBezTo>
                    <a:pt x="208102" y="51708"/>
                    <a:pt x="204321" y="52751"/>
                    <a:pt x="200624" y="53876"/>
                  </a:cubicBezTo>
                  <a:cubicBezTo>
                    <a:pt x="193229" y="56126"/>
                    <a:pt x="186336" y="58043"/>
                    <a:pt x="186336" y="58043"/>
                  </a:cubicBezTo>
                  <a:lnTo>
                    <a:pt x="186039" y="58341"/>
                  </a:lnTo>
                  <a:lnTo>
                    <a:pt x="158952" y="62805"/>
                  </a:lnTo>
                  <a:lnTo>
                    <a:pt x="155082" y="74712"/>
                  </a:lnTo>
                  <a:cubicBezTo>
                    <a:pt x="157597" y="75886"/>
                    <a:pt x="161502" y="77879"/>
                    <a:pt x="168179" y="81260"/>
                  </a:cubicBezTo>
                  <a:cubicBezTo>
                    <a:pt x="172428" y="83411"/>
                    <a:pt x="176686" y="85497"/>
                    <a:pt x="180085" y="87511"/>
                  </a:cubicBezTo>
                  <a:cubicBezTo>
                    <a:pt x="181785" y="88518"/>
                    <a:pt x="183315" y="89557"/>
                    <a:pt x="184550" y="90488"/>
                  </a:cubicBezTo>
                  <a:cubicBezTo>
                    <a:pt x="185168" y="90953"/>
                    <a:pt x="185773" y="91395"/>
                    <a:pt x="186336" y="91976"/>
                  </a:cubicBezTo>
                  <a:cubicBezTo>
                    <a:pt x="186899" y="92557"/>
                    <a:pt x="187679" y="93177"/>
                    <a:pt x="188122" y="94952"/>
                  </a:cubicBezTo>
                  <a:cubicBezTo>
                    <a:pt x="188188" y="95214"/>
                    <a:pt x="188806" y="97303"/>
                    <a:pt x="189610" y="99715"/>
                  </a:cubicBezTo>
                  <a:cubicBezTo>
                    <a:pt x="190414" y="102127"/>
                    <a:pt x="191406" y="104958"/>
                    <a:pt x="192289" y="108049"/>
                  </a:cubicBezTo>
                  <a:cubicBezTo>
                    <a:pt x="193172" y="111141"/>
                    <a:pt x="193949" y="114602"/>
                    <a:pt x="194373" y="117574"/>
                  </a:cubicBezTo>
                  <a:cubicBezTo>
                    <a:pt x="194797" y="120547"/>
                    <a:pt x="195088" y="122990"/>
                    <a:pt x="193480" y="126206"/>
                  </a:cubicBezTo>
                  <a:cubicBezTo>
                    <a:pt x="191825" y="129515"/>
                    <a:pt x="188469" y="134967"/>
                    <a:pt x="185146" y="139898"/>
                  </a:cubicBezTo>
                  <a:cubicBezTo>
                    <a:pt x="181946" y="144647"/>
                    <a:pt x="179403" y="148527"/>
                    <a:pt x="179192" y="148828"/>
                  </a:cubicBezTo>
                  <a:cubicBezTo>
                    <a:pt x="179184" y="148840"/>
                    <a:pt x="178895" y="149126"/>
                    <a:pt x="178895" y="149126"/>
                  </a:cubicBezTo>
                  <a:lnTo>
                    <a:pt x="167584" y="183356"/>
                  </a:lnTo>
                  <a:lnTo>
                    <a:pt x="166989" y="185142"/>
                  </a:lnTo>
                  <a:lnTo>
                    <a:pt x="165500" y="186035"/>
                  </a:lnTo>
                  <a:lnTo>
                    <a:pt x="146153" y="198834"/>
                  </a:lnTo>
                  <a:lnTo>
                    <a:pt x="117578" y="230684"/>
                  </a:lnTo>
                  <a:lnTo>
                    <a:pt x="117280" y="230981"/>
                  </a:lnTo>
                  <a:lnTo>
                    <a:pt x="102397" y="253603"/>
                  </a:lnTo>
                  <a:cubicBezTo>
                    <a:pt x="102113" y="254311"/>
                    <a:pt x="101259" y="256589"/>
                    <a:pt x="100314" y="259854"/>
                  </a:cubicBezTo>
                  <a:cubicBezTo>
                    <a:pt x="99773" y="261720"/>
                    <a:pt x="99272" y="263546"/>
                    <a:pt x="99123" y="264914"/>
                  </a:cubicBezTo>
                  <a:cubicBezTo>
                    <a:pt x="99064" y="265461"/>
                    <a:pt x="99062" y="265851"/>
                    <a:pt x="99123" y="266105"/>
                  </a:cubicBezTo>
                  <a:cubicBezTo>
                    <a:pt x="99150" y="266136"/>
                    <a:pt x="99144" y="266481"/>
                    <a:pt x="99123" y="266402"/>
                  </a:cubicBezTo>
                  <a:cubicBezTo>
                    <a:pt x="100441" y="268156"/>
                    <a:pt x="103184" y="271568"/>
                    <a:pt x="105969" y="274737"/>
                  </a:cubicBezTo>
                  <a:cubicBezTo>
                    <a:pt x="107445" y="276417"/>
                    <a:pt x="108944" y="277803"/>
                    <a:pt x="110136" y="278904"/>
                  </a:cubicBezTo>
                  <a:cubicBezTo>
                    <a:pt x="111030" y="279730"/>
                    <a:pt x="112034" y="280273"/>
                    <a:pt x="111922" y="280392"/>
                  </a:cubicBezTo>
                  <a:cubicBezTo>
                    <a:pt x="112440" y="280449"/>
                    <a:pt x="114196" y="280673"/>
                    <a:pt x="116685" y="280988"/>
                  </a:cubicBezTo>
                  <a:cubicBezTo>
                    <a:pt x="119480" y="281340"/>
                    <a:pt x="123023" y="281809"/>
                    <a:pt x="126507" y="282178"/>
                  </a:cubicBezTo>
                  <a:cubicBezTo>
                    <a:pt x="129992" y="282548"/>
                    <a:pt x="133524" y="282822"/>
                    <a:pt x="136330" y="283071"/>
                  </a:cubicBezTo>
                  <a:cubicBezTo>
                    <a:pt x="139136" y="283320"/>
                    <a:pt x="141433" y="283666"/>
                    <a:pt x="141688" y="283666"/>
                  </a:cubicBezTo>
                  <a:cubicBezTo>
                    <a:pt x="143502" y="283666"/>
                    <a:pt x="144213" y="283843"/>
                    <a:pt x="145260" y="284262"/>
                  </a:cubicBezTo>
                  <a:cubicBezTo>
                    <a:pt x="146306" y="284680"/>
                    <a:pt x="147372" y="285445"/>
                    <a:pt x="148534" y="286048"/>
                  </a:cubicBezTo>
                  <a:cubicBezTo>
                    <a:pt x="150857" y="287252"/>
                    <a:pt x="153478" y="288695"/>
                    <a:pt x="155975" y="290215"/>
                  </a:cubicBezTo>
                  <a:cubicBezTo>
                    <a:pt x="160493" y="292965"/>
                    <a:pt x="163859" y="295076"/>
                    <a:pt x="164607" y="295573"/>
                  </a:cubicBezTo>
                  <a:lnTo>
                    <a:pt x="207767" y="294680"/>
                  </a:lnTo>
                  <a:lnTo>
                    <a:pt x="226222" y="284857"/>
                  </a:lnTo>
                  <a:lnTo>
                    <a:pt x="248546" y="273844"/>
                  </a:lnTo>
                  <a:lnTo>
                    <a:pt x="272954" y="261045"/>
                  </a:lnTo>
                  <a:lnTo>
                    <a:pt x="273252" y="261045"/>
                  </a:lnTo>
                  <a:lnTo>
                    <a:pt x="297957" y="249138"/>
                  </a:lnTo>
                  <a:lnTo>
                    <a:pt x="298553" y="248841"/>
                  </a:lnTo>
                  <a:lnTo>
                    <a:pt x="299446" y="248543"/>
                  </a:lnTo>
                  <a:cubicBezTo>
                    <a:pt x="299446" y="248543"/>
                    <a:pt x="305735" y="248269"/>
                    <a:pt x="313138" y="247948"/>
                  </a:cubicBezTo>
                  <a:cubicBezTo>
                    <a:pt x="320541" y="247626"/>
                    <a:pt x="328933" y="247462"/>
                    <a:pt x="334271" y="247948"/>
                  </a:cubicBezTo>
                  <a:cubicBezTo>
                    <a:pt x="339752" y="248446"/>
                    <a:pt x="347725" y="250284"/>
                    <a:pt x="354512" y="252115"/>
                  </a:cubicBezTo>
                  <a:cubicBezTo>
                    <a:pt x="360644" y="253770"/>
                    <a:pt x="364587" y="255102"/>
                    <a:pt x="365525" y="255389"/>
                  </a:cubicBezTo>
                  <a:cubicBezTo>
                    <a:pt x="365549" y="255396"/>
                    <a:pt x="365805" y="255384"/>
                    <a:pt x="365823" y="255389"/>
                  </a:cubicBezTo>
                  <a:cubicBezTo>
                    <a:pt x="366103" y="255397"/>
                    <a:pt x="373646" y="255753"/>
                    <a:pt x="381896" y="256282"/>
                  </a:cubicBezTo>
                  <a:cubicBezTo>
                    <a:pt x="386098" y="256551"/>
                    <a:pt x="390492" y="256714"/>
                    <a:pt x="394100" y="257175"/>
                  </a:cubicBezTo>
                  <a:cubicBezTo>
                    <a:pt x="395904" y="257406"/>
                    <a:pt x="397434" y="257746"/>
                    <a:pt x="398863" y="258068"/>
                  </a:cubicBezTo>
                  <a:cubicBezTo>
                    <a:pt x="400291" y="258390"/>
                    <a:pt x="401246" y="258516"/>
                    <a:pt x="403030" y="259854"/>
                  </a:cubicBezTo>
                  <a:cubicBezTo>
                    <a:pt x="403918" y="260520"/>
                    <a:pt x="411254" y="265159"/>
                    <a:pt x="417615" y="269081"/>
                  </a:cubicBezTo>
                  <a:cubicBezTo>
                    <a:pt x="423976" y="273004"/>
                    <a:pt x="429819" y="276523"/>
                    <a:pt x="429819" y="276523"/>
                  </a:cubicBezTo>
                  <a:lnTo>
                    <a:pt x="431307" y="277416"/>
                  </a:lnTo>
                  <a:lnTo>
                    <a:pt x="431903" y="278606"/>
                  </a:lnTo>
                  <a:lnTo>
                    <a:pt x="439344" y="294680"/>
                  </a:lnTo>
                  <a:lnTo>
                    <a:pt x="441428" y="299145"/>
                  </a:lnTo>
                  <a:lnTo>
                    <a:pt x="437260" y="301228"/>
                  </a:lnTo>
                  <a:lnTo>
                    <a:pt x="407495" y="314623"/>
                  </a:lnTo>
                  <a:lnTo>
                    <a:pt x="407197" y="314920"/>
                  </a:lnTo>
                  <a:lnTo>
                    <a:pt x="406900" y="314920"/>
                  </a:lnTo>
                  <a:lnTo>
                    <a:pt x="378325" y="324743"/>
                  </a:lnTo>
                  <a:cubicBezTo>
                    <a:pt x="377636" y="325616"/>
                    <a:pt x="375608" y="328066"/>
                    <a:pt x="372074" y="331887"/>
                  </a:cubicBezTo>
                  <a:cubicBezTo>
                    <a:pt x="367986" y="336305"/>
                    <a:pt x="363496" y="341388"/>
                    <a:pt x="358084" y="343793"/>
                  </a:cubicBezTo>
                  <a:cubicBezTo>
                    <a:pt x="350037" y="347370"/>
                    <a:pt x="324688" y="356980"/>
                    <a:pt x="324151" y="357188"/>
                  </a:cubicBezTo>
                  <a:cubicBezTo>
                    <a:pt x="324151" y="357188"/>
                    <a:pt x="323867" y="357478"/>
                    <a:pt x="323853" y="357485"/>
                  </a:cubicBezTo>
                  <a:cubicBezTo>
                    <a:pt x="323516" y="357655"/>
                    <a:pt x="319500" y="359623"/>
                    <a:pt x="315221" y="362248"/>
                  </a:cubicBezTo>
                  <a:cubicBezTo>
                    <a:pt x="312994" y="363614"/>
                    <a:pt x="310699" y="365212"/>
                    <a:pt x="309268" y="366415"/>
                  </a:cubicBezTo>
                  <a:cubicBezTo>
                    <a:pt x="308553" y="367016"/>
                    <a:pt x="307963" y="367369"/>
                    <a:pt x="307780" y="367605"/>
                  </a:cubicBezTo>
                  <a:cubicBezTo>
                    <a:pt x="307399" y="371193"/>
                    <a:pt x="305966" y="374136"/>
                    <a:pt x="304506" y="376535"/>
                  </a:cubicBezTo>
                  <a:cubicBezTo>
                    <a:pt x="302858" y="379242"/>
                    <a:pt x="301232" y="381298"/>
                    <a:pt x="301232" y="381298"/>
                  </a:cubicBezTo>
                  <a:lnTo>
                    <a:pt x="297660" y="386060"/>
                  </a:lnTo>
                  <a:lnTo>
                    <a:pt x="293790" y="381595"/>
                  </a:lnTo>
                  <a:cubicBezTo>
                    <a:pt x="293790" y="381595"/>
                    <a:pt x="289789" y="377102"/>
                    <a:pt x="285456" y="372666"/>
                  </a:cubicBezTo>
                  <a:cubicBezTo>
                    <a:pt x="283289" y="370447"/>
                    <a:pt x="280947" y="368141"/>
                    <a:pt x="279205" y="366713"/>
                  </a:cubicBezTo>
                  <a:cubicBezTo>
                    <a:pt x="278491" y="366127"/>
                    <a:pt x="278118" y="365777"/>
                    <a:pt x="277717" y="365522"/>
                  </a:cubicBezTo>
                  <a:cubicBezTo>
                    <a:pt x="272115" y="366574"/>
                    <a:pt x="267666" y="365468"/>
                    <a:pt x="266108" y="371177"/>
                  </a:cubicBezTo>
                  <a:cubicBezTo>
                    <a:pt x="265260" y="374288"/>
                    <a:pt x="264812" y="384880"/>
                    <a:pt x="264917" y="393799"/>
                  </a:cubicBezTo>
                  <a:cubicBezTo>
                    <a:pt x="265023" y="402718"/>
                    <a:pt x="265513" y="410468"/>
                    <a:pt x="265513" y="410468"/>
                  </a:cubicBezTo>
                  <a:lnTo>
                    <a:pt x="265810" y="414635"/>
                  </a:lnTo>
                  <a:lnTo>
                    <a:pt x="261643" y="415528"/>
                  </a:lnTo>
                  <a:lnTo>
                    <a:pt x="232771" y="421481"/>
                  </a:lnTo>
                  <a:lnTo>
                    <a:pt x="225032" y="425351"/>
                  </a:lnTo>
                  <a:lnTo>
                    <a:pt x="226520" y="456307"/>
                  </a:lnTo>
                  <a:lnTo>
                    <a:pt x="226520" y="458391"/>
                  </a:lnTo>
                  <a:lnTo>
                    <a:pt x="225329" y="459879"/>
                  </a:lnTo>
                  <a:lnTo>
                    <a:pt x="215209" y="471785"/>
                  </a:lnTo>
                  <a:lnTo>
                    <a:pt x="214614" y="472380"/>
                  </a:lnTo>
                  <a:lnTo>
                    <a:pt x="214018" y="472678"/>
                  </a:lnTo>
                  <a:cubicBezTo>
                    <a:pt x="214018" y="472678"/>
                    <a:pt x="213837" y="472666"/>
                    <a:pt x="213125" y="473571"/>
                  </a:cubicBezTo>
                  <a:cubicBezTo>
                    <a:pt x="212414" y="474477"/>
                    <a:pt x="211355" y="476126"/>
                    <a:pt x="211042" y="478631"/>
                  </a:cubicBezTo>
                  <a:cubicBezTo>
                    <a:pt x="210668" y="481621"/>
                    <a:pt x="210452" y="486843"/>
                    <a:pt x="210744" y="491133"/>
                  </a:cubicBezTo>
                  <a:cubicBezTo>
                    <a:pt x="210890" y="493278"/>
                    <a:pt x="211311" y="495001"/>
                    <a:pt x="211637" y="496193"/>
                  </a:cubicBezTo>
                  <a:cubicBezTo>
                    <a:pt x="211963" y="497385"/>
                    <a:pt x="212605" y="497570"/>
                    <a:pt x="211042" y="496788"/>
                  </a:cubicBezTo>
                  <a:cubicBezTo>
                    <a:pt x="212638" y="497587"/>
                    <a:pt x="213185" y="498279"/>
                    <a:pt x="214018" y="499170"/>
                  </a:cubicBezTo>
                  <a:cubicBezTo>
                    <a:pt x="214851" y="500060"/>
                    <a:pt x="215805" y="500999"/>
                    <a:pt x="216697" y="502146"/>
                  </a:cubicBezTo>
                  <a:cubicBezTo>
                    <a:pt x="218481" y="504440"/>
                    <a:pt x="220513" y="507180"/>
                    <a:pt x="222353" y="509885"/>
                  </a:cubicBezTo>
                  <a:cubicBezTo>
                    <a:pt x="225602" y="514664"/>
                    <a:pt x="227674" y="518405"/>
                    <a:pt x="228306" y="519410"/>
                  </a:cubicBezTo>
                  <a:cubicBezTo>
                    <a:pt x="228306" y="519410"/>
                    <a:pt x="228592" y="519698"/>
                    <a:pt x="228603" y="519708"/>
                  </a:cubicBezTo>
                  <a:cubicBezTo>
                    <a:pt x="228888" y="519961"/>
                    <a:pt x="232222" y="523215"/>
                    <a:pt x="236640" y="526554"/>
                  </a:cubicBezTo>
                  <a:cubicBezTo>
                    <a:pt x="238937" y="528290"/>
                    <a:pt x="241417" y="529826"/>
                    <a:pt x="243486" y="531019"/>
                  </a:cubicBezTo>
                  <a:cubicBezTo>
                    <a:pt x="245556" y="532211"/>
                    <a:pt x="247498" y="532805"/>
                    <a:pt x="247058" y="532805"/>
                  </a:cubicBezTo>
                  <a:cubicBezTo>
                    <a:pt x="249808" y="532805"/>
                    <a:pt x="255828" y="532397"/>
                    <a:pt x="261643" y="532507"/>
                  </a:cubicBezTo>
                  <a:cubicBezTo>
                    <a:pt x="267458" y="532617"/>
                    <a:pt x="272785" y="532572"/>
                    <a:pt x="277419" y="534888"/>
                  </a:cubicBezTo>
                  <a:cubicBezTo>
                    <a:pt x="281390" y="536874"/>
                    <a:pt x="283845" y="540181"/>
                    <a:pt x="285753" y="542925"/>
                  </a:cubicBezTo>
                  <a:cubicBezTo>
                    <a:pt x="287662" y="545669"/>
                    <a:pt x="288730" y="547985"/>
                    <a:pt x="288730" y="547985"/>
                  </a:cubicBezTo>
                  <a:lnTo>
                    <a:pt x="289028" y="548283"/>
                  </a:lnTo>
                  <a:lnTo>
                    <a:pt x="294981" y="562868"/>
                  </a:lnTo>
                  <a:lnTo>
                    <a:pt x="295278" y="563761"/>
                  </a:lnTo>
                  <a:lnTo>
                    <a:pt x="295278" y="564654"/>
                  </a:lnTo>
                  <a:cubicBezTo>
                    <a:pt x="295278" y="564654"/>
                    <a:pt x="295385" y="571651"/>
                    <a:pt x="295278" y="579239"/>
                  </a:cubicBezTo>
                  <a:cubicBezTo>
                    <a:pt x="295171" y="586827"/>
                    <a:pt x="294955" y="594604"/>
                    <a:pt x="294385" y="598587"/>
                  </a:cubicBezTo>
                  <a:cubicBezTo>
                    <a:pt x="293571" y="604289"/>
                    <a:pt x="290218" y="631627"/>
                    <a:pt x="290218" y="631627"/>
                  </a:cubicBezTo>
                  <a:lnTo>
                    <a:pt x="289921" y="634603"/>
                  </a:lnTo>
                  <a:lnTo>
                    <a:pt x="286944" y="635496"/>
                  </a:lnTo>
                  <a:lnTo>
                    <a:pt x="250928" y="646807"/>
                  </a:lnTo>
                  <a:cubicBezTo>
                    <a:pt x="250928" y="646807"/>
                    <a:pt x="250638" y="647099"/>
                    <a:pt x="250630" y="647105"/>
                  </a:cubicBezTo>
                  <a:cubicBezTo>
                    <a:pt x="250324" y="647337"/>
                    <a:pt x="244527" y="651676"/>
                    <a:pt x="238128" y="656630"/>
                  </a:cubicBezTo>
                  <a:cubicBezTo>
                    <a:pt x="234844" y="659172"/>
                    <a:pt x="231657" y="661569"/>
                    <a:pt x="228901" y="663773"/>
                  </a:cubicBezTo>
                  <a:cubicBezTo>
                    <a:pt x="226145" y="665978"/>
                    <a:pt x="223605" y="668177"/>
                    <a:pt x="223246" y="668536"/>
                  </a:cubicBezTo>
                  <a:cubicBezTo>
                    <a:pt x="223307" y="668474"/>
                    <a:pt x="221806" y="670465"/>
                    <a:pt x="220269" y="673001"/>
                  </a:cubicBezTo>
                  <a:cubicBezTo>
                    <a:pt x="218732" y="675537"/>
                    <a:pt x="216891" y="678881"/>
                    <a:pt x="215209" y="681931"/>
                  </a:cubicBezTo>
                  <a:cubicBezTo>
                    <a:pt x="212796" y="686305"/>
                    <a:pt x="211797" y="688257"/>
                    <a:pt x="210744" y="690265"/>
                  </a:cubicBezTo>
                  <a:cubicBezTo>
                    <a:pt x="211660" y="691005"/>
                    <a:pt x="211782" y="691006"/>
                    <a:pt x="212828" y="692051"/>
                  </a:cubicBezTo>
                  <a:cubicBezTo>
                    <a:pt x="214201" y="693424"/>
                    <a:pt x="215626" y="695088"/>
                    <a:pt x="216697" y="697111"/>
                  </a:cubicBezTo>
                  <a:cubicBezTo>
                    <a:pt x="217768" y="699134"/>
                    <a:pt x="218567" y="701918"/>
                    <a:pt x="217590" y="704850"/>
                  </a:cubicBezTo>
                  <a:cubicBezTo>
                    <a:pt x="216907" y="706900"/>
                    <a:pt x="216043" y="707980"/>
                    <a:pt x="214911" y="709017"/>
                  </a:cubicBezTo>
                  <a:cubicBezTo>
                    <a:pt x="213780" y="710054"/>
                    <a:pt x="212453" y="711067"/>
                    <a:pt x="211042" y="711994"/>
                  </a:cubicBezTo>
                  <a:cubicBezTo>
                    <a:pt x="208219" y="713847"/>
                    <a:pt x="204801" y="715412"/>
                    <a:pt x="201517" y="717054"/>
                  </a:cubicBezTo>
                  <a:cubicBezTo>
                    <a:pt x="194949" y="720338"/>
                    <a:pt x="188717" y="723007"/>
                    <a:pt x="188717" y="723007"/>
                  </a:cubicBezTo>
                  <a:lnTo>
                    <a:pt x="187824" y="723305"/>
                  </a:lnTo>
                  <a:lnTo>
                    <a:pt x="186932" y="723305"/>
                  </a:lnTo>
                  <a:cubicBezTo>
                    <a:pt x="186932" y="723305"/>
                    <a:pt x="152914" y="723305"/>
                    <a:pt x="145260" y="723305"/>
                  </a:cubicBezTo>
                  <a:cubicBezTo>
                    <a:pt x="139669" y="723305"/>
                    <a:pt x="133813" y="721005"/>
                    <a:pt x="128293" y="718840"/>
                  </a:cubicBezTo>
                  <a:cubicBezTo>
                    <a:pt x="125533" y="717758"/>
                    <a:pt x="122853" y="716619"/>
                    <a:pt x="120852" y="715863"/>
                  </a:cubicBezTo>
                  <a:cubicBezTo>
                    <a:pt x="118850" y="715108"/>
                    <a:pt x="116741" y="714970"/>
                    <a:pt x="117875" y="714970"/>
                  </a:cubicBezTo>
                  <a:cubicBezTo>
                    <a:pt x="114587" y="714970"/>
                    <a:pt x="110962" y="713931"/>
                    <a:pt x="106267" y="712589"/>
                  </a:cubicBezTo>
                  <a:cubicBezTo>
                    <a:pt x="101572" y="711248"/>
                    <a:pt x="96737" y="709610"/>
                    <a:pt x="93170" y="707231"/>
                  </a:cubicBezTo>
                  <a:cubicBezTo>
                    <a:pt x="91126" y="705869"/>
                    <a:pt x="89249" y="705859"/>
                    <a:pt x="86919" y="703064"/>
                  </a:cubicBezTo>
                  <a:cubicBezTo>
                    <a:pt x="84590" y="700269"/>
                    <a:pt x="84240" y="696823"/>
                    <a:pt x="84240" y="691456"/>
                  </a:cubicBezTo>
                  <a:cubicBezTo>
                    <a:pt x="84240" y="682044"/>
                    <a:pt x="81310" y="668811"/>
                    <a:pt x="75013" y="663773"/>
                  </a:cubicBezTo>
                  <a:cubicBezTo>
                    <a:pt x="65178" y="655906"/>
                    <a:pt x="65545" y="645962"/>
                    <a:pt x="64892" y="642045"/>
                  </a:cubicBezTo>
                  <a:cubicBezTo>
                    <a:pt x="64369" y="638901"/>
                    <a:pt x="64387" y="637254"/>
                    <a:pt x="64297" y="636984"/>
                  </a:cubicBezTo>
                  <a:cubicBezTo>
                    <a:pt x="64208" y="636715"/>
                    <a:pt x="64031" y="636186"/>
                    <a:pt x="61023" y="634306"/>
                  </a:cubicBezTo>
                  <a:cubicBezTo>
                    <a:pt x="57122" y="631868"/>
                    <a:pt x="54681" y="629383"/>
                    <a:pt x="52689" y="628055"/>
                  </a:cubicBezTo>
                  <a:cubicBezTo>
                    <a:pt x="50696" y="626726"/>
                    <a:pt x="49407" y="625942"/>
                    <a:pt x="46140" y="626269"/>
                  </a:cubicBezTo>
                  <a:cubicBezTo>
                    <a:pt x="38498" y="627033"/>
                    <a:pt x="37142" y="628129"/>
                    <a:pt x="31853" y="631924"/>
                  </a:cubicBezTo>
                  <a:lnTo>
                    <a:pt x="10719" y="656630"/>
                  </a:lnTo>
                  <a:lnTo>
                    <a:pt x="15482" y="709017"/>
                  </a:lnTo>
                  <a:lnTo>
                    <a:pt x="15482" y="709613"/>
                  </a:lnTo>
                  <a:lnTo>
                    <a:pt x="27983" y="744141"/>
                  </a:lnTo>
                  <a:lnTo>
                    <a:pt x="28281" y="744736"/>
                  </a:lnTo>
                  <a:lnTo>
                    <a:pt x="28281" y="745034"/>
                  </a:lnTo>
                  <a:lnTo>
                    <a:pt x="32448" y="769739"/>
                  </a:lnTo>
                  <a:lnTo>
                    <a:pt x="33043" y="772716"/>
                  </a:lnTo>
                  <a:lnTo>
                    <a:pt x="30364" y="774502"/>
                  </a:lnTo>
                  <a:lnTo>
                    <a:pt x="8040" y="789384"/>
                  </a:lnTo>
                  <a:lnTo>
                    <a:pt x="896" y="814388"/>
                  </a:lnTo>
                  <a:cubicBezTo>
                    <a:pt x="896" y="814388"/>
                    <a:pt x="-64" y="817123"/>
                    <a:pt x="3" y="819150"/>
                  </a:cubicBezTo>
                  <a:cubicBezTo>
                    <a:pt x="37" y="820164"/>
                    <a:pt x="277" y="820904"/>
                    <a:pt x="301" y="820936"/>
                  </a:cubicBezTo>
                  <a:cubicBezTo>
                    <a:pt x="325" y="820968"/>
                    <a:pt x="235" y="820936"/>
                    <a:pt x="1492" y="820936"/>
                  </a:cubicBezTo>
                  <a:cubicBezTo>
                    <a:pt x="6891" y="820936"/>
                    <a:pt x="15783" y="822246"/>
                    <a:pt x="23816" y="823317"/>
                  </a:cubicBezTo>
                  <a:cubicBezTo>
                    <a:pt x="31849" y="824388"/>
                    <a:pt x="38699" y="825401"/>
                    <a:pt x="38699" y="825401"/>
                  </a:cubicBezTo>
                  <a:lnTo>
                    <a:pt x="42866" y="825996"/>
                  </a:lnTo>
                  <a:lnTo>
                    <a:pt x="42866" y="830163"/>
                  </a:lnTo>
                  <a:lnTo>
                    <a:pt x="41080" y="865882"/>
                  </a:lnTo>
                  <a:lnTo>
                    <a:pt x="41080" y="867370"/>
                  </a:lnTo>
                  <a:lnTo>
                    <a:pt x="40187" y="868561"/>
                  </a:lnTo>
                  <a:lnTo>
                    <a:pt x="31257" y="880467"/>
                  </a:lnTo>
                  <a:lnTo>
                    <a:pt x="39294" y="918270"/>
                  </a:lnTo>
                  <a:lnTo>
                    <a:pt x="39294" y="918865"/>
                  </a:lnTo>
                  <a:lnTo>
                    <a:pt x="39294" y="919163"/>
                  </a:lnTo>
                  <a:lnTo>
                    <a:pt x="40187" y="940891"/>
                  </a:lnTo>
                  <a:lnTo>
                    <a:pt x="40187" y="941189"/>
                  </a:lnTo>
                  <a:lnTo>
                    <a:pt x="43164" y="967383"/>
                  </a:lnTo>
                  <a:lnTo>
                    <a:pt x="103588" y="968276"/>
                  </a:lnTo>
                  <a:lnTo>
                    <a:pt x="105671" y="968276"/>
                  </a:lnTo>
                  <a:lnTo>
                    <a:pt x="107160" y="970062"/>
                  </a:lnTo>
                  <a:lnTo>
                    <a:pt x="121745" y="987921"/>
                  </a:lnTo>
                  <a:lnTo>
                    <a:pt x="122340" y="988516"/>
                  </a:lnTo>
                  <a:lnTo>
                    <a:pt x="122638" y="989707"/>
                  </a:lnTo>
                  <a:lnTo>
                    <a:pt x="130079" y="1022152"/>
                  </a:lnTo>
                  <a:lnTo>
                    <a:pt x="139307" y="1045964"/>
                  </a:lnTo>
                  <a:lnTo>
                    <a:pt x="139902" y="1047750"/>
                  </a:lnTo>
                  <a:lnTo>
                    <a:pt x="139307" y="1049238"/>
                  </a:lnTo>
                  <a:cubicBezTo>
                    <a:pt x="139307" y="1049238"/>
                    <a:pt x="138172" y="1053256"/>
                    <a:pt x="137521" y="1056977"/>
                  </a:cubicBezTo>
                  <a:cubicBezTo>
                    <a:pt x="137264" y="1058441"/>
                    <a:pt x="137201" y="1059447"/>
                    <a:pt x="137223" y="1060252"/>
                  </a:cubicBezTo>
                  <a:cubicBezTo>
                    <a:pt x="139427" y="1060421"/>
                    <a:pt x="141738" y="1060640"/>
                    <a:pt x="145260" y="1061145"/>
                  </a:cubicBezTo>
                  <a:cubicBezTo>
                    <a:pt x="149826" y="1061799"/>
                    <a:pt x="155385" y="1062546"/>
                    <a:pt x="160738" y="1063228"/>
                  </a:cubicBezTo>
                  <a:cubicBezTo>
                    <a:pt x="166091" y="1063910"/>
                    <a:pt x="171217" y="1064606"/>
                    <a:pt x="175025" y="1064716"/>
                  </a:cubicBezTo>
                  <a:cubicBezTo>
                    <a:pt x="176929" y="1064772"/>
                    <a:pt x="178360" y="1064543"/>
                    <a:pt x="179192" y="1064419"/>
                  </a:cubicBezTo>
                  <a:cubicBezTo>
                    <a:pt x="179609" y="1064357"/>
                    <a:pt x="179888" y="1064063"/>
                    <a:pt x="179788" y="1064121"/>
                  </a:cubicBezTo>
                  <a:cubicBezTo>
                    <a:pt x="181067" y="1062650"/>
                    <a:pt x="182500" y="1061687"/>
                    <a:pt x="184253" y="1060549"/>
                  </a:cubicBezTo>
                  <a:cubicBezTo>
                    <a:pt x="186550" y="1059057"/>
                    <a:pt x="189197" y="1057426"/>
                    <a:pt x="191992" y="1056084"/>
                  </a:cubicBezTo>
                  <a:cubicBezTo>
                    <a:pt x="197583" y="1053401"/>
                    <a:pt x="203142" y="1051345"/>
                    <a:pt x="207470" y="1050727"/>
                  </a:cubicBezTo>
                  <a:cubicBezTo>
                    <a:pt x="209964" y="1050370"/>
                    <a:pt x="212383" y="1050438"/>
                    <a:pt x="215804" y="1050727"/>
                  </a:cubicBezTo>
                  <a:cubicBezTo>
                    <a:pt x="219225" y="1051015"/>
                    <a:pt x="223312" y="1051438"/>
                    <a:pt x="227413" y="1051917"/>
                  </a:cubicBezTo>
                  <a:cubicBezTo>
                    <a:pt x="235615" y="1052876"/>
                    <a:pt x="244403" y="1054001"/>
                    <a:pt x="248844" y="1054001"/>
                  </a:cubicBezTo>
                  <a:cubicBezTo>
                    <a:pt x="255799" y="1054001"/>
                    <a:pt x="261975" y="1057696"/>
                    <a:pt x="267299" y="1060847"/>
                  </a:cubicBezTo>
                  <a:cubicBezTo>
                    <a:pt x="272622" y="1063998"/>
                    <a:pt x="277533" y="1066614"/>
                    <a:pt x="279205" y="1066800"/>
                  </a:cubicBezTo>
                  <a:cubicBezTo>
                    <a:pt x="282812" y="1067201"/>
                    <a:pt x="285642" y="1068923"/>
                    <a:pt x="288730" y="1070967"/>
                  </a:cubicBezTo>
                  <a:cubicBezTo>
                    <a:pt x="291818" y="1073011"/>
                    <a:pt x="294755" y="1075644"/>
                    <a:pt x="297660" y="1078111"/>
                  </a:cubicBezTo>
                  <a:cubicBezTo>
                    <a:pt x="302789" y="1082466"/>
                    <a:pt x="306239" y="1085510"/>
                    <a:pt x="307185" y="1086445"/>
                  </a:cubicBezTo>
                  <a:cubicBezTo>
                    <a:pt x="308955" y="1086660"/>
                    <a:pt x="326549" y="1088827"/>
                    <a:pt x="337248" y="1088827"/>
                  </a:cubicBezTo>
                  <a:cubicBezTo>
                    <a:pt x="349835" y="1088827"/>
                    <a:pt x="360830" y="1090881"/>
                    <a:pt x="366121" y="1088529"/>
                  </a:cubicBezTo>
                  <a:cubicBezTo>
                    <a:pt x="373864" y="1085087"/>
                    <a:pt x="383725" y="1080656"/>
                    <a:pt x="391124" y="1079599"/>
                  </a:cubicBezTo>
                  <a:cubicBezTo>
                    <a:pt x="393440" y="1079268"/>
                    <a:pt x="404087" y="1077151"/>
                    <a:pt x="413746" y="1075134"/>
                  </a:cubicBezTo>
                  <a:cubicBezTo>
                    <a:pt x="422639" y="1073278"/>
                    <a:pt x="429755" y="1071831"/>
                    <a:pt x="431010" y="1071563"/>
                  </a:cubicBezTo>
                  <a:cubicBezTo>
                    <a:pt x="431010" y="1071563"/>
                    <a:pt x="446265" y="1063135"/>
                    <a:pt x="457799" y="1060252"/>
                  </a:cubicBezTo>
                  <a:cubicBezTo>
                    <a:pt x="462207" y="1059150"/>
                    <a:pt x="468384" y="1056438"/>
                    <a:pt x="474170" y="1053703"/>
                  </a:cubicBezTo>
                  <a:cubicBezTo>
                    <a:pt x="479956" y="1050968"/>
                    <a:pt x="485168" y="1048053"/>
                    <a:pt x="489648" y="1046559"/>
                  </a:cubicBezTo>
                  <a:cubicBezTo>
                    <a:pt x="498507" y="1043606"/>
                    <a:pt x="508996" y="1043881"/>
                    <a:pt x="508996" y="1043881"/>
                  </a:cubicBezTo>
                  <a:lnTo>
                    <a:pt x="558109" y="1041202"/>
                  </a:lnTo>
                  <a:lnTo>
                    <a:pt x="558407" y="1041202"/>
                  </a:lnTo>
                  <a:lnTo>
                    <a:pt x="589363" y="1041202"/>
                  </a:lnTo>
                  <a:cubicBezTo>
                    <a:pt x="589392" y="1041193"/>
                    <a:pt x="589912" y="1041216"/>
                    <a:pt x="589958" y="1041202"/>
                  </a:cubicBezTo>
                  <a:cubicBezTo>
                    <a:pt x="591124" y="1040847"/>
                    <a:pt x="596292" y="1039027"/>
                    <a:pt x="603353" y="1036737"/>
                  </a:cubicBezTo>
                  <a:cubicBezTo>
                    <a:pt x="611167" y="1034202"/>
                    <a:pt x="620221" y="1031130"/>
                    <a:pt x="622700" y="1029891"/>
                  </a:cubicBezTo>
                  <a:cubicBezTo>
                    <a:pt x="629078" y="1026702"/>
                    <a:pt x="650382" y="1014710"/>
                    <a:pt x="650382" y="1014710"/>
                  </a:cubicBezTo>
                  <a:lnTo>
                    <a:pt x="650680" y="1014413"/>
                  </a:lnTo>
                  <a:lnTo>
                    <a:pt x="651275" y="1014413"/>
                  </a:lnTo>
                  <a:cubicBezTo>
                    <a:pt x="651275" y="1014413"/>
                    <a:pt x="655605" y="1012627"/>
                    <a:pt x="660503" y="1010543"/>
                  </a:cubicBezTo>
                  <a:cubicBezTo>
                    <a:pt x="665401" y="1008459"/>
                    <a:pt x="671315" y="1005524"/>
                    <a:pt x="672111" y="1004888"/>
                  </a:cubicBezTo>
                  <a:cubicBezTo>
                    <a:pt x="674812" y="1002727"/>
                    <a:pt x="679910" y="999500"/>
                    <a:pt x="684910" y="995958"/>
                  </a:cubicBezTo>
                  <a:cubicBezTo>
                    <a:pt x="687411" y="994187"/>
                    <a:pt x="689792" y="992303"/>
                    <a:pt x="691459" y="990898"/>
                  </a:cubicBezTo>
                  <a:cubicBezTo>
                    <a:pt x="692293" y="990195"/>
                    <a:pt x="692895" y="989495"/>
                    <a:pt x="693245" y="989112"/>
                  </a:cubicBezTo>
                  <a:cubicBezTo>
                    <a:pt x="693989" y="986781"/>
                    <a:pt x="695242" y="986425"/>
                    <a:pt x="696221" y="985540"/>
                  </a:cubicBezTo>
                  <a:cubicBezTo>
                    <a:pt x="697290" y="984574"/>
                    <a:pt x="698636" y="983618"/>
                    <a:pt x="700091" y="982563"/>
                  </a:cubicBezTo>
                  <a:cubicBezTo>
                    <a:pt x="703002" y="980454"/>
                    <a:pt x="706602" y="977980"/>
                    <a:pt x="710211" y="975717"/>
                  </a:cubicBezTo>
                  <a:cubicBezTo>
                    <a:pt x="717431" y="971191"/>
                    <a:pt x="724499" y="967085"/>
                    <a:pt x="724499" y="967085"/>
                  </a:cubicBezTo>
                  <a:lnTo>
                    <a:pt x="727178" y="965597"/>
                  </a:lnTo>
                  <a:lnTo>
                    <a:pt x="729857" y="967383"/>
                  </a:lnTo>
                  <a:lnTo>
                    <a:pt x="743549" y="978694"/>
                  </a:lnTo>
                  <a:lnTo>
                    <a:pt x="745037" y="979884"/>
                  </a:lnTo>
                  <a:lnTo>
                    <a:pt x="745037" y="981670"/>
                  </a:lnTo>
                  <a:lnTo>
                    <a:pt x="747716" y="1000423"/>
                  </a:lnTo>
                  <a:lnTo>
                    <a:pt x="747716" y="1000720"/>
                  </a:lnTo>
                  <a:lnTo>
                    <a:pt x="747716" y="1001018"/>
                  </a:lnTo>
                  <a:cubicBezTo>
                    <a:pt x="747716" y="1001018"/>
                    <a:pt x="747745" y="1006904"/>
                    <a:pt x="747418" y="1013222"/>
                  </a:cubicBezTo>
                  <a:cubicBezTo>
                    <a:pt x="747255" y="1016381"/>
                    <a:pt x="746915" y="1019588"/>
                    <a:pt x="746525" y="1022449"/>
                  </a:cubicBezTo>
                  <a:cubicBezTo>
                    <a:pt x="746330" y="1023880"/>
                    <a:pt x="746245" y="1025087"/>
                    <a:pt x="745930" y="1026319"/>
                  </a:cubicBezTo>
                  <a:cubicBezTo>
                    <a:pt x="745615" y="1027550"/>
                    <a:pt x="745235" y="1028734"/>
                    <a:pt x="744144" y="1030188"/>
                  </a:cubicBezTo>
                  <a:cubicBezTo>
                    <a:pt x="742812" y="1031964"/>
                    <a:pt x="740870" y="1038815"/>
                    <a:pt x="740870" y="1041797"/>
                  </a:cubicBezTo>
                  <a:cubicBezTo>
                    <a:pt x="740870" y="1046146"/>
                    <a:pt x="739037" y="1048767"/>
                    <a:pt x="738489" y="1050727"/>
                  </a:cubicBezTo>
                  <a:cubicBezTo>
                    <a:pt x="738424" y="1050957"/>
                    <a:pt x="738517" y="1050850"/>
                    <a:pt x="738489" y="1051024"/>
                  </a:cubicBezTo>
                  <a:cubicBezTo>
                    <a:pt x="741433" y="1052027"/>
                    <a:pt x="743395" y="1053269"/>
                    <a:pt x="744144" y="1053406"/>
                  </a:cubicBezTo>
                  <a:cubicBezTo>
                    <a:pt x="745009" y="1053563"/>
                    <a:pt x="746210" y="1053770"/>
                    <a:pt x="750395" y="1050727"/>
                  </a:cubicBezTo>
                  <a:cubicBezTo>
                    <a:pt x="759888" y="1043822"/>
                    <a:pt x="763629" y="1041853"/>
                    <a:pt x="771231" y="1037630"/>
                  </a:cubicBezTo>
                  <a:cubicBezTo>
                    <a:pt x="779068" y="1033276"/>
                    <a:pt x="784813" y="1031081"/>
                    <a:pt x="794746" y="1031081"/>
                  </a:cubicBezTo>
                  <a:cubicBezTo>
                    <a:pt x="804100" y="1031081"/>
                    <a:pt x="805844" y="1031081"/>
                    <a:pt x="819451" y="1031081"/>
                  </a:cubicBezTo>
                  <a:cubicBezTo>
                    <a:pt x="826155" y="1031081"/>
                    <a:pt x="830499" y="1030909"/>
                    <a:pt x="833143" y="1030188"/>
                  </a:cubicBezTo>
                  <a:cubicBezTo>
                    <a:pt x="835787" y="1029467"/>
                    <a:pt x="836836" y="1028649"/>
                    <a:pt x="838501" y="1026319"/>
                  </a:cubicBezTo>
                  <a:cubicBezTo>
                    <a:pt x="841612" y="1021963"/>
                    <a:pt x="846288" y="1019920"/>
                    <a:pt x="850110" y="1018282"/>
                  </a:cubicBezTo>
                  <a:cubicBezTo>
                    <a:pt x="853931" y="1016644"/>
                    <a:pt x="857219" y="1015340"/>
                    <a:pt x="858742" y="1013817"/>
                  </a:cubicBezTo>
                  <a:cubicBezTo>
                    <a:pt x="860732" y="1011827"/>
                    <a:pt x="862144" y="1009252"/>
                    <a:pt x="864100" y="1006376"/>
                  </a:cubicBezTo>
                  <a:cubicBezTo>
                    <a:pt x="866055" y="1003500"/>
                    <a:pt x="868795" y="1000154"/>
                    <a:pt x="873029" y="998339"/>
                  </a:cubicBezTo>
                  <a:cubicBezTo>
                    <a:pt x="875125" y="997441"/>
                    <a:pt x="879526" y="994379"/>
                    <a:pt x="883150" y="991791"/>
                  </a:cubicBezTo>
                  <a:cubicBezTo>
                    <a:pt x="883522" y="991525"/>
                    <a:pt x="883390" y="991452"/>
                    <a:pt x="883745" y="991195"/>
                  </a:cubicBezTo>
                  <a:lnTo>
                    <a:pt x="878089" y="987028"/>
                  </a:lnTo>
                  <a:lnTo>
                    <a:pt x="876899" y="986433"/>
                  </a:lnTo>
                  <a:lnTo>
                    <a:pt x="876601" y="985242"/>
                  </a:lnTo>
                  <a:lnTo>
                    <a:pt x="859635" y="950714"/>
                  </a:lnTo>
                  <a:lnTo>
                    <a:pt x="801294" y="949523"/>
                  </a:lnTo>
                  <a:lnTo>
                    <a:pt x="800103" y="949523"/>
                  </a:lnTo>
                  <a:lnTo>
                    <a:pt x="799210" y="948928"/>
                  </a:lnTo>
                  <a:lnTo>
                    <a:pt x="784923" y="941784"/>
                  </a:lnTo>
                  <a:lnTo>
                    <a:pt x="782839" y="940891"/>
                  </a:lnTo>
                  <a:lnTo>
                    <a:pt x="782244" y="938510"/>
                  </a:lnTo>
                  <a:lnTo>
                    <a:pt x="771528" y="883146"/>
                  </a:lnTo>
                  <a:lnTo>
                    <a:pt x="771231" y="881658"/>
                  </a:lnTo>
                  <a:lnTo>
                    <a:pt x="771826" y="880170"/>
                  </a:lnTo>
                  <a:lnTo>
                    <a:pt x="782839" y="858441"/>
                  </a:lnTo>
                  <a:lnTo>
                    <a:pt x="782839" y="858143"/>
                  </a:lnTo>
                  <a:lnTo>
                    <a:pt x="803080" y="823615"/>
                  </a:lnTo>
                  <a:lnTo>
                    <a:pt x="803378" y="823317"/>
                  </a:lnTo>
                  <a:lnTo>
                    <a:pt x="821237" y="786408"/>
                  </a:lnTo>
                  <a:lnTo>
                    <a:pt x="821237" y="786110"/>
                  </a:lnTo>
                  <a:lnTo>
                    <a:pt x="821535" y="785813"/>
                  </a:lnTo>
                  <a:lnTo>
                    <a:pt x="837608" y="762893"/>
                  </a:lnTo>
                  <a:lnTo>
                    <a:pt x="838799" y="682526"/>
                  </a:lnTo>
                  <a:lnTo>
                    <a:pt x="838799" y="679549"/>
                  </a:lnTo>
                  <a:lnTo>
                    <a:pt x="841180" y="678359"/>
                  </a:lnTo>
                  <a:lnTo>
                    <a:pt x="862909" y="667048"/>
                  </a:lnTo>
                  <a:lnTo>
                    <a:pt x="876899" y="645914"/>
                  </a:lnTo>
                  <a:cubicBezTo>
                    <a:pt x="876533" y="644647"/>
                    <a:pt x="875917" y="642595"/>
                    <a:pt x="874517" y="639366"/>
                  </a:cubicBezTo>
                  <a:cubicBezTo>
                    <a:pt x="873629" y="637315"/>
                    <a:pt x="872432" y="635468"/>
                    <a:pt x="871541" y="634306"/>
                  </a:cubicBezTo>
                  <a:cubicBezTo>
                    <a:pt x="870650" y="633143"/>
                    <a:pt x="870365" y="633115"/>
                    <a:pt x="871243" y="633115"/>
                  </a:cubicBezTo>
                  <a:cubicBezTo>
                    <a:pt x="867835" y="633115"/>
                    <a:pt x="865372" y="631335"/>
                    <a:pt x="863504" y="629543"/>
                  </a:cubicBezTo>
                  <a:cubicBezTo>
                    <a:pt x="861637" y="627751"/>
                    <a:pt x="859995" y="625893"/>
                    <a:pt x="858742" y="623888"/>
                  </a:cubicBezTo>
                  <a:cubicBezTo>
                    <a:pt x="858105" y="622869"/>
                    <a:pt x="858358" y="622746"/>
                    <a:pt x="857849" y="621804"/>
                  </a:cubicBezTo>
                  <a:lnTo>
                    <a:pt x="850407" y="628352"/>
                  </a:lnTo>
                  <a:lnTo>
                    <a:pt x="848621" y="629841"/>
                  </a:lnTo>
                  <a:lnTo>
                    <a:pt x="846538" y="629543"/>
                  </a:lnTo>
                  <a:lnTo>
                    <a:pt x="808140" y="625971"/>
                  </a:lnTo>
                  <a:lnTo>
                    <a:pt x="807247" y="625971"/>
                  </a:lnTo>
                  <a:lnTo>
                    <a:pt x="806354" y="625376"/>
                  </a:lnTo>
                  <a:lnTo>
                    <a:pt x="787304" y="615851"/>
                  </a:lnTo>
                  <a:lnTo>
                    <a:pt x="784923" y="614660"/>
                  </a:lnTo>
                  <a:lnTo>
                    <a:pt x="784625" y="611981"/>
                  </a:lnTo>
                  <a:lnTo>
                    <a:pt x="779863" y="533400"/>
                  </a:lnTo>
                  <a:lnTo>
                    <a:pt x="772719" y="505718"/>
                  </a:lnTo>
                  <a:lnTo>
                    <a:pt x="772421" y="503932"/>
                  </a:lnTo>
                  <a:lnTo>
                    <a:pt x="773017" y="502444"/>
                  </a:lnTo>
                  <a:lnTo>
                    <a:pt x="781351" y="485775"/>
                  </a:lnTo>
                  <a:lnTo>
                    <a:pt x="769742" y="468809"/>
                  </a:lnTo>
                  <a:lnTo>
                    <a:pt x="746823" y="435173"/>
                  </a:lnTo>
                  <a:lnTo>
                    <a:pt x="746525" y="434280"/>
                  </a:lnTo>
                  <a:lnTo>
                    <a:pt x="746228" y="433388"/>
                  </a:lnTo>
                  <a:lnTo>
                    <a:pt x="742656" y="415230"/>
                  </a:lnTo>
                  <a:lnTo>
                    <a:pt x="742358" y="414635"/>
                  </a:lnTo>
                  <a:lnTo>
                    <a:pt x="742656" y="414040"/>
                  </a:lnTo>
                  <a:lnTo>
                    <a:pt x="745037" y="387548"/>
                  </a:lnTo>
                  <a:lnTo>
                    <a:pt x="745037" y="386655"/>
                  </a:lnTo>
                  <a:lnTo>
                    <a:pt x="745335" y="385763"/>
                  </a:lnTo>
                  <a:lnTo>
                    <a:pt x="753074" y="371475"/>
                  </a:lnTo>
                  <a:lnTo>
                    <a:pt x="747716" y="330398"/>
                  </a:lnTo>
                  <a:lnTo>
                    <a:pt x="714378" y="307777"/>
                  </a:lnTo>
                  <a:lnTo>
                    <a:pt x="713485" y="306884"/>
                  </a:lnTo>
                  <a:lnTo>
                    <a:pt x="712890" y="305991"/>
                  </a:lnTo>
                  <a:lnTo>
                    <a:pt x="688780" y="258961"/>
                  </a:lnTo>
                  <a:lnTo>
                    <a:pt x="688780" y="258663"/>
                  </a:lnTo>
                  <a:lnTo>
                    <a:pt x="677767" y="232172"/>
                  </a:lnTo>
                  <a:lnTo>
                    <a:pt x="677469" y="230684"/>
                  </a:lnTo>
                  <a:lnTo>
                    <a:pt x="677767" y="229195"/>
                  </a:lnTo>
                  <a:lnTo>
                    <a:pt x="680148" y="218480"/>
                  </a:lnTo>
                  <a:lnTo>
                    <a:pt x="680446" y="216098"/>
                  </a:lnTo>
                  <a:lnTo>
                    <a:pt x="682827" y="215205"/>
                  </a:lnTo>
                  <a:lnTo>
                    <a:pt x="695626" y="209252"/>
                  </a:lnTo>
                  <a:lnTo>
                    <a:pt x="693245" y="148828"/>
                  </a:lnTo>
                  <a:lnTo>
                    <a:pt x="680148" y="129183"/>
                  </a:lnTo>
                  <a:lnTo>
                    <a:pt x="641453" y="108347"/>
                  </a:lnTo>
                  <a:lnTo>
                    <a:pt x="640262" y="107454"/>
                  </a:lnTo>
                  <a:lnTo>
                    <a:pt x="639667" y="106263"/>
                  </a:lnTo>
                  <a:lnTo>
                    <a:pt x="621510" y="68759"/>
                  </a:lnTo>
                  <a:lnTo>
                    <a:pt x="621510" y="68461"/>
                  </a:lnTo>
                  <a:lnTo>
                    <a:pt x="621212" y="68163"/>
                  </a:lnTo>
                  <a:lnTo>
                    <a:pt x="609306" y="32147"/>
                  </a:lnTo>
                  <a:lnTo>
                    <a:pt x="609306" y="31849"/>
                  </a:lnTo>
                  <a:lnTo>
                    <a:pt x="604543" y="14883"/>
                  </a:lnTo>
                  <a:lnTo>
                    <a:pt x="597102" y="7441"/>
                  </a:lnTo>
                  <a:lnTo>
                    <a:pt x="597400" y="8930"/>
                  </a:lnTo>
                  <a:lnTo>
                    <a:pt x="553942" y="15776"/>
                  </a:lnTo>
                  <a:lnTo>
                    <a:pt x="552453" y="16073"/>
                  </a:lnTo>
                  <a:lnTo>
                    <a:pt x="550965" y="15180"/>
                  </a:lnTo>
                  <a:lnTo>
                    <a:pt x="5235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4" name="Serbest Form: Şekil 601">
              <a:extLst>
                <a:ext uri="{FF2B5EF4-FFF2-40B4-BE49-F238E27FC236}">
                  <a16:creationId xmlns:a16="http://schemas.microsoft.com/office/drawing/2014/main" id="{4F21DA51-B85F-6477-F6AD-673A979A39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4810" y="3153370"/>
              <a:ext cx="824507" cy="655141"/>
            </a:xfrm>
            <a:custGeom>
              <a:avLst/>
              <a:gdLst>
                <a:gd name="connsiteX0" fmla="*/ 624483 w 824507"/>
                <a:gd name="connsiteY0" fmla="*/ 0 h 655141"/>
                <a:gd name="connsiteX1" fmla="*/ 591443 w 824507"/>
                <a:gd name="connsiteY1" fmla="*/ 19348 h 655141"/>
                <a:gd name="connsiteX2" fmla="*/ 565845 w 824507"/>
                <a:gd name="connsiteY2" fmla="*/ 59829 h 655141"/>
                <a:gd name="connsiteX3" fmla="*/ 555427 w 824507"/>
                <a:gd name="connsiteY3" fmla="*/ 105668 h 655141"/>
                <a:gd name="connsiteX4" fmla="*/ 555129 w 824507"/>
                <a:gd name="connsiteY4" fmla="*/ 106561 h 655141"/>
                <a:gd name="connsiteX5" fmla="*/ 554534 w 824507"/>
                <a:gd name="connsiteY5" fmla="*/ 107454 h 655141"/>
                <a:gd name="connsiteX6" fmla="*/ 528042 w 824507"/>
                <a:gd name="connsiteY6" fmla="*/ 145852 h 655141"/>
                <a:gd name="connsiteX7" fmla="*/ 516136 w 824507"/>
                <a:gd name="connsiteY7" fmla="*/ 161330 h 655141"/>
                <a:gd name="connsiteX8" fmla="*/ 506313 w 824507"/>
                <a:gd name="connsiteY8" fmla="*/ 172045 h 655141"/>
                <a:gd name="connsiteX9" fmla="*/ 501253 w 824507"/>
                <a:gd name="connsiteY9" fmla="*/ 175915 h 655141"/>
                <a:gd name="connsiteX10" fmla="*/ 495300 w 824507"/>
                <a:gd name="connsiteY10" fmla="*/ 177998 h 655141"/>
                <a:gd name="connsiteX11" fmla="*/ 490538 w 824507"/>
                <a:gd name="connsiteY11" fmla="*/ 178594 h 655141"/>
                <a:gd name="connsiteX12" fmla="*/ 481013 w 824507"/>
                <a:gd name="connsiteY12" fmla="*/ 180082 h 655141"/>
                <a:gd name="connsiteX13" fmla="*/ 455116 w 824507"/>
                <a:gd name="connsiteY13" fmla="*/ 184547 h 655141"/>
                <a:gd name="connsiteX14" fmla="*/ 420291 w 824507"/>
                <a:gd name="connsiteY14" fmla="*/ 190798 h 655141"/>
                <a:gd name="connsiteX15" fmla="*/ 419398 w 824507"/>
                <a:gd name="connsiteY15" fmla="*/ 191095 h 655141"/>
                <a:gd name="connsiteX16" fmla="*/ 392609 w 824507"/>
                <a:gd name="connsiteY16" fmla="*/ 203002 h 655141"/>
                <a:gd name="connsiteX17" fmla="*/ 372666 w 824507"/>
                <a:gd name="connsiteY17" fmla="*/ 211634 h 655141"/>
                <a:gd name="connsiteX18" fmla="*/ 365224 w 824507"/>
                <a:gd name="connsiteY18" fmla="*/ 214610 h 655141"/>
                <a:gd name="connsiteX19" fmla="*/ 360759 w 824507"/>
                <a:gd name="connsiteY19" fmla="*/ 216396 h 655141"/>
                <a:gd name="connsiteX20" fmla="*/ 343495 w 824507"/>
                <a:gd name="connsiteY20" fmla="*/ 222052 h 655141"/>
                <a:gd name="connsiteX21" fmla="*/ 332780 w 824507"/>
                <a:gd name="connsiteY21" fmla="*/ 225623 h 655141"/>
                <a:gd name="connsiteX22" fmla="*/ 324445 w 824507"/>
                <a:gd name="connsiteY22" fmla="*/ 227409 h 655141"/>
                <a:gd name="connsiteX23" fmla="*/ 315218 w 824507"/>
                <a:gd name="connsiteY23" fmla="*/ 226219 h 655141"/>
                <a:gd name="connsiteX24" fmla="*/ 300038 w 824507"/>
                <a:gd name="connsiteY24" fmla="*/ 223540 h 655141"/>
                <a:gd name="connsiteX25" fmla="*/ 275630 w 824507"/>
                <a:gd name="connsiteY25" fmla="*/ 218777 h 655141"/>
                <a:gd name="connsiteX26" fmla="*/ 259556 w 824507"/>
                <a:gd name="connsiteY26" fmla="*/ 211336 h 655141"/>
                <a:gd name="connsiteX27" fmla="*/ 244971 w 824507"/>
                <a:gd name="connsiteY27" fmla="*/ 198834 h 655141"/>
                <a:gd name="connsiteX28" fmla="*/ 234255 w 824507"/>
                <a:gd name="connsiteY28" fmla="*/ 180677 h 655141"/>
                <a:gd name="connsiteX29" fmla="*/ 224135 w 824507"/>
                <a:gd name="connsiteY29" fmla="*/ 166092 h 655141"/>
                <a:gd name="connsiteX30" fmla="*/ 217587 w 824507"/>
                <a:gd name="connsiteY30" fmla="*/ 157758 h 655141"/>
                <a:gd name="connsiteX31" fmla="*/ 210443 w 824507"/>
                <a:gd name="connsiteY31" fmla="*/ 146149 h 655141"/>
                <a:gd name="connsiteX32" fmla="*/ 194965 w 824507"/>
                <a:gd name="connsiteY32" fmla="*/ 128290 h 655141"/>
                <a:gd name="connsiteX33" fmla="*/ 167283 w 824507"/>
                <a:gd name="connsiteY33" fmla="*/ 111323 h 655141"/>
                <a:gd name="connsiteX34" fmla="*/ 150019 w 824507"/>
                <a:gd name="connsiteY34" fmla="*/ 100013 h 655141"/>
                <a:gd name="connsiteX35" fmla="*/ 84534 w 824507"/>
                <a:gd name="connsiteY35" fmla="*/ 107156 h 655141"/>
                <a:gd name="connsiteX36" fmla="*/ 84237 w 824507"/>
                <a:gd name="connsiteY36" fmla="*/ 107156 h 655141"/>
                <a:gd name="connsiteX37" fmla="*/ 43458 w 824507"/>
                <a:gd name="connsiteY37" fmla="*/ 108347 h 655141"/>
                <a:gd name="connsiteX38" fmla="*/ 21729 w 824507"/>
                <a:gd name="connsiteY38" fmla="*/ 123230 h 655141"/>
                <a:gd name="connsiteX39" fmla="*/ 21134 w 824507"/>
                <a:gd name="connsiteY39" fmla="*/ 123527 h 655141"/>
                <a:gd name="connsiteX40" fmla="*/ 19943 w 824507"/>
                <a:gd name="connsiteY40" fmla="*/ 123825 h 655141"/>
                <a:gd name="connsiteX41" fmla="*/ 11609 w 824507"/>
                <a:gd name="connsiteY41" fmla="*/ 126504 h 655141"/>
                <a:gd name="connsiteX42" fmla="*/ 3274 w 824507"/>
                <a:gd name="connsiteY42" fmla="*/ 133648 h 655141"/>
                <a:gd name="connsiteX43" fmla="*/ 0 w 824507"/>
                <a:gd name="connsiteY43" fmla="*/ 157460 h 655141"/>
                <a:gd name="connsiteX44" fmla="*/ 7441 w 824507"/>
                <a:gd name="connsiteY44" fmla="*/ 169366 h 655141"/>
                <a:gd name="connsiteX45" fmla="*/ 13395 w 824507"/>
                <a:gd name="connsiteY45" fmla="*/ 180677 h 655141"/>
                <a:gd name="connsiteX46" fmla="*/ 18455 w 824507"/>
                <a:gd name="connsiteY46" fmla="*/ 191095 h 655141"/>
                <a:gd name="connsiteX47" fmla="*/ 41077 w 824507"/>
                <a:gd name="connsiteY47" fmla="*/ 222349 h 655141"/>
                <a:gd name="connsiteX48" fmla="*/ 41672 w 824507"/>
                <a:gd name="connsiteY48" fmla="*/ 222647 h 655141"/>
                <a:gd name="connsiteX49" fmla="*/ 41970 w 824507"/>
                <a:gd name="connsiteY49" fmla="*/ 223242 h 655141"/>
                <a:gd name="connsiteX50" fmla="*/ 77093 w 824507"/>
                <a:gd name="connsiteY50" fmla="*/ 248841 h 655141"/>
                <a:gd name="connsiteX51" fmla="*/ 120551 w 824507"/>
                <a:gd name="connsiteY51" fmla="*/ 280095 h 655141"/>
                <a:gd name="connsiteX52" fmla="*/ 122634 w 824507"/>
                <a:gd name="connsiteY52" fmla="*/ 281583 h 655141"/>
                <a:gd name="connsiteX53" fmla="*/ 122337 w 824507"/>
                <a:gd name="connsiteY53" fmla="*/ 284262 h 655141"/>
                <a:gd name="connsiteX54" fmla="*/ 121444 w 824507"/>
                <a:gd name="connsiteY54" fmla="*/ 295275 h 655141"/>
                <a:gd name="connsiteX55" fmla="*/ 120253 w 824507"/>
                <a:gd name="connsiteY55" fmla="*/ 303907 h 655141"/>
                <a:gd name="connsiteX56" fmla="*/ 118467 w 824507"/>
                <a:gd name="connsiteY56" fmla="*/ 311348 h 655141"/>
                <a:gd name="connsiteX57" fmla="*/ 112514 w 824507"/>
                <a:gd name="connsiteY57" fmla="*/ 318492 h 655141"/>
                <a:gd name="connsiteX58" fmla="*/ 102691 w 824507"/>
                <a:gd name="connsiteY58" fmla="*/ 327422 h 655141"/>
                <a:gd name="connsiteX59" fmla="*/ 77986 w 824507"/>
                <a:gd name="connsiteY59" fmla="*/ 339328 h 655141"/>
                <a:gd name="connsiteX60" fmla="*/ 66080 w 824507"/>
                <a:gd name="connsiteY60" fmla="*/ 342305 h 655141"/>
                <a:gd name="connsiteX61" fmla="*/ 58638 w 824507"/>
                <a:gd name="connsiteY61" fmla="*/ 355104 h 655141"/>
                <a:gd name="connsiteX62" fmla="*/ 52685 w 824507"/>
                <a:gd name="connsiteY62" fmla="*/ 389632 h 655141"/>
                <a:gd name="connsiteX63" fmla="*/ 50899 w 824507"/>
                <a:gd name="connsiteY63" fmla="*/ 397669 h 655141"/>
                <a:gd name="connsiteX64" fmla="*/ 47625 w 824507"/>
                <a:gd name="connsiteY64" fmla="*/ 406598 h 655141"/>
                <a:gd name="connsiteX65" fmla="*/ 43160 w 824507"/>
                <a:gd name="connsiteY65" fmla="*/ 421184 h 655141"/>
                <a:gd name="connsiteX66" fmla="*/ 39886 w 824507"/>
                <a:gd name="connsiteY66" fmla="*/ 435471 h 655141"/>
                <a:gd name="connsiteX67" fmla="*/ 37207 w 824507"/>
                <a:gd name="connsiteY67" fmla="*/ 449759 h 655141"/>
                <a:gd name="connsiteX68" fmla="*/ 39588 w 824507"/>
                <a:gd name="connsiteY68" fmla="*/ 481608 h 655141"/>
                <a:gd name="connsiteX69" fmla="*/ 39588 w 824507"/>
                <a:gd name="connsiteY69" fmla="*/ 481905 h 655141"/>
                <a:gd name="connsiteX70" fmla="*/ 51792 w 824507"/>
                <a:gd name="connsiteY70" fmla="*/ 506313 h 655141"/>
                <a:gd name="connsiteX71" fmla="*/ 52983 w 824507"/>
                <a:gd name="connsiteY71" fmla="*/ 505718 h 655141"/>
                <a:gd name="connsiteX72" fmla="*/ 53578 w 824507"/>
                <a:gd name="connsiteY72" fmla="*/ 505420 h 655141"/>
                <a:gd name="connsiteX73" fmla="*/ 54471 w 824507"/>
                <a:gd name="connsiteY73" fmla="*/ 505123 h 655141"/>
                <a:gd name="connsiteX74" fmla="*/ 64294 w 824507"/>
                <a:gd name="connsiteY74" fmla="*/ 503932 h 655141"/>
                <a:gd name="connsiteX75" fmla="*/ 64889 w 824507"/>
                <a:gd name="connsiteY75" fmla="*/ 503932 h 655141"/>
                <a:gd name="connsiteX76" fmla="*/ 65187 w 824507"/>
                <a:gd name="connsiteY76" fmla="*/ 503932 h 655141"/>
                <a:gd name="connsiteX77" fmla="*/ 105370 w 824507"/>
                <a:gd name="connsiteY77" fmla="*/ 507206 h 655141"/>
                <a:gd name="connsiteX78" fmla="*/ 111621 w 824507"/>
                <a:gd name="connsiteY78" fmla="*/ 507802 h 655141"/>
                <a:gd name="connsiteX79" fmla="*/ 109538 w 824507"/>
                <a:gd name="connsiteY79" fmla="*/ 513457 h 655141"/>
                <a:gd name="connsiteX80" fmla="*/ 109538 w 824507"/>
                <a:gd name="connsiteY80" fmla="*/ 514648 h 655141"/>
                <a:gd name="connsiteX81" fmla="*/ 115491 w 824507"/>
                <a:gd name="connsiteY81" fmla="*/ 523280 h 655141"/>
                <a:gd name="connsiteX82" fmla="*/ 132159 w 824507"/>
                <a:gd name="connsiteY82" fmla="*/ 551855 h 655141"/>
                <a:gd name="connsiteX83" fmla="*/ 131862 w 824507"/>
                <a:gd name="connsiteY83" fmla="*/ 563463 h 655141"/>
                <a:gd name="connsiteX84" fmla="*/ 132755 w 824507"/>
                <a:gd name="connsiteY84" fmla="*/ 569416 h 655141"/>
                <a:gd name="connsiteX85" fmla="*/ 139005 w 824507"/>
                <a:gd name="connsiteY85" fmla="*/ 575072 h 655141"/>
                <a:gd name="connsiteX86" fmla="*/ 143470 w 824507"/>
                <a:gd name="connsiteY86" fmla="*/ 588466 h 655141"/>
                <a:gd name="connsiteX87" fmla="*/ 145852 w 824507"/>
                <a:gd name="connsiteY87" fmla="*/ 602456 h 655141"/>
                <a:gd name="connsiteX88" fmla="*/ 146447 w 824507"/>
                <a:gd name="connsiteY88" fmla="*/ 605135 h 655141"/>
                <a:gd name="connsiteX89" fmla="*/ 149423 w 824507"/>
                <a:gd name="connsiteY89" fmla="*/ 606326 h 655141"/>
                <a:gd name="connsiteX90" fmla="*/ 153888 w 824507"/>
                <a:gd name="connsiteY90" fmla="*/ 609302 h 655141"/>
                <a:gd name="connsiteX91" fmla="*/ 156270 w 824507"/>
                <a:gd name="connsiteY91" fmla="*/ 615553 h 655141"/>
                <a:gd name="connsiteX92" fmla="*/ 158948 w 824507"/>
                <a:gd name="connsiteY92" fmla="*/ 655141 h 655141"/>
                <a:gd name="connsiteX93" fmla="*/ 197644 w 824507"/>
                <a:gd name="connsiteY93" fmla="*/ 635198 h 655141"/>
                <a:gd name="connsiteX94" fmla="*/ 222052 w 824507"/>
                <a:gd name="connsiteY94" fmla="*/ 602456 h 655141"/>
                <a:gd name="connsiteX95" fmla="*/ 235148 w 824507"/>
                <a:gd name="connsiteY95" fmla="*/ 583109 h 655141"/>
                <a:gd name="connsiteX96" fmla="*/ 236339 w 824507"/>
                <a:gd name="connsiteY96" fmla="*/ 581620 h 655141"/>
                <a:gd name="connsiteX97" fmla="*/ 238125 w 824507"/>
                <a:gd name="connsiteY97" fmla="*/ 581025 h 655141"/>
                <a:gd name="connsiteX98" fmla="*/ 261342 w 824507"/>
                <a:gd name="connsiteY98" fmla="*/ 576263 h 655141"/>
                <a:gd name="connsiteX99" fmla="*/ 294084 w 824507"/>
                <a:gd name="connsiteY99" fmla="*/ 570309 h 655141"/>
                <a:gd name="connsiteX100" fmla="*/ 355997 w 824507"/>
                <a:gd name="connsiteY100" fmla="*/ 564356 h 655141"/>
                <a:gd name="connsiteX101" fmla="*/ 400645 w 824507"/>
                <a:gd name="connsiteY101" fmla="*/ 564952 h 655141"/>
                <a:gd name="connsiteX102" fmla="*/ 433983 w 824507"/>
                <a:gd name="connsiteY102" fmla="*/ 563166 h 655141"/>
                <a:gd name="connsiteX103" fmla="*/ 450056 w 824507"/>
                <a:gd name="connsiteY103" fmla="*/ 560189 h 655141"/>
                <a:gd name="connsiteX104" fmla="*/ 456307 w 824507"/>
                <a:gd name="connsiteY104" fmla="*/ 555724 h 655141"/>
                <a:gd name="connsiteX105" fmla="*/ 465237 w 824507"/>
                <a:gd name="connsiteY105" fmla="*/ 531614 h 655141"/>
                <a:gd name="connsiteX106" fmla="*/ 467916 w 824507"/>
                <a:gd name="connsiteY106" fmla="*/ 511671 h 655141"/>
                <a:gd name="connsiteX107" fmla="*/ 470595 w 824507"/>
                <a:gd name="connsiteY107" fmla="*/ 500658 h 655141"/>
                <a:gd name="connsiteX108" fmla="*/ 475059 w 824507"/>
                <a:gd name="connsiteY108" fmla="*/ 492323 h 655141"/>
                <a:gd name="connsiteX109" fmla="*/ 481310 w 824507"/>
                <a:gd name="connsiteY109" fmla="*/ 481013 h 655141"/>
                <a:gd name="connsiteX110" fmla="*/ 483394 w 824507"/>
                <a:gd name="connsiteY110" fmla="*/ 475952 h 655141"/>
                <a:gd name="connsiteX111" fmla="*/ 460177 w 824507"/>
                <a:gd name="connsiteY111" fmla="*/ 459879 h 655141"/>
                <a:gd name="connsiteX112" fmla="*/ 456605 w 824507"/>
                <a:gd name="connsiteY112" fmla="*/ 457498 h 655141"/>
                <a:gd name="connsiteX113" fmla="*/ 458688 w 824507"/>
                <a:gd name="connsiteY113" fmla="*/ 453628 h 655141"/>
                <a:gd name="connsiteX114" fmla="*/ 468213 w 824507"/>
                <a:gd name="connsiteY114" fmla="*/ 435769 h 655141"/>
                <a:gd name="connsiteX115" fmla="*/ 469106 w 824507"/>
                <a:gd name="connsiteY115" fmla="*/ 433983 h 655141"/>
                <a:gd name="connsiteX116" fmla="*/ 470595 w 824507"/>
                <a:gd name="connsiteY116" fmla="*/ 433388 h 655141"/>
                <a:gd name="connsiteX117" fmla="*/ 505718 w 824507"/>
                <a:gd name="connsiteY117" fmla="*/ 419100 h 655141"/>
                <a:gd name="connsiteX118" fmla="*/ 506313 w 824507"/>
                <a:gd name="connsiteY118" fmla="*/ 418802 h 655141"/>
                <a:gd name="connsiteX119" fmla="*/ 507206 w 824507"/>
                <a:gd name="connsiteY119" fmla="*/ 418802 h 655141"/>
                <a:gd name="connsiteX120" fmla="*/ 549473 w 824507"/>
                <a:gd name="connsiteY120" fmla="*/ 416719 h 655141"/>
                <a:gd name="connsiteX121" fmla="*/ 560487 w 824507"/>
                <a:gd name="connsiteY121" fmla="*/ 372963 h 655141"/>
                <a:gd name="connsiteX122" fmla="*/ 561380 w 824507"/>
                <a:gd name="connsiteY122" fmla="*/ 369987 h 655141"/>
                <a:gd name="connsiteX123" fmla="*/ 564059 w 824507"/>
                <a:gd name="connsiteY123" fmla="*/ 369391 h 655141"/>
                <a:gd name="connsiteX124" fmla="*/ 605731 w 824507"/>
                <a:gd name="connsiteY124" fmla="*/ 359866 h 655141"/>
                <a:gd name="connsiteX125" fmla="*/ 606028 w 824507"/>
                <a:gd name="connsiteY125" fmla="*/ 359866 h 655141"/>
                <a:gd name="connsiteX126" fmla="*/ 625078 w 824507"/>
                <a:gd name="connsiteY126" fmla="*/ 349448 h 655141"/>
                <a:gd name="connsiteX127" fmla="*/ 640556 w 824507"/>
                <a:gd name="connsiteY127" fmla="*/ 341412 h 655141"/>
                <a:gd name="connsiteX128" fmla="*/ 652165 w 824507"/>
                <a:gd name="connsiteY128" fmla="*/ 336947 h 655141"/>
                <a:gd name="connsiteX129" fmla="*/ 680442 w 824507"/>
                <a:gd name="connsiteY129" fmla="*/ 333673 h 655141"/>
                <a:gd name="connsiteX130" fmla="*/ 697706 w 824507"/>
                <a:gd name="connsiteY130" fmla="*/ 332184 h 655141"/>
                <a:gd name="connsiteX131" fmla="*/ 709315 w 824507"/>
                <a:gd name="connsiteY131" fmla="*/ 332184 h 655141"/>
                <a:gd name="connsiteX132" fmla="*/ 729556 w 824507"/>
                <a:gd name="connsiteY132" fmla="*/ 335756 h 655141"/>
                <a:gd name="connsiteX133" fmla="*/ 741462 w 824507"/>
                <a:gd name="connsiteY133" fmla="*/ 337245 h 655141"/>
                <a:gd name="connsiteX134" fmla="*/ 747415 w 824507"/>
                <a:gd name="connsiteY134" fmla="*/ 337245 h 655141"/>
                <a:gd name="connsiteX135" fmla="*/ 758131 w 824507"/>
                <a:gd name="connsiteY135" fmla="*/ 333970 h 655141"/>
                <a:gd name="connsiteX136" fmla="*/ 774799 w 824507"/>
                <a:gd name="connsiteY136" fmla="*/ 328910 h 655141"/>
                <a:gd name="connsiteX137" fmla="*/ 797123 w 824507"/>
                <a:gd name="connsiteY137" fmla="*/ 322659 h 655141"/>
                <a:gd name="connsiteX138" fmla="*/ 797719 w 824507"/>
                <a:gd name="connsiteY138" fmla="*/ 322362 h 655141"/>
                <a:gd name="connsiteX139" fmla="*/ 798314 w 824507"/>
                <a:gd name="connsiteY139" fmla="*/ 322362 h 655141"/>
                <a:gd name="connsiteX140" fmla="*/ 824508 w 824507"/>
                <a:gd name="connsiteY140" fmla="*/ 321766 h 655141"/>
                <a:gd name="connsiteX141" fmla="*/ 799207 w 824507"/>
                <a:gd name="connsiteY141" fmla="*/ 274141 h 655141"/>
                <a:gd name="connsiteX142" fmla="*/ 798314 w 824507"/>
                <a:gd name="connsiteY142" fmla="*/ 272951 h 655141"/>
                <a:gd name="connsiteX143" fmla="*/ 798612 w 824507"/>
                <a:gd name="connsiteY143" fmla="*/ 271760 h 655141"/>
                <a:gd name="connsiteX144" fmla="*/ 798909 w 824507"/>
                <a:gd name="connsiteY144" fmla="*/ 257473 h 655141"/>
                <a:gd name="connsiteX145" fmla="*/ 798612 w 824507"/>
                <a:gd name="connsiteY145" fmla="*/ 246757 h 655141"/>
                <a:gd name="connsiteX146" fmla="*/ 797719 w 824507"/>
                <a:gd name="connsiteY146" fmla="*/ 241697 h 655141"/>
                <a:gd name="connsiteX147" fmla="*/ 794742 w 824507"/>
                <a:gd name="connsiteY147" fmla="*/ 233065 h 655141"/>
                <a:gd name="connsiteX148" fmla="*/ 790575 w 824507"/>
                <a:gd name="connsiteY148" fmla="*/ 220266 h 655141"/>
                <a:gd name="connsiteX149" fmla="*/ 785515 w 824507"/>
                <a:gd name="connsiteY149" fmla="*/ 203597 h 655141"/>
                <a:gd name="connsiteX150" fmla="*/ 785217 w 824507"/>
                <a:gd name="connsiteY150" fmla="*/ 203002 h 655141"/>
                <a:gd name="connsiteX151" fmla="*/ 785217 w 824507"/>
                <a:gd name="connsiteY151" fmla="*/ 202704 h 655141"/>
                <a:gd name="connsiteX152" fmla="*/ 779562 w 824507"/>
                <a:gd name="connsiteY152" fmla="*/ 153591 h 655141"/>
                <a:gd name="connsiteX153" fmla="*/ 748308 w 824507"/>
                <a:gd name="connsiteY153" fmla="*/ 115193 h 655141"/>
                <a:gd name="connsiteX154" fmla="*/ 748010 w 824507"/>
                <a:gd name="connsiteY154" fmla="*/ 114895 h 655141"/>
                <a:gd name="connsiteX155" fmla="*/ 708422 w 824507"/>
                <a:gd name="connsiteY155" fmla="*/ 75605 h 655141"/>
                <a:gd name="connsiteX156" fmla="*/ 707827 w 824507"/>
                <a:gd name="connsiteY156" fmla="*/ 75009 h 655141"/>
                <a:gd name="connsiteX157" fmla="*/ 707529 w 824507"/>
                <a:gd name="connsiteY157" fmla="*/ 74116 h 655141"/>
                <a:gd name="connsiteX158" fmla="*/ 694134 w 824507"/>
                <a:gd name="connsiteY158" fmla="*/ 44053 h 655141"/>
                <a:gd name="connsiteX159" fmla="*/ 694134 w 824507"/>
                <a:gd name="connsiteY159" fmla="*/ 43755 h 655141"/>
                <a:gd name="connsiteX160" fmla="*/ 694134 w 824507"/>
                <a:gd name="connsiteY160" fmla="*/ 43458 h 655141"/>
                <a:gd name="connsiteX161" fmla="*/ 687288 w 824507"/>
                <a:gd name="connsiteY161" fmla="*/ 20241 h 655141"/>
                <a:gd name="connsiteX162" fmla="*/ 645319 w 824507"/>
                <a:gd name="connsiteY162" fmla="*/ 0 h 655141"/>
                <a:gd name="connsiteX163" fmla="*/ 624483 w 824507"/>
                <a:gd name="connsiteY163" fmla="*/ 0 h 65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824507" h="655141">
                  <a:moveTo>
                    <a:pt x="624483" y="0"/>
                  </a:moveTo>
                  <a:lnTo>
                    <a:pt x="591443" y="19348"/>
                  </a:lnTo>
                  <a:lnTo>
                    <a:pt x="565845" y="59829"/>
                  </a:lnTo>
                  <a:lnTo>
                    <a:pt x="555427" y="105668"/>
                  </a:lnTo>
                  <a:lnTo>
                    <a:pt x="555129" y="106561"/>
                  </a:lnTo>
                  <a:lnTo>
                    <a:pt x="554534" y="107454"/>
                  </a:lnTo>
                  <a:lnTo>
                    <a:pt x="528042" y="145852"/>
                  </a:lnTo>
                  <a:cubicBezTo>
                    <a:pt x="528042" y="145852"/>
                    <a:pt x="522594" y="153642"/>
                    <a:pt x="516136" y="161330"/>
                  </a:cubicBezTo>
                  <a:cubicBezTo>
                    <a:pt x="512907" y="165174"/>
                    <a:pt x="509615" y="168988"/>
                    <a:pt x="506313" y="172045"/>
                  </a:cubicBezTo>
                  <a:cubicBezTo>
                    <a:pt x="504662" y="173574"/>
                    <a:pt x="502909" y="174853"/>
                    <a:pt x="501253" y="175915"/>
                  </a:cubicBezTo>
                  <a:cubicBezTo>
                    <a:pt x="499597" y="176977"/>
                    <a:pt x="497856" y="177998"/>
                    <a:pt x="495300" y="177998"/>
                  </a:cubicBezTo>
                  <a:cubicBezTo>
                    <a:pt x="495126" y="177998"/>
                    <a:pt x="493071" y="178241"/>
                    <a:pt x="490538" y="178594"/>
                  </a:cubicBezTo>
                  <a:cubicBezTo>
                    <a:pt x="488005" y="178946"/>
                    <a:pt x="484768" y="179466"/>
                    <a:pt x="481013" y="180082"/>
                  </a:cubicBezTo>
                  <a:cubicBezTo>
                    <a:pt x="473503" y="181315"/>
                    <a:pt x="464273" y="182896"/>
                    <a:pt x="455116" y="184547"/>
                  </a:cubicBezTo>
                  <a:cubicBezTo>
                    <a:pt x="437272" y="187765"/>
                    <a:pt x="421152" y="190634"/>
                    <a:pt x="420291" y="190798"/>
                  </a:cubicBezTo>
                  <a:cubicBezTo>
                    <a:pt x="420291" y="190798"/>
                    <a:pt x="419423" y="191084"/>
                    <a:pt x="419398" y="191095"/>
                  </a:cubicBezTo>
                  <a:cubicBezTo>
                    <a:pt x="418597" y="191451"/>
                    <a:pt x="406322" y="197020"/>
                    <a:pt x="392609" y="203002"/>
                  </a:cubicBezTo>
                  <a:cubicBezTo>
                    <a:pt x="385533" y="206088"/>
                    <a:pt x="378450" y="209195"/>
                    <a:pt x="372666" y="211634"/>
                  </a:cubicBezTo>
                  <a:cubicBezTo>
                    <a:pt x="369773" y="212853"/>
                    <a:pt x="367216" y="213817"/>
                    <a:pt x="365224" y="214610"/>
                  </a:cubicBezTo>
                  <a:cubicBezTo>
                    <a:pt x="363232" y="215403"/>
                    <a:pt x="362153" y="216048"/>
                    <a:pt x="360759" y="216396"/>
                  </a:cubicBezTo>
                  <a:cubicBezTo>
                    <a:pt x="359351" y="216748"/>
                    <a:pt x="351066" y="219477"/>
                    <a:pt x="343495" y="222052"/>
                  </a:cubicBezTo>
                  <a:cubicBezTo>
                    <a:pt x="339710" y="223339"/>
                    <a:pt x="336017" y="224668"/>
                    <a:pt x="332780" y="225623"/>
                  </a:cubicBezTo>
                  <a:cubicBezTo>
                    <a:pt x="329543" y="226579"/>
                    <a:pt x="327236" y="227409"/>
                    <a:pt x="324445" y="227409"/>
                  </a:cubicBezTo>
                  <a:cubicBezTo>
                    <a:pt x="322052" y="227409"/>
                    <a:pt x="319538" y="226923"/>
                    <a:pt x="315218" y="226219"/>
                  </a:cubicBezTo>
                  <a:cubicBezTo>
                    <a:pt x="310898" y="225515"/>
                    <a:pt x="305392" y="224520"/>
                    <a:pt x="300038" y="223540"/>
                  </a:cubicBezTo>
                  <a:cubicBezTo>
                    <a:pt x="289329" y="221579"/>
                    <a:pt x="278696" y="219391"/>
                    <a:pt x="275630" y="218777"/>
                  </a:cubicBezTo>
                  <a:cubicBezTo>
                    <a:pt x="271067" y="217865"/>
                    <a:pt x="265414" y="214977"/>
                    <a:pt x="259556" y="211336"/>
                  </a:cubicBezTo>
                  <a:cubicBezTo>
                    <a:pt x="253698" y="207694"/>
                    <a:pt x="248257" y="203763"/>
                    <a:pt x="244971" y="198834"/>
                  </a:cubicBezTo>
                  <a:cubicBezTo>
                    <a:pt x="242261" y="194769"/>
                    <a:pt x="238258" y="187497"/>
                    <a:pt x="234255" y="180677"/>
                  </a:cubicBezTo>
                  <a:cubicBezTo>
                    <a:pt x="230253" y="173858"/>
                    <a:pt x="225509" y="167192"/>
                    <a:pt x="224135" y="166092"/>
                  </a:cubicBezTo>
                  <a:cubicBezTo>
                    <a:pt x="221498" y="163982"/>
                    <a:pt x="219816" y="161228"/>
                    <a:pt x="217587" y="157758"/>
                  </a:cubicBezTo>
                  <a:cubicBezTo>
                    <a:pt x="215357" y="154288"/>
                    <a:pt x="213026" y="150208"/>
                    <a:pt x="210443" y="146149"/>
                  </a:cubicBezTo>
                  <a:cubicBezTo>
                    <a:pt x="205278" y="138032"/>
                    <a:pt x="198934" y="130274"/>
                    <a:pt x="194965" y="128290"/>
                  </a:cubicBezTo>
                  <a:cubicBezTo>
                    <a:pt x="188383" y="124999"/>
                    <a:pt x="177248" y="117816"/>
                    <a:pt x="167283" y="111323"/>
                  </a:cubicBezTo>
                  <a:cubicBezTo>
                    <a:pt x="157987" y="105267"/>
                    <a:pt x="151048" y="100710"/>
                    <a:pt x="150019" y="100013"/>
                  </a:cubicBezTo>
                  <a:lnTo>
                    <a:pt x="84534" y="107156"/>
                  </a:lnTo>
                  <a:lnTo>
                    <a:pt x="84237" y="107156"/>
                  </a:lnTo>
                  <a:lnTo>
                    <a:pt x="43458" y="108347"/>
                  </a:lnTo>
                  <a:lnTo>
                    <a:pt x="21729" y="123230"/>
                  </a:lnTo>
                  <a:lnTo>
                    <a:pt x="21134" y="123527"/>
                  </a:lnTo>
                  <a:lnTo>
                    <a:pt x="19943" y="123825"/>
                  </a:lnTo>
                  <a:cubicBezTo>
                    <a:pt x="19943" y="123825"/>
                    <a:pt x="15876" y="124637"/>
                    <a:pt x="11609" y="126504"/>
                  </a:cubicBezTo>
                  <a:cubicBezTo>
                    <a:pt x="7341" y="128371"/>
                    <a:pt x="3831" y="131419"/>
                    <a:pt x="3274" y="133648"/>
                  </a:cubicBezTo>
                  <a:cubicBezTo>
                    <a:pt x="1248" y="141753"/>
                    <a:pt x="167" y="155370"/>
                    <a:pt x="0" y="157460"/>
                  </a:cubicBezTo>
                  <a:cubicBezTo>
                    <a:pt x="294" y="158036"/>
                    <a:pt x="1993" y="161740"/>
                    <a:pt x="7441" y="169366"/>
                  </a:cubicBezTo>
                  <a:cubicBezTo>
                    <a:pt x="10722" y="173960"/>
                    <a:pt x="12174" y="177473"/>
                    <a:pt x="13395" y="180677"/>
                  </a:cubicBezTo>
                  <a:cubicBezTo>
                    <a:pt x="14615" y="183882"/>
                    <a:pt x="15665" y="186632"/>
                    <a:pt x="18455" y="191095"/>
                  </a:cubicBezTo>
                  <a:cubicBezTo>
                    <a:pt x="23822" y="199683"/>
                    <a:pt x="40000" y="220978"/>
                    <a:pt x="41077" y="222349"/>
                  </a:cubicBezTo>
                  <a:lnTo>
                    <a:pt x="41672" y="222647"/>
                  </a:lnTo>
                  <a:cubicBezTo>
                    <a:pt x="41682" y="222659"/>
                    <a:pt x="41970" y="223242"/>
                    <a:pt x="41970" y="223242"/>
                  </a:cubicBezTo>
                  <a:lnTo>
                    <a:pt x="77093" y="248841"/>
                  </a:lnTo>
                  <a:lnTo>
                    <a:pt x="120551" y="280095"/>
                  </a:lnTo>
                  <a:lnTo>
                    <a:pt x="122634" y="281583"/>
                  </a:lnTo>
                  <a:lnTo>
                    <a:pt x="122337" y="284262"/>
                  </a:lnTo>
                  <a:cubicBezTo>
                    <a:pt x="122337" y="284262"/>
                    <a:pt x="122059" y="289432"/>
                    <a:pt x="121444" y="295275"/>
                  </a:cubicBezTo>
                  <a:cubicBezTo>
                    <a:pt x="121136" y="298196"/>
                    <a:pt x="120734" y="301142"/>
                    <a:pt x="120253" y="303907"/>
                  </a:cubicBezTo>
                  <a:cubicBezTo>
                    <a:pt x="119772" y="306673"/>
                    <a:pt x="119601" y="309081"/>
                    <a:pt x="118467" y="311348"/>
                  </a:cubicBezTo>
                  <a:cubicBezTo>
                    <a:pt x="117192" y="313900"/>
                    <a:pt x="115220" y="315747"/>
                    <a:pt x="112514" y="318492"/>
                  </a:cubicBezTo>
                  <a:cubicBezTo>
                    <a:pt x="109808" y="321238"/>
                    <a:pt x="106464" y="324435"/>
                    <a:pt x="102691" y="327422"/>
                  </a:cubicBezTo>
                  <a:cubicBezTo>
                    <a:pt x="95146" y="333396"/>
                    <a:pt x="86698" y="339328"/>
                    <a:pt x="77986" y="339328"/>
                  </a:cubicBezTo>
                  <a:cubicBezTo>
                    <a:pt x="72607" y="339328"/>
                    <a:pt x="68978" y="340075"/>
                    <a:pt x="66080" y="342305"/>
                  </a:cubicBezTo>
                  <a:cubicBezTo>
                    <a:pt x="63181" y="344534"/>
                    <a:pt x="60868" y="348415"/>
                    <a:pt x="58638" y="355104"/>
                  </a:cubicBezTo>
                  <a:cubicBezTo>
                    <a:pt x="54078" y="368783"/>
                    <a:pt x="52685" y="384253"/>
                    <a:pt x="52685" y="389632"/>
                  </a:cubicBezTo>
                  <a:cubicBezTo>
                    <a:pt x="52685" y="392405"/>
                    <a:pt x="51859" y="394850"/>
                    <a:pt x="50899" y="397669"/>
                  </a:cubicBezTo>
                  <a:cubicBezTo>
                    <a:pt x="49939" y="400487"/>
                    <a:pt x="48823" y="403529"/>
                    <a:pt x="47625" y="406598"/>
                  </a:cubicBezTo>
                  <a:cubicBezTo>
                    <a:pt x="45229" y="412738"/>
                    <a:pt x="43160" y="419692"/>
                    <a:pt x="43160" y="421184"/>
                  </a:cubicBezTo>
                  <a:cubicBezTo>
                    <a:pt x="43160" y="426114"/>
                    <a:pt x="41366" y="430587"/>
                    <a:pt x="39886" y="435471"/>
                  </a:cubicBezTo>
                  <a:cubicBezTo>
                    <a:pt x="38406" y="440356"/>
                    <a:pt x="37207" y="445228"/>
                    <a:pt x="37207" y="449759"/>
                  </a:cubicBezTo>
                  <a:cubicBezTo>
                    <a:pt x="37207" y="459784"/>
                    <a:pt x="39545" y="481212"/>
                    <a:pt x="39588" y="481608"/>
                  </a:cubicBezTo>
                  <a:cubicBezTo>
                    <a:pt x="39589" y="481612"/>
                    <a:pt x="39588" y="481905"/>
                    <a:pt x="39588" y="481905"/>
                  </a:cubicBezTo>
                  <a:lnTo>
                    <a:pt x="51792" y="506313"/>
                  </a:lnTo>
                  <a:lnTo>
                    <a:pt x="52983" y="505718"/>
                  </a:lnTo>
                  <a:lnTo>
                    <a:pt x="53578" y="505420"/>
                  </a:lnTo>
                  <a:lnTo>
                    <a:pt x="54471" y="505123"/>
                  </a:lnTo>
                  <a:lnTo>
                    <a:pt x="64294" y="503932"/>
                  </a:lnTo>
                  <a:lnTo>
                    <a:pt x="64889" y="503932"/>
                  </a:lnTo>
                  <a:lnTo>
                    <a:pt x="65187" y="503932"/>
                  </a:lnTo>
                  <a:lnTo>
                    <a:pt x="105370" y="507206"/>
                  </a:lnTo>
                  <a:lnTo>
                    <a:pt x="111621" y="507802"/>
                  </a:lnTo>
                  <a:lnTo>
                    <a:pt x="109538" y="513457"/>
                  </a:lnTo>
                  <a:cubicBezTo>
                    <a:pt x="109529" y="513550"/>
                    <a:pt x="109351" y="513933"/>
                    <a:pt x="109538" y="514648"/>
                  </a:cubicBezTo>
                  <a:cubicBezTo>
                    <a:pt x="109910" y="516076"/>
                    <a:pt x="111247" y="519036"/>
                    <a:pt x="115491" y="523280"/>
                  </a:cubicBezTo>
                  <a:cubicBezTo>
                    <a:pt x="125560" y="533349"/>
                    <a:pt x="131019" y="544440"/>
                    <a:pt x="132159" y="551855"/>
                  </a:cubicBezTo>
                  <a:cubicBezTo>
                    <a:pt x="132799" y="556016"/>
                    <a:pt x="132005" y="559968"/>
                    <a:pt x="131862" y="563463"/>
                  </a:cubicBezTo>
                  <a:cubicBezTo>
                    <a:pt x="131718" y="566958"/>
                    <a:pt x="132303" y="569006"/>
                    <a:pt x="132755" y="569416"/>
                  </a:cubicBezTo>
                  <a:cubicBezTo>
                    <a:pt x="134769" y="571248"/>
                    <a:pt x="136953" y="572183"/>
                    <a:pt x="139005" y="575072"/>
                  </a:cubicBezTo>
                  <a:cubicBezTo>
                    <a:pt x="141058" y="577961"/>
                    <a:pt x="142142" y="581829"/>
                    <a:pt x="143470" y="588466"/>
                  </a:cubicBezTo>
                  <a:cubicBezTo>
                    <a:pt x="144776" y="594995"/>
                    <a:pt x="145439" y="599624"/>
                    <a:pt x="145852" y="602456"/>
                  </a:cubicBezTo>
                  <a:cubicBezTo>
                    <a:pt x="146191" y="604790"/>
                    <a:pt x="146467" y="605048"/>
                    <a:pt x="146447" y="605135"/>
                  </a:cubicBezTo>
                  <a:cubicBezTo>
                    <a:pt x="147082" y="605360"/>
                    <a:pt x="148092" y="605786"/>
                    <a:pt x="149423" y="606326"/>
                  </a:cubicBezTo>
                  <a:cubicBezTo>
                    <a:pt x="150755" y="606866"/>
                    <a:pt x="152473" y="607757"/>
                    <a:pt x="153888" y="609302"/>
                  </a:cubicBezTo>
                  <a:cubicBezTo>
                    <a:pt x="155304" y="610848"/>
                    <a:pt x="156098" y="613157"/>
                    <a:pt x="156270" y="615553"/>
                  </a:cubicBezTo>
                  <a:cubicBezTo>
                    <a:pt x="156667" y="621118"/>
                    <a:pt x="158637" y="650685"/>
                    <a:pt x="158948" y="655141"/>
                  </a:cubicBezTo>
                  <a:lnTo>
                    <a:pt x="197644" y="635198"/>
                  </a:lnTo>
                  <a:lnTo>
                    <a:pt x="222052" y="602456"/>
                  </a:lnTo>
                  <a:lnTo>
                    <a:pt x="235148" y="583109"/>
                  </a:lnTo>
                  <a:lnTo>
                    <a:pt x="236339" y="581620"/>
                  </a:lnTo>
                  <a:lnTo>
                    <a:pt x="238125" y="581025"/>
                  </a:lnTo>
                  <a:cubicBezTo>
                    <a:pt x="238125" y="581025"/>
                    <a:pt x="248976" y="578826"/>
                    <a:pt x="261342" y="576263"/>
                  </a:cubicBezTo>
                  <a:cubicBezTo>
                    <a:pt x="273709" y="573699"/>
                    <a:pt x="287382" y="570980"/>
                    <a:pt x="294084" y="570309"/>
                  </a:cubicBezTo>
                  <a:cubicBezTo>
                    <a:pt x="305455" y="569172"/>
                    <a:pt x="328960" y="564356"/>
                    <a:pt x="355997" y="564356"/>
                  </a:cubicBezTo>
                  <a:cubicBezTo>
                    <a:pt x="369371" y="564356"/>
                    <a:pt x="385854" y="564802"/>
                    <a:pt x="400645" y="564952"/>
                  </a:cubicBezTo>
                  <a:cubicBezTo>
                    <a:pt x="415436" y="565101"/>
                    <a:pt x="428794" y="564581"/>
                    <a:pt x="433983" y="563166"/>
                  </a:cubicBezTo>
                  <a:cubicBezTo>
                    <a:pt x="441069" y="561233"/>
                    <a:pt x="446605" y="560956"/>
                    <a:pt x="450056" y="560189"/>
                  </a:cubicBezTo>
                  <a:cubicBezTo>
                    <a:pt x="453508" y="559422"/>
                    <a:pt x="454508" y="558873"/>
                    <a:pt x="456307" y="555724"/>
                  </a:cubicBezTo>
                  <a:cubicBezTo>
                    <a:pt x="460924" y="547644"/>
                    <a:pt x="465237" y="536713"/>
                    <a:pt x="465237" y="531614"/>
                  </a:cubicBezTo>
                  <a:cubicBezTo>
                    <a:pt x="465237" y="527212"/>
                    <a:pt x="466359" y="519451"/>
                    <a:pt x="467916" y="511671"/>
                  </a:cubicBezTo>
                  <a:cubicBezTo>
                    <a:pt x="468694" y="507781"/>
                    <a:pt x="469483" y="503992"/>
                    <a:pt x="470595" y="500658"/>
                  </a:cubicBezTo>
                  <a:cubicBezTo>
                    <a:pt x="471706" y="497323"/>
                    <a:pt x="472664" y="494719"/>
                    <a:pt x="475059" y="492323"/>
                  </a:cubicBezTo>
                  <a:cubicBezTo>
                    <a:pt x="476202" y="491181"/>
                    <a:pt x="479281" y="485652"/>
                    <a:pt x="481310" y="481013"/>
                  </a:cubicBezTo>
                  <a:cubicBezTo>
                    <a:pt x="482499" y="478295"/>
                    <a:pt x="482776" y="477577"/>
                    <a:pt x="483394" y="475952"/>
                  </a:cubicBezTo>
                  <a:lnTo>
                    <a:pt x="460177" y="459879"/>
                  </a:lnTo>
                  <a:lnTo>
                    <a:pt x="456605" y="457498"/>
                  </a:lnTo>
                  <a:lnTo>
                    <a:pt x="458688" y="453628"/>
                  </a:lnTo>
                  <a:lnTo>
                    <a:pt x="468213" y="435769"/>
                  </a:lnTo>
                  <a:lnTo>
                    <a:pt x="469106" y="433983"/>
                  </a:lnTo>
                  <a:lnTo>
                    <a:pt x="470595" y="433388"/>
                  </a:lnTo>
                  <a:lnTo>
                    <a:pt x="505718" y="419100"/>
                  </a:lnTo>
                  <a:lnTo>
                    <a:pt x="506313" y="418802"/>
                  </a:lnTo>
                  <a:lnTo>
                    <a:pt x="507206" y="418802"/>
                  </a:lnTo>
                  <a:lnTo>
                    <a:pt x="549473" y="416719"/>
                  </a:lnTo>
                  <a:lnTo>
                    <a:pt x="560487" y="372963"/>
                  </a:lnTo>
                  <a:lnTo>
                    <a:pt x="561380" y="369987"/>
                  </a:lnTo>
                  <a:lnTo>
                    <a:pt x="564059" y="369391"/>
                  </a:lnTo>
                  <a:lnTo>
                    <a:pt x="605731" y="359866"/>
                  </a:lnTo>
                  <a:lnTo>
                    <a:pt x="606028" y="359866"/>
                  </a:lnTo>
                  <a:cubicBezTo>
                    <a:pt x="607052" y="359291"/>
                    <a:pt x="615098" y="354724"/>
                    <a:pt x="625078" y="349448"/>
                  </a:cubicBezTo>
                  <a:cubicBezTo>
                    <a:pt x="630374" y="346649"/>
                    <a:pt x="635828" y="343661"/>
                    <a:pt x="640556" y="341412"/>
                  </a:cubicBezTo>
                  <a:cubicBezTo>
                    <a:pt x="645285" y="339163"/>
                    <a:pt x="648752" y="337516"/>
                    <a:pt x="652165" y="336947"/>
                  </a:cubicBezTo>
                  <a:cubicBezTo>
                    <a:pt x="656238" y="336268"/>
                    <a:pt x="668191" y="334883"/>
                    <a:pt x="680442" y="333673"/>
                  </a:cubicBezTo>
                  <a:cubicBezTo>
                    <a:pt x="686567" y="333068"/>
                    <a:pt x="692701" y="332491"/>
                    <a:pt x="697706" y="332184"/>
                  </a:cubicBezTo>
                  <a:cubicBezTo>
                    <a:pt x="702711" y="331878"/>
                    <a:pt x="706165" y="331554"/>
                    <a:pt x="709315" y="332184"/>
                  </a:cubicBezTo>
                  <a:cubicBezTo>
                    <a:pt x="712382" y="332798"/>
                    <a:pt x="720994" y="334428"/>
                    <a:pt x="729556" y="335756"/>
                  </a:cubicBezTo>
                  <a:cubicBezTo>
                    <a:pt x="733836" y="336420"/>
                    <a:pt x="738051" y="337016"/>
                    <a:pt x="741462" y="337245"/>
                  </a:cubicBezTo>
                  <a:cubicBezTo>
                    <a:pt x="744873" y="337473"/>
                    <a:pt x="747767" y="337104"/>
                    <a:pt x="747415" y="337245"/>
                  </a:cubicBezTo>
                  <a:cubicBezTo>
                    <a:pt x="749478" y="336420"/>
                    <a:pt x="753193" y="335446"/>
                    <a:pt x="758131" y="333970"/>
                  </a:cubicBezTo>
                  <a:cubicBezTo>
                    <a:pt x="763068" y="332495"/>
                    <a:pt x="769001" y="330567"/>
                    <a:pt x="774799" y="328910"/>
                  </a:cubicBezTo>
                  <a:cubicBezTo>
                    <a:pt x="786396" y="325597"/>
                    <a:pt x="797123" y="322659"/>
                    <a:pt x="797123" y="322659"/>
                  </a:cubicBezTo>
                  <a:lnTo>
                    <a:pt x="797719" y="322362"/>
                  </a:lnTo>
                  <a:lnTo>
                    <a:pt x="798314" y="322362"/>
                  </a:lnTo>
                  <a:lnTo>
                    <a:pt x="824508" y="321766"/>
                  </a:lnTo>
                  <a:lnTo>
                    <a:pt x="799207" y="274141"/>
                  </a:lnTo>
                  <a:lnTo>
                    <a:pt x="798314" y="272951"/>
                  </a:lnTo>
                  <a:lnTo>
                    <a:pt x="798612" y="271760"/>
                  </a:lnTo>
                  <a:cubicBezTo>
                    <a:pt x="798612" y="271760"/>
                    <a:pt x="798909" y="264863"/>
                    <a:pt x="798909" y="257473"/>
                  </a:cubicBezTo>
                  <a:cubicBezTo>
                    <a:pt x="798909" y="253778"/>
                    <a:pt x="798825" y="249840"/>
                    <a:pt x="798612" y="246757"/>
                  </a:cubicBezTo>
                  <a:cubicBezTo>
                    <a:pt x="798399" y="243675"/>
                    <a:pt x="797433" y="241125"/>
                    <a:pt x="797719" y="241697"/>
                  </a:cubicBezTo>
                  <a:cubicBezTo>
                    <a:pt x="796727" y="239713"/>
                    <a:pt x="796001" y="236840"/>
                    <a:pt x="794742" y="233065"/>
                  </a:cubicBezTo>
                  <a:cubicBezTo>
                    <a:pt x="793484" y="229289"/>
                    <a:pt x="791934" y="224644"/>
                    <a:pt x="790575" y="220266"/>
                  </a:cubicBezTo>
                  <a:cubicBezTo>
                    <a:pt x="787858" y="211510"/>
                    <a:pt x="785515" y="203597"/>
                    <a:pt x="785515" y="203597"/>
                  </a:cubicBezTo>
                  <a:lnTo>
                    <a:pt x="785217" y="203002"/>
                  </a:lnTo>
                  <a:lnTo>
                    <a:pt x="785217" y="202704"/>
                  </a:lnTo>
                  <a:lnTo>
                    <a:pt x="779562" y="153591"/>
                  </a:lnTo>
                  <a:lnTo>
                    <a:pt x="748308" y="115193"/>
                  </a:lnTo>
                  <a:lnTo>
                    <a:pt x="748010" y="114895"/>
                  </a:lnTo>
                  <a:lnTo>
                    <a:pt x="708422" y="75605"/>
                  </a:lnTo>
                  <a:lnTo>
                    <a:pt x="707827" y="75009"/>
                  </a:lnTo>
                  <a:lnTo>
                    <a:pt x="707529" y="74116"/>
                  </a:lnTo>
                  <a:lnTo>
                    <a:pt x="694134" y="44053"/>
                  </a:lnTo>
                  <a:lnTo>
                    <a:pt x="694134" y="43755"/>
                  </a:lnTo>
                  <a:lnTo>
                    <a:pt x="694134" y="43458"/>
                  </a:lnTo>
                  <a:lnTo>
                    <a:pt x="687288" y="20241"/>
                  </a:lnTo>
                  <a:lnTo>
                    <a:pt x="645319" y="0"/>
                  </a:lnTo>
                  <a:lnTo>
                    <a:pt x="6244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5" name="Serbest Form: Şekil 602">
              <a:extLst>
                <a:ext uri="{FF2B5EF4-FFF2-40B4-BE49-F238E27FC236}">
                  <a16:creationId xmlns:a16="http://schemas.microsoft.com/office/drawing/2014/main" id="{883B5917-3EA1-EAC8-05E1-0E89572EC4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1227" y="3171527"/>
              <a:ext cx="686395" cy="677503"/>
            </a:xfrm>
            <a:custGeom>
              <a:avLst/>
              <a:gdLst>
                <a:gd name="connsiteX0" fmla="*/ 272653 w 686395"/>
                <a:gd name="connsiteY0" fmla="*/ 0 h 677503"/>
                <a:gd name="connsiteX1" fmla="*/ 270570 w 686395"/>
                <a:gd name="connsiteY1" fmla="*/ 893 h 677503"/>
                <a:gd name="connsiteX2" fmla="*/ 265212 w 686395"/>
                <a:gd name="connsiteY2" fmla="*/ 4763 h 677503"/>
                <a:gd name="connsiteX3" fmla="*/ 248245 w 686395"/>
                <a:gd name="connsiteY3" fmla="*/ 10716 h 677503"/>
                <a:gd name="connsiteX4" fmla="*/ 235148 w 686395"/>
                <a:gd name="connsiteY4" fmla="*/ 4167 h 677503"/>
                <a:gd name="connsiteX5" fmla="*/ 228302 w 686395"/>
                <a:gd name="connsiteY5" fmla="*/ 2977 h 677503"/>
                <a:gd name="connsiteX6" fmla="*/ 228600 w 686395"/>
                <a:gd name="connsiteY6" fmla="*/ 5060 h 677503"/>
                <a:gd name="connsiteX7" fmla="*/ 225921 w 686395"/>
                <a:gd name="connsiteY7" fmla="*/ 6548 h 677503"/>
                <a:gd name="connsiteX8" fmla="*/ 183356 w 686395"/>
                <a:gd name="connsiteY8" fmla="*/ 30361 h 677503"/>
                <a:gd name="connsiteX9" fmla="*/ 144066 w 686395"/>
                <a:gd name="connsiteY9" fmla="*/ 61913 h 677503"/>
                <a:gd name="connsiteX10" fmla="*/ 153293 w 686395"/>
                <a:gd name="connsiteY10" fmla="*/ 91083 h 677503"/>
                <a:gd name="connsiteX11" fmla="*/ 154186 w 686395"/>
                <a:gd name="connsiteY11" fmla="*/ 94357 h 677503"/>
                <a:gd name="connsiteX12" fmla="*/ 151209 w 686395"/>
                <a:gd name="connsiteY12" fmla="*/ 96441 h 677503"/>
                <a:gd name="connsiteX13" fmla="*/ 129183 w 686395"/>
                <a:gd name="connsiteY13" fmla="*/ 111621 h 677503"/>
                <a:gd name="connsiteX14" fmla="*/ 128885 w 686395"/>
                <a:gd name="connsiteY14" fmla="*/ 111919 h 677503"/>
                <a:gd name="connsiteX15" fmla="*/ 128290 w 686395"/>
                <a:gd name="connsiteY15" fmla="*/ 112216 h 677503"/>
                <a:gd name="connsiteX16" fmla="*/ 94655 w 686395"/>
                <a:gd name="connsiteY16" fmla="*/ 127397 h 677503"/>
                <a:gd name="connsiteX17" fmla="*/ 79772 w 686395"/>
                <a:gd name="connsiteY17" fmla="*/ 138113 h 677503"/>
                <a:gd name="connsiteX18" fmla="*/ 72033 w 686395"/>
                <a:gd name="connsiteY18" fmla="*/ 143768 h 677503"/>
                <a:gd name="connsiteX19" fmla="*/ 63698 w 686395"/>
                <a:gd name="connsiteY19" fmla="*/ 146447 h 677503"/>
                <a:gd name="connsiteX20" fmla="*/ 33933 w 686395"/>
                <a:gd name="connsiteY20" fmla="*/ 148233 h 677503"/>
                <a:gd name="connsiteX21" fmla="*/ 33338 w 686395"/>
                <a:gd name="connsiteY21" fmla="*/ 148233 h 677503"/>
                <a:gd name="connsiteX22" fmla="*/ 23813 w 686395"/>
                <a:gd name="connsiteY22" fmla="*/ 150316 h 677503"/>
                <a:gd name="connsiteX23" fmla="*/ 25301 w 686395"/>
                <a:gd name="connsiteY23" fmla="*/ 154781 h 677503"/>
                <a:gd name="connsiteX24" fmla="*/ 19050 w 686395"/>
                <a:gd name="connsiteY24" fmla="*/ 174427 h 677503"/>
                <a:gd name="connsiteX25" fmla="*/ 2084 w 686395"/>
                <a:gd name="connsiteY25" fmla="*/ 195858 h 677503"/>
                <a:gd name="connsiteX26" fmla="*/ 2084 w 686395"/>
                <a:gd name="connsiteY26" fmla="*/ 228600 h 677503"/>
                <a:gd name="connsiteX27" fmla="*/ 5358 w 686395"/>
                <a:gd name="connsiteY27" fmla="*/ 242888 h 677503"/>
                <a:gd name="connsiteX28" fmla="*/ 5358 w 686395"/>
                <a:gd name="connsiteY28" fmla="*/ 243483 h 677503"/>
                <a:gd name="connsiteX29" fmla="*/ 5358 w 686395"/>
                <a:gd name="connsiteY29" fmla="*/ 243780 h 677503"/>
                <a:gd name="connsiteX30" fmla="*/ 5358 w 686395"/>
                <a:gd name="connsiteY30" fmla="*/ 272653 h 677503"/>
                <a:gd name="connsiteX31" fmla="*/ 0 w 686395"/>
                <a:gd name="connsiteY31" fmla="*/ 272653 h 677503"/>
                <a:gd name="connsiteX32" fmla="*/ 893 w 686395"/>
                <a:gd name="connsiteY32" fmla="*/ 273248 h 677503"/>
                <a:gd name="connsiteX33" fmla="*/ 4763 w 686395"/>
                <a:gd name="connsiteY33" fmla="*/ 278606 h 677503"/>
                <a:gd name="connsiteX34" fmla="*/ 13097 w 686395"/>
                <a:gd name="connsiteY34" fmla="*/ 282773 h 677503"/>
                <a:gd name="connsiteX35" fmla="*/ 26491 w 686395"/>
                <a:gd name="connsiteY35" fmla="*/ 284262 h 677503"/>
                <a:gd name="connsiteX36" fmla="*/ 43458 w 686395"/>
                <a:gd name="connsiteY36" fmla="*/ 280392 h 677503"/>
                <a:gd name="connsiteX37" fmla="*/ 52090 w 686395"/>
                <a:gd name="connsiteY37" fmla="*/ 277416 h 677503"/>
                <a:gd name="connsiteX38" fmla="*/ 58638 w 686395"/>
                <a:gd name="connsiteY38" fmla="*/ 275630 h 677503"/>
                <a:gd name="connsiteX39" fmla="*/ 61020 w 686395"/>
                <a:gd name="connsiteY39" fmla="*/ 274141 h 677503"/>
                <a:gd name="connsiteX40" fmla="*/ 66973 w 686395"/>
                <a:gd name="connsiteY40" fmla="*/ 267295 h 677503"/>
                <a:gd name="connsiteX41" fmla="*/ 82748 w 686395"/>
                <a:gd name="connsiteY41" fmla="*/ 250329 h 677503"/>
                <a:gd name="connsiteX42" fmla="*/ 109240 w 686395"/>
                <a:gd name="connsiteY42" fmla="*/ 225623 h 677503"/>
                <a:gd name="connsiteX43" fmla="*/ 122634 w 686395"/>
                <a:gd name="connsiteY43" fmla="*/ 217884 h 677503"/>
                <a:gd name="connsiteX44" fmla="*/ 130671 w 686395"/>
                <a:gd name="connsiteY44" fmla="*/ 213420 h 677503"/>
                <a:gd name="connsiteX45" fmla="*/ 138113 w 686395"/>
                <a:gd name="connsiteY45" fmla="*/ 210443 h 677503"/>
                <a:gd name="connsiteX46" fmla="*/ 144959 w 686395"/>
                <a:gd name="connsiteY46" fmla="*/ 210741 h 677503"/>
                <a:gd name="connsiteX47" fmla="*/ 152995 w 686395"/>
                <a:gd name="connsiteY47" fmla="*/ 211931 h 677503"/>
                <a:gd name="connsiteX48" fmla="*/ 154781 w 686395"/>
                <a:gd name="connsiteY48" fmla="*/ 212527 h 677503"/>
                <a:gd name="connsiteX49" fmla="*/ 155674 w 686395"/>
                <a:gd name="connsiteY49" fmla="*/ 213717 h 677503"/>
                <a:gd name="connsiteX50" fmla="*/ 179487 w 686395"/>
                <a:gd name="connsiteY50" fmla="*/ 243483 h 677503"/>
                <a:gd name="connsiteX51" fmla="*/ 181273 w 686395"/>
                <a:gd name="connsiteY51" fmla="*/ 245566 h 677503"/>
                <a:gd name="connsiteX52" fmla="*/ 180380 w 686395"/>
                <a:gd name="connsiteY52" fmla="*/ 247948 h 677503"/>
                <a:gd name="connsiteX53" fmla="*/ 172641 w 686395"/>
                <a:gd name="connsiteY53" fmla="*/ 270570 h 677503"/>
                <a:gd name="connsiteX54" fmla="*/ 166092 w 686395"/>
                <a:gd name="connsiteY54" fmla="*/ 284262 h 677503"/>
                <a:gd name="connsiteX55" fmla="*/ 162520 w 686395"/>
                <a:gd name="connsiteY55" fmla="*/ 290810 h 677503"/>
                <a:gd name="connsiteX56" fmla="*/ 161032 w 686395"/>
                <a:gd name="connsiteY56" fmla="*/ 294084 h 677503"/>
                <a:gd name="connsiteX57" fmla="*/ 160734 w 686395"/>
                <a:gd name="connsiteY57" fmla="*/ 299740 h 677503"/>
                <a:gd name="connsiteX58" fmla="*/ 160734 w 686395"/>
                <a:gd name="connsiteY58" fmla="*/ 310455 h 677503"/>
                <a:gd name="connsiteX59" fmla="*/ 161032 w 686395"/>
                <a:gd name="connsiteY59" fmla="*/ 332184 h 677503"/>
                <a:gd name="connsiteX60" fmla="*/ 155079 w 686395"/>
                <a:gd name="connsiteY60" fmla="*/ 353913 h 677503"/>
                <a:gd name="connsiteX61" fmla="*/ 152995 w 686395"/>
                <a:gd name="connsiteY61" fmla="*/ 361355 h 677503"/>
                <a:gd name="connsiteX62" fmla="*/ 153293 w 686395"/>
                <a:gd name="connsiteY62" fmla="*/ 368796 h 677503"/>
                <a:gd name="connsiteX63" fmla="*/ 154186 w 686395"/>
                <a:gd name="connsiteY63" fmla="*/ 370284 h 677503"/>
                <a:gd name="connsiteX64" fmla="*/ 158353 w 686395"/>
                <a:gd name="connsiteY64" fmla="*/ 374154 h 677503"/>
                <a:gd name="connsiteX65" fmla="*/ 167878 w 686395"/>
                <a:gd name="connsiteY65" fmla="*/ 382191 h 677503"/>
                <a:gd name="connsiteX66" fmla="*/ 171152 w 686395"/>
                <a:gd name="connsiteY66" fmla="*/ 387846 h 677503"/>
                <a:gd name="connsiteX67" fmla="*/ 170557 w 686395"/>
                <a:gd name="connsiteY67" fmla="*/ 393204 h 677503"/>
                <a:gd name="connsiteX68" fmla="*/ 167580 w 686395"/>
                <a:gd name="connsiteY68" fmla="*/ 401538 h 677503"/>
                <a:gd name="connsiteX69" fmla="*/ 166092 w 686395"/>
                <a:gd name="connsiteY69" fmla="*/ 418505 h 677503"/>
                <a:gd name="connsiteX70" fmla="*/ 166390 w 686395"/>
                <a:gd name="connsiteY70" fmla="*/ 418802 h 677503"/>
                <a:gd name="connsiteX71" fmla="*/ 169664 w 686395"/>
                <a:gd name="connsiteY71" fmla="*/ 421779 h 677503"/>
                <a:gd name="connsiteX72" fmla="*/ 181570 w 686395"/>
                <a:gd name="connsiteY72" fmla="*/ 430113 h 677503"/>
                <a:gd name="connsiteX73" fmla="*/ 194965 w 686395"/>
                <a:gd name="connsiteY73" fmla="*/ 438150 h 677503"/>
                <a:gd name="connsiteX74" fmla="*/ 203299 w 686395"/>
                <a:gd name="connsiteY74" fmla="*/ 442615 h 677503"/>
                <a:gd name="connsiteX75" fmla="*/ 209550 w 686395"/>
                <a:gd name="connsiteY75" fmla="*/ 450056 h 677503"/>
                <a:gd name="connsiteX76" fmla="*/ 211931 w 686395"/>
                <a:gd name="connsiteY76" fmla="*/ 459581 h 677503"/>
                <a:gd name="connsiteX77" fmla="*/ 213717 w 686395"/>
                <a:gd name="connsiteY77" fmla="*/ 474464 h 677503"/>
                <a:gd name="connsiteX78" fmla="*/ 211634 w 686395"/>
                <a:gd name="connsiteY78" fmla="*/ 480715 h 677503"/>
                <a:gd name="connsiteX79" fmla="*/ 207466 w 686395"/>
                <a:gd name="connsiteY79" fmla="*/ 487561 h 677503"/>
                <a:gd name="connsiteX80" fmla="*/ 198834 w 686395"/>
                <a:gd name="connsiteY80" fmla="*/ 498872 h 677503"/>
                <a:gd name="connsiteX81" fmla="*/ 191095 w 686395"/>
                <a:gd name="connsiteY81" fmla="*/ 504825 h 677503"/>
                <a:gd name="connsiteX82" fmla="*/ 179189 w 686395"/>
                <a:gd name="connsiteY82" fmla="*/ 514052 h 677503"/>
                <a:gd name="connsiteX83" fmla="*/ 162520 w 686395"/>
                <a:gd name="connsiteY83" fmla="*/ 525959 h 677503"/>
                <a:gd name="connsiteX84" fmla="*/ 153888 w 686395"/>
                <a:gd name="connsiteY84" fmla="*/ 538460 h 677503"/>
                <a:gd name="connsiteX85" fmla="*/ 141387 w 686395"/>
                <a:gd name="connsiteY85" fmla="*/ 555427 h 677503"/>
                <a:gd name="connsiteX86" fmla="*/ 124718 w 686395"/>
                <a:gd name="connsiteY86" fmla="*/ 584002 h 677503"/>
                <a:gd name="connsiteX87" fmla="*/ 125016 w 686395"/>
                <a:gd name="connsiteY87" fmla="*/ 584299 h 677503"/>
                <a:gd name="connsiteX88" fmla="*/ 128885 w 686395"/>
                <a:gd name="connsiteY88" fmla="*/ 588466 h 677503"/>
                <a:gd name="connsiteX89" fmla="*/ 136029 w 686395"/>
                <a:gd name="connsiteY89" fmla="*/ 593824 h 677503"/>
                <a:gd name="connsiteX90" fmla="*/ 136327 w 686395"/>
                <a:gd name="connsiteY90" fmla="*/ 593824 h 677503"/>
                <a:gd name="connsiteX91" fmla="*/ 168771 w 686395"/>
                <a:gd name="connsiteY91" fmla="*/ 620316 h 677503"/>
                <a:gd name="connsiteX92" fmla="*/ 169962 w 686395"/>
                <a:gd name="connsiteY92" fmla="*/ 621209 h 677503"/>
                <a:gd name="connsiteX93" fmla="*/ 170259 w 686395"/>
                <a:gd name="connsiteY93" fmla="*/ 622697 h 677503"/>
                <a:gd name="connsiteX94" fmla="*/ 175617 w 686395"/>
                <a:gd name="connsiteY94" fmla="*/ 654546 h 677503"/>
                <a:gd name="connsiteX95" fmla="*/ 183059 w 686395"/>
                <a:gd name="connsiteY95" fmla="*/ 665857 h 677503"/>
                <a:gd name="connsiteX96" fmla="*/ 191691 w 686395"/>
                <a:gd name="connsiteY96" fmla="*/ 671810 h 677503"/>
                <a:gd name="connsiteX97" fmla="*/ 189309 w 686395"/>
                <a:gd name="connsiteY97" fmla="*/ 676275 h 677503"/>
                <a:gd name="connsiteX98" fmla="*/ 201811 w 686395"/>
                <a:gd name="connsiteY98" fmla="*/ 677168 h 677503"/>
                <a:gd name="connsiteX99" fmla="*/ 215205 w 686395"/>
                <a:gd name="connsiteY99" fmla="*/ 677466 h 677503"/>
                <a:gd name="connsiteX100" fmla="*/ 218777 w 686395"/>
                <a:gd name="connsiteY100" fmla="*/ 677466 h 677503"/>
                <a:gd name="connsiteX101" fmla="*/ 219075 w 686395"/>
                <a:gd name="connsiteY101" fmla="*/ 677466 h 677503"/>
                <a:gd name="connsiteX102" fmla="*/ 225623 w 686395"/>
                <a:gd name="connsiteY102" fmla="*/ 667643 h 677503"/>
                <a:gd name="connsiteX103" fmla="*/ 226516 w 686395"/>
                <a:gd name="connsiteY103" fmla="*/ 664369 h 677503"/>
                <a:gd name="connsiteX104" fmla="*/ 228005 w 686395"/>
                <a:gd name="connsiteY104" fmla="*/ 657523 h 677503"/>
                <a:gd name="connsiteX105" fmla="*/ 229195 w 686395"/>
                <a:gd name="connsiteY105" fmla="*/ 646212 h 677503"/>
                <a:gd name="connsiteX106" fmla="*/ 228898 w 686395"/>
                <a:gd name="connsiteY106" fmla="*/ 636984 h 677503"/>
                <a:gd name="connsiteX107" fmla="*/ 229493 w 686395"/>
                <a:gd name="connsiteY107" fmla="*/ 630734 h 677503"/>
                <a:gd name="connsiteX108" fmla="*/ 232767 w 686395"/>
                <a:gd name="connsiteY108" fmla="*/ 624781 h 677503"/>
                <a:gd name="connsiteX109" fmla="*/ 241995 w 686395"/>
                <a:gd name="connsiteY109" fmla="*/ 620018 h 677503"/>
                <a:gd name="connsiteX110" fmla="*/ 250924 w 686395"/>
                <a:gd name="connsiteY110" fmla="*/ 615851 h 677503"/>
                <a:gd name="connsiteX111" fmla="*/ 262235 w 686395"/>
                <a:gd name="connsiteY111" fmla="*/ 607219 h 677503"/>
                <a:gd name="connsiteX112" fmla="*/ 263426 w 686395"/>
                <a:gd name="connsiteY112" fmla="*/ 604540 h 677503"/>
                <a:gd name="connsiteX113" fmla="*/ 265807 w 686395"/>
                <a:gd name="connsiteY113" fmla="*/ 598289 h 677503"/>
                <a:gd name="connsiteX114" fmla="*/ 268784 w 686395"/>
                <a:gd name="connsiteY114" fmla="*/ 591145 h 677503"/>
                <a:gd name="connsiteX115" fmla="*/ 274141 w 686395"/>
                <a:gd name="connsiteY115" fmla="*/ 585192 h 677503"/>
                <a:gd name="connsiteX116" fmla="*/ 279499 w 686395"/>
                <a:gd name="connsiteY116" fmla="*/ 582513 h 677503"/>
                <a:gd name="connsiteX117" fmla="*/ 289917 w 686395"/>
                <a:gd name="connsiteY117" fmla="*/ 582811 h 677503"/>
                <a:gd name="connsiteX118" fmla="*/ 300633 w 686395"/>
                <a:gd name="connsiteY118" fmla="*/ 589062 h 677503"/>
                <a:gd name="connsiteX119" fmla="*/ 305395 w 686395"/>
                <a:gd name="connsiteY119" fmla="*/ 591145 h 677503"/>
                <a:gd name="connsiteX120" fmla="*/ 330696 w 686395"/>
                <a:gd name="connsiteY120" fmla="*/ 592038 h 677503"/>
                <a:gd name="connsiteX121" fmla="*/ 371773 w 686395"/>
                <a:gd name="connsiteY121" fmla="*/ 593229 h 677503"/>
                <a:gd name="connsiteX122" fmla="*/ 395288 w 686395"/>
                <a:gd name="connsiteY122" fmla="*/ 597694 h 677503"/>
                <a:gd name="connsiteX123" fmla="*/ 405705 w 686395"/>
                <a:gd name="connsiteY123" fmla="*/ 600670 h 677503"/>
                <a:gd name="connsiteX124" fmla="*/ 411659 w 686395"/>
                <a:gd name="connsiteY124" fmla="*/ 601861 h 677503"/>
                <a:gd name="connsiteX125" fmla="*/ 415230 w 686395"/>
                <a:gd name="connsiteY125" fmla="*/ 601563 h 677503"/>
                <a:gd name="connsiteX126" fmla="*/ 422970 w 686395"/>
                <a:gd name="connsiteY126" fmla="*/ 598289 h 677503"/>
                <a:gd name="connsiteX127" fmla="*/ 440531 w 686395"/>
                <a:gd name="connsiteY127" fmla="*/ 591741 h 677503"/>
                <a:gd name="connsiteX128" fmla="*/ 460474 w 686395"/>
                <a:gd name="connsiteY128" fmla="*/ 584002 h 677503"/>
                <a:gd name="connsiteX129" fmla="*/ 478334 w 686395"/>
                <a:gd name="connsiteY129" fmla="*/ 576858 h 677503"/>
                <a:gd name="connsiteX130" fmla="*/ 492621 w 686395"/>
                <a:gd name="connsiteY130" fmla="*/ 571500 h 677503"/>
                <a:gd name="connsiteX131" fmla="*/ 493514 w 686395"/>
                <a:gd name="connsiteY131" fmla="*/ 571202 h 677503"/>
                <a:gd name="connsiteX132" fmla="*/ 494705 w 686395"/>
                <a:gd name="connsiteY132" fmla="*/ 571202 h 677503"/>
                <a:gd name="connsiteX133" fmla="*/ 517922 w 686395"/>
                <a:gd name="connsiteY133" fmla="*/ 570309 h 677503"/>
                <a:gd name="connsiteX134" fmla="*/ 525661 w 686395"/>
                <a:gd name="connsiteY134" fmla="*/ 565845 h 677503"/>
                <a:gd name="connsiteX135" fmla="*/ 537567 w 686395"/>
                <a:gd name="connsiteY135" fmla="*/ 556022 h 677503"/>
                <a:gd name="connsiteX136" fmla="*/ 548283 w 686395"/>
                <a:gd name="connsiteY136" fmla="*/ 545902 h 677503"/>
                <a:gd name="connsiteX137" fmla="*/ 551557 w 686395"/>
                <a:gd name="connsiteY137" fmla="*/ 542627 h 677503"/>
                <a:gd name="connsiteX138" fmla="*/ 552152 w 686395"/>
                <a:gd name="connsiteY138" fmla="*/ 541734 h 677503"/>
                <a:gd name="connsiteX139" fmla="*/ 552748 w 686395"/>
                <a:gd name="connsiteY139" fmla="*/ 540246 h 677503"/>
                <a:gd name="connsiteX140" fmla="*/ 553938 w 686395"/>
                <a:gd name="connsiteY140" fmla="*/ 537865 h 677503"/>
                <a:gd name="connsiteX141" fmla="*/ 558106 w 686395"/>
                <a:gd name="connsiteY141" fmla="*/ 532805 h 677503"/>
                <a:gd name="connsiteX142" fmla="*/ 567631 w 686395"/>
                <a:gd name="connsiteY142" fmla="*/ 523577 h 677503"/>
                <a:gd name="connsiteX143" fmla="*/ 578346 w 686395"/>
                <a:gd name="connsiteY143" fmla="*/ 516731 h 677503"/>
                <a:gd name="connsiteX144" fmla="*/ 588169 w 686395"/>
                <a:gd name="connsiteY144" fmla="*/ 509885 h 677503"/>
                <a:gd name="connsiteX145" fmla="*/ 602754 w 686395"/>
                <a:gd name="connsiteY145" fmla="*/ 499467 h 677503"/>
                <a:gd name="connsiteX146" fmla="*/ 603052 w 686395"/>
                <a:gd name="connsiteY146" fmla="*/ 499467 h 677503"/>
                <a:gd name="connsiteX147" fmla="*/ 617041 w 686395"/>
                <a:gd name="connsiteY147" fmla="*/ 492323 h 677503"/>
                <a:gd name="connsiteX148" fmla="*/ 603945 w 686395"/>
                <a:gd name="connsiteY148" fmla="*/ 466427 h 677503"/>
                <a:gd name="connsiteX149" fmla="*/ 603647 w 686395"/>
                <a:gd name="connsiteY149" fmla="*/ 465534 h 677503"/>
                <a:gd name="connsiteX150" fmla="*/ 603647 w 686395"/>
                <a:gd name="connsiteY150" fmla="*/ 464641 h 677503"/>
                <a:gd name="connsiteX151" fmla="*/ 601266 w 686395"/>
                <a:gd name="connsiteY151" fmla="*/ 431602 h 677503"/>
                <a:gd name="connsiteX152" fmla="*/ 604242 w 686395"/>
                <a:gd name="connsiteY152" fmla="*/ 414635 h 677503"/>
                <a:gd name="connsiteX153" fmla="*/ 607219 w 686395"/>
                <a:gd name="connsiteY153" fmla="*/ 403027 h 677503"/>
                <a:gd name="connsiteX154" fmla="*/ 612279 w 686395"/>
                <a:gd name="connsiteY154" fmla="*/ 385167 h 677503"/>
                <a:gd name="connsiteX155" fmla="*/ 615553 w 686395"/>
                <a:gd name="connsiteY155" fmla="*/ 376535 h 677503"/>
                <a:gd name="connsiteX156" fmla="*/ 616744 w 686395"/>
                <a:gd name="connsiteY156" fmla="*/ 371475 h 677503"/>
                <a:gd name="connsiteX157" fmla="*/ 622995 w 686395"/>
                <a:gd name="connsiteY157" fmla="*/ 333970 h 677503"/>
                <a:gd name="connsiteX158" fmla="*/ 634008 w 686395"/>
                <a:gd name="connsiteY158" fmla="*/ 316706 h 677503"/>
                <a:gd name="connsiteX159" fmla="*/ 651570 w 686395"/>
                <a:gd name="connsiteY159" fmla="*/ 311646 h 677503"/>
                <a:gd name="connsiteX160" fmla="*/ 670322 w 686395"/>
                <a:gd name="connsiteY160" fmla="*/ 301823 h 677503"/>
                <a:gd name="connsiteX161" fmla="*/ 679252 w 686395"/>
                <a:gd name="connsiteY161" fmla="*/ 293787 h 677503"/>
                <a:gd name="connsiteX162" fmla="*/ 683419 w 686395"/>
                <a:gd name="connsiteY162" fmla="*/ 289024 h 677503"/>
                <a:gd name="connsiteX163" fmla="*/ 684609 w 686395"/>
                <a:gd name="connsiteY163" fmla="*/ 284262 h 677503"/>
                <a:gd name="connsiteX164" fmla="*/ 685800 w 686395"/>
                <a:gd name="connsiteY164" fmla="*/ 276225 h 677503"/>
                <a:gd name="connsiteX165" fmla="*/ 686395 w 686395"/>
                <a:gd name="connsiteY165" fmla="*/ 268188 h 677503"/>
                <a:gd name="connsiteX166" fmla="*/ 645319 w 686395"/>
                <a:gd name="connsiteY166" fmla="*/ 238423 h 677503"/>
                <a:gd name="connsiteX167" fmla="*/ 609005 w 686395"/>
                <a:gd name="connsiteY167" fmla="*/ 211931 h 677503"/>
                <a:gd name="connsiteX168" fmla="*/ 608707 w 686395"/>
                <a:gd name="connsiteY168" fmla="*/ 211634 h 677503"/>
                <a:gd name="connsiteX169" fmla="*/ 608112 w 686395"/>
                <a:gd name="connsiteY169" fmla="*/ 211038 h 677503"/>
                <a:gd name="connsiteX170" fmla="*/ 583704 w 686395"/>
                <a:gd name="connsiteY170" fmla="*/ 177998 h 677503"/>
                <a:gd name="connsiteX171" fmla="*/ 578048 w 686395"/>
                <a:gd name="connsiteY171" fmla="*/ 166092 h 677503"/>
                <a:gd name="connsiteX172" fmla="*/ 573286 w 686395"/>
                <a:gd name="connsiteY172" fmla="*/ 156567 h 677503"/>
                <a:gd name="connsiteX173" fmla="*/ 564356 w 686395"/>
                <a:gd name="connsiteY173" fmla="*/ 142875 h 677503"/>
                <a:gd name="connsiteX174" fmla="*/ 563761 w 686395"/>
                <a:gd name="connsiteY174" fmla="*/ 141684 h 677503"/>
                <a:gd name="connsiteX175" fmla="*/ 563761 w 686395"/>
                <a:gd name="connsiteY175" fmla="*/ 140494 h 677503"/>
                <a:gd name="connsiteX176" fmla="*/ 567631 w 686395"/>
                <a:gd name="connsiteY176" fmla="*/ 113109 h 677503"/>
                <a:gd name="connsiteX177" fmla="*/ 581323 w 686395"/>
                <a:gd name="connsiteY177" fmla="*/ 99715 h 677503"/>
                <a:gd name="connsiteX178" fmla="*/ 589955 w 686395"/>
                <a:gd name="connsiteY178" fmla="*/ 97036 h 677503"/>
                <a:gd name="connsiteX179" fmla="*/ 611088 w 686395"/>
                <a:gd name="connsiteY179" fmla="*/ 82748 h 677503"/>
                <a:gd name="connsiteX180" fmla="*/ 610195 w 686395"/>
                <a:gd name="connsiteY180" fmla="*/ 82451 h 677503"/>
                <a:gd name="connsiteX181" fmla="*/ 577453 w 686395"/>
                <a:gd name="connsiteY181" fmla="*/ 70545 h 677503"/>
                <a:gd name="connsiteX182" fmla="*/ 567035 w 686395"/>
                <a:gd name="connsiteY182" fmla="*/ 63996 h 677503"/>
                <a:gd name="connsiteX183" fmla="*/ 562868 w 686395"/>
                <a:gd name="connsiteY183" fmla="*/ 56555 h 677503"/>
                <a:gd name="connsiteX184" fmla="*/ 563761 w 686395"/>
                <a:gd name="connsiteY184" fmla="*/ 50602 h 677503"/>
                <a:gd name="connsiteX185" fmla="*/ 564059 w 686395"/>
                <a:gd name="connsiteY185" fmla="*/ 47625 h 677503"/>
                <a:gd name="connsiteX186" fmla="*/ 562273 w 686395"/>
                <a:gd name="connsiteY186" fmla="*/ 45244 h 677503"/>
                <a:gd name="connsiteX187" fmla="*/ 556320 w 686395"/>
                <a:gd name="connsiteY187" fmla="*/ 41374 h 677503"/>
                <a:gd name="connsiteX188" fmla="*/ 536377 w 686395"/>
                <a:gd name="connsiteY188" fmla="*/ 31849 h 677503"/>
                <a:gd name="connsiteX189" fmla="*/ 533995 w 686395"/>
                <a:gd name="connsiteY189" fmla="*/ 30956 h 677503"/>
                <a:gd name="connsiteX190" fmla="*/ 533698 w 686395"/>
                <a:gd name="connsiteY190" fmla="*/ 33635 h 677503"/>
                <a:gd name="connsiteX191" fmla="*/ 528340 w 686395"/>
                <a:gd name="connsiteY191" fmla="*/ 40481 h 677503"/>
                <a:gd name="connsiteX192" fmla="*/ 518220 w 686395"/>
                <a:gd name="connsiteY192" fmla="*/ 41970 h 677503"/>
                <a:gd name="connsiteX193" fmla="*/ 503634 w 686395"/>
                <a:gd name="connsiteY193" fmla="*/ 41672 h 677503"/>
                <a:gd name="connsiteX194" fmla="*/ 469999 w 686395"/>
                <a:gd name="connsiteY194" fmla="*/ 40779 h 677503"/>
                <a:gd name="connsiteX195" fmla="*/ 468213 w 686395"/>
                <a:gd name="connsiteY195" fmla="*/ 40779 h 677503"/>
                <a:gd name="connsiteX196" fmla="*/ 466725 w 686395"/>
                <a:gd name="connsiteY196" fmla="*/ 43458 h 677503"/>
                <a:gd name="connsiteX197" fmla="*/ 457498 w 686395"/>
                <a:gd name="connsiteY197" fmla="*/ 46732 h 677503"/>
                <a:gd name="connsiteX198" fmla="*/ 443805 w 686395"/>
                <a:gd name="connsiteY198" fmla="*/ 48220 h 677503"/>
                <a:gd name="connsiteX199" fmla="*/ 412254 w 686395"/>
                <a:gd name="connsiteY199" fmla="*/ 49113 h 677503"/>
                <a:gd name="connsiteX200" fmla="*/ 403324 w 686395"/>
                <a:gd name="connsiteY200" fmla="*/ 49709 h 677503"/>
                <a:gd name="connsiteX201" fmla="*/ 401836 w 686395"/>
                <a:gd name="connsiteY201" fmla="*/ 50304 h 677503"/>
                <a:gd name="connsiteX202" fmla="*/ 394395 w 686395"/>
                <a:gd name="connsiteY202" fmla="*/ 58043 h 677503"/>
                <a:gd name="connsiteX203" fmla="*/ 368201 w 686395"/>
                <a:gd name="connsiteY203" fmla="*/ 61020 h 677503"/>
                <a:gd name="connsiteX204" fmla="*/ 343793 w 686395"/>
                <a:gd name="connsiteY204" fmla="*/ 58936 h 677503"/>
                <a:gd name="connsiteX205" fmla="*/ 327422 w 686395"/>
                <a:gd name="connsiteY205" fmla="*/ 52983 h 677503"/>
                <a:gd name="connsiteX206" fmla="*/ 319088 w 686395"/>
                <a:gd name="connsiteY206" fmla="*/ 44648 h 677503"/>
                <a:gd name="connsiteX207" fmla="*/ 314623 w 686395"/>
                <a:gd name="connsiteY207" fmla="*/ 35421 h 677503"/>
                <a:gd name="connsiteX208" fmla="*/ 313730 w 686395"/>
                <a:gd name="connsiteY208" fmla="*/ 25003 h 677503"/>
                <a:gd name="connsiteX209" fmla="*/ 314920 w 686395"/>
                <a:gd name="connsiteY209" fmla="*/ 13692 h 677503"/>
                <a:gd name="connsiteX210" fmla="*/ 314920 w 686395"/>
                <a:gd name="connsiteY210" fmla="*/ 13097 h 677503"/>
                <a:gd name="connsiteX211" fmla="*/ 314920 w 686395"/>
                <a:gd name="connsiteY211" fmla="*/ 12502 h 677503"/>
                <a:gd name="connsiteX212" fmla="*/ 313134 w 686395"/>
                <a:gd name="connsiteY212" fmla="*/ 0 h 677503"/>
                <a:gd name="connsiteX213" fmla="*/ 272653 w 686395"/>
                <a:gd name="connsiteY213" fmla="*/ 0 h 67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686395" h="677503">
                  <a:moveTo>
                    <a:pt x="272653" y="0"/>
                  </a:moveTo>
                  <a:cubicBezTo>
                    <a:pt x="272737" y="0"/>
                    <a:pt x="271950" y="-12"/>
                    <a:pt x="270570" y="893"/>
                  </a:cubicBezTo>
                  <a:cubicBezTo>
                    <a:pt x="269189" y="1798"/>
                    <a:pt x="267292" y="3242"/>
                    <a:pt x="265212" y="4763"/>
                  </a:cubicBezTo>
                  <a:cubicBezTo>
                    <a:pt x="261051" y="7803"/>
                    <a:pt x="255505" y="11522"/>
                    <a:pt x="248245" y="10716"/>
                  </a:cubicBezTo>
                  <a:cubicBezTo>
                    <a:pt x="241428" y="9958"/>
                    <a:pt x="237667" y="6056"/>
                    <a:pt x="235148" y="4167"/>
                  </a:cubicBezTo>
                  <a:cubicBezTo>
                    <a:pt x="233579" y="2991"/>
                    <a:pt x="230612" y="3219"/>
                    <a:pt x="228302" y="2977"/>
                  </a:cubicBezTo>
                  <a:lnTo>
                    <a:pt x="228600" y="5060"/>
                  </a:lnTo>
                  <a:lnTo>
                    <a:pt x="225921" y="6548"/>
                  </a:lnTo>
                  <a:lnTo>
                    <a:pt x="183356" y="30361"/>
                  </a:lnTo>
                  <a:lnTo>
                    <a:pt x="144066" y="61913"/>
                  </a:lnTo>
                  <a:lnTo>
                    <a:pt x="153293" y="91083"/>
                  </a:lnTo>
                  <a:lnTo>
                    <a:pt x="154186" y="94357"/>
                  </a:lnTo>
                  <a:lnTo>
                    <a:pt x="151209" y="96441"/>
                  </a:lnTo>
                  <a:lnTo>
                    <a:pt x="129183" y="111621"/>
                  </a:lnTo>
                  <a:lnTo>
                    <a:pt x="128885" y="111919"/>
                  </a:lnTo>
                  <a:lnTo>
                    <a:pt x="128290" y="112216"/>
                  </a:lnTo>
                  <a:cubicBezTo>
                    <a:pt x="128290" y="112216"/>
                    <a:pt x="104481" y="122484"/>
                    <a:pt x="94655" y="127397"/>
                  </a:cubicBezTo>
                  <a:cubicBezTo>
                    <a:pt x="90404" y="129522"/>
                    <a:pt x="84965" y="134001"/>
                    <a:pt x="79772" y="138113"/>
                  </a:cubicBezTo>
                  <a:cubicBezTo>
                    <a:pt x="77176" y="140168"/>
                    <a:pt x="74599" y="142210"/>
                    <a:pt x="72033" y="143768"/>
                  </a:cubicBezTo>
                  <a:cubicBezTo>
                    <a:pt x="69467" y="145326"/>
                    <a:pt x="66987" y="146447"/>
                    <a:pt x="63698" y="146447"/>
                  </a:cubicBezTo>
                  <a:cubicBezTo>
                    <a:pt x="57806" y="146447"/>
                    <a:pt x="34847" y="148169"/>
                    <a:pt x="33933" y="148233"/>
                  </a:cubicBezTo>
                  <a:cubicBezTo>
                    <a:pt x="33915" y="148234"/>
                    <a:pt x="33338" y="148233"/>
                    <a:pt x="33338" y="148233"/>
                  </a:cubicBezTo>
                  <a:lnTo>
                    <a:pt x="23813" y="150316"/>
                  </a:lnTo>
                  <a:cubicBezTo>
                    <a:pt x="24491" y="152072"/>
                    <a:pt x="24859" y="152240"/>
                    <a:pt x="25301" y="154781"/>
                  </a:cubicBezTo>
                  <a:cubicBezTo>
                    <a:pt x="26309" y="160578"/>
                    <a:pt x="25732" y="168858"/>
                    <a:pt x="19050" y="174427"/>
                  </a:cubicBezTo>
                  <a:cubicBezTo>
                    <a:pt x="10345" y="181681"/>
                    <a:pt x="2692" y="194806"/>
                    <a:pt x="2084" y="195858"/>
                  </a:cubicBezTo>
                  <a:lnTo>
                    <a:pt x="2084" y="228600"/>
                  </a:lnTo>
                  <a:lnTo>
                    <a:pt x="5358" y="242888"/>
                  </a:lnTo>
                  <a:lnTo>
                    <a:pt x="5358" y="243483"/>
                  </a:lnTo>
                  <a:lnTo>
                    <a:pt x="5358" y="243780"/>
                  </a:lnTo>
                  <a:lnTo>
                    <a:pt x="5358" y="272653"/>
                  </a:lnTo>
                  <a:lnTo>
                    <a:pt x="0" y="272653"/>
                  </a:lnTo>
                  <a:cubicBezTo>
                    <a:pt x="249" y="272895"/>
                    <a:pt x="694" y="272983"/>
                    <a:pt x="893" y="273248"/>
                  </a:cubicBezTo>
                  <a:cubicBezTo>
                    <a:pt x="3221" y="276353"/>
                    <a:pt x="2122" y="276296"/>
                    <a:pt x="4763" y="278606"/>
                  </a:cubicBezTo>
                  <a:cubicBezTo>
                    <a:pt x="7572" y="281065"/>
                    <a:pt x="9731" y="282046"/>
                    <a:pt x="13097" y="282773"/>
                  </a:cubicBezTo>
                  <a:cubicBezTo>
                    <a:pt x="16463" y="283501"/>
                    <a:pt x="20889" y="283831"/>
                    <a:pt x="26491" y="284262"/>
                  </a:cubicBezTo>
                  <a:cubicBezTo>
                    <a:pt x="30502" y="284570"/>
                    <a:pt x="37343" y="282569"/>
                    <a:pt x="43458" y="280392"/>
                  </a:cubicBezTo>
                  <a:cubicBezTo>
                    <a:pt x="46515" y="279304"/>
                    <a:pt x="49478" y="278323"/>
                    <a:pt x="52090" y="277416"/>
                  </a:cubicBezTo>
                  <a:cubicBezTo>
                    <a:pt x="54489" y="276582"/>
                    <a:pt x="56257" y="275755"/>
                    <a:pt x="58638" y="275630"/>
                  </a:cubicBezTo>
                  <a:cubicBezTo>
                    <a:pt x="58546" y="275573"/>
                    <a:pt x="59795" y="275298"/>
                    <a:pt x="61020" y="274141"/>
                  </a:cubicBezTo>
                  <a:cubicBezTo>
                    <a:pt x="62653" y="272599"/>
                    <a:pt x="64662" y="270026"/>
                    <a:pt x="66973" y="267295"/>
                  </a:cubicBezTo>
                  <a:cubicBezTo>
                    <a:pt x="71593" y="261834"/>
                    <a:pt x="77036" y="255089"/>
                    <a:pt x="82748" y="250329"/>
                  </a:cubicBezTo>
                  <a:cubicBezTo>
                    <a:pt x="92514" y="242191"/>
                    <a:pt x="100854" y="232146"/>
                    <a:pt x="109240" y="225623"/>
                  </a:cubicBezTo>
                  <a:cubicBezTo>
                    <a:pt x="113597" y="222235"/>
                    <a:pt x="118455" y="219920"/>
                    <a:pt x="122634" y="217884"/>
                  </a:cubicBezTo>
                  <a:cubicBezTo>
                    <a:pt x="126814" y="215848"/>
                    <a:pt x="130233" y="213858"/>
                    <a:pt x="130671" y="213420"/>
                  </a:cubicBezTo>
                  <a:cubicBezTo>
                    <a:pt x="132995" y="211096"/>
                    <a:pt x="135780" y="210646"/>
                    <a:pt x="138113" y="210443"/>
                  </a:cubicBezTo>
                  <a:cubicBezTo>
                    <a:pt x="140445" y="210240"/>
                    <a:pt x="142757" y="210509"/>
                    <a:pt x="144959" y="210741"/>
                  </a:cubicBezTo>
                  <a:cubicBezTo>
                    <a:pt x="149362" y="211204"/>
                    <a:pt x="152995" y="211931"/>
                    <a:pt x="152995" y="211931"/>
                  </a:cubicBezTo>
                  <a:lnTo>
                    <a:pt x="154781" y="212527"/>
                  </a:lnTo>
                  <a:lnTo>
                    <a:pt x="155674" y="213717"/>
                  </a:lnTo>
                  <a:lnTo>
                    <a:pt x="179487" y="243483"/>
                  </a:lnTo>
                  <a:lnTo>
                    <a:pt x="181273" y="245566"/>
                  </a:lnTo>
                  <a:lnTo>
                    <a:pt x="180380" y="247948"/>
                  </a:lnTo>
                  <a:cubicBezTo>
                    <a:pt x="180380" y="247948"/>
                    <a:pt x="174193" y="265135"/>
                    <a:pt x="172641" y="270570"/>
                  </a:cubicBezTo>
                  <a:cubicBezTo>
                    <a:pt x="171420" y="274842"/>
                    <a:pt x="168754" y="279578"/>
                    <a:pt x="166092" y="284262"/>
                  </a:cubicBezTo>
                  <a:cubicBezTo>
                    <a:pt x="164761" y="286604"/>
                    <a:pt x="163477" y="288971"/>
                    <a:pt x="162520" y="290810"/>
                  </a:cubicBezTo>
                  <a:cubicBezTo>
                    <a:pt x="161563" y="292649"/>
                    <a:pt x="161011" y="294189"/>
                    <a:pt x="161032" y="294084"/>
                  </a:cubicBezTo>
                  <a:cubicBezTo>
                    <a:pt x="161023" y="294130"/>
                    <a:pt x="160773" y="296749"/>
                    <a:pt x="160734" y="299740"/>
                  </a:cubicBezTo>
                  <a:cubicBezTo>
                    <a:pt x="160695" y="302731"/>
                    <a:pt x="160681" y="306488"/>
                    <a:pt x="160734" y="310455"/>
                  </a:cubicBezTo>
                  <a:cubicBezTo>
                    <a:pt x="160840" y="318390"/>
                    <a:pt x="161032" y="326949"/>
                    <a:pt x="161032" y="332184"/>
                  </a:cubicBezTo>
                  <a:cubicBezTo>
                    <a:pt x="161032" y="342654"/>
                    <a:pt x="159530" y="347681"/>
                    <a:pt x="155079" y="353913"/>
                  </a:cubicBezTo>
                  <a:cubicBezTo>
                    <a:pt x="153813" y="355685"/>
                    <a:pt x="153087" y="358318"/>
                    <a:pt x="152995" y="361355"/>
                  </a:cubicBezTo>
                  <a:cubicBezTo>
                    <a:pt x="152913" y="364066"/>
                    <a:pt x="153227" y="366510"/>
                    <a:pt x="153293" y="368796"/>
                  </a:cubicBezTo>
                  <a:cubicBezTo>
                    <a:pt x="153398" y="369046"/>
                    <a:pt x="153714" y="369723"/>
                    <a:pt x="154186" y="370284"/>
                  </a:cubicBezTo>
                  <a:cubicBezTo>
                    <a:pt x="155128" y="371407"/>
                    <a:pt x="156688" y="372640"/>
                    <a:pt x="158353" y="374154"/>
                  </a:cubicBezTo>
                  <a:cubicBezTo>
                    <a:pt x="161684" y="377182"/>
                    <a:pt x="165722" y="380465"/>
                    <a:pt x="167878" y="382191"/>
                  </a:cubicBezTo>
                  <a:cubicBezTo>
                    <a:pt x="169622" y="383585"/>
                    <a:pt x="170777" y="385713"/>
                    <a:pt x="171152" y="387846"/>
                  </a:cubicBezTo>
                  <a:cubicBezTo>
                    <a:pt x="171527" y="389979"/>
                    <a:pt x="171043" y="391677"/>
                    <a:pt x="170557" y="393204"/>
                  </a:cubicBezTo>
                  <a:cubicBezTo>
                    <a:pt x="169586" y="396258"/>
                    <a:pt x="168261" y="398816"/>
                    <a:pt x="167580" y="401538"/>
                  </a:cubicBezTo>
                  <a:cubicBezTo>
                    <a:pt x="166224" y="406963"/>
                    <a:pt x="166113" y="414040"/>
                    <a:pt x="166092" y="418505"/>
                  </a:cubicBezTo>
                  <a:cubicBezTo>
                    <a:pt x="166181" y="418612"/>
                    <a:pt x="166222" y="418629"/>
                    <a:pt x="166390" y="418802"/>
                  </a:cubicBezTo>
                  <a:cubicBezTo>
                    <a:pt x="167062" y="419495"/>
                    <a:pt x="168123" y="420581"/>
                    <a:pt x="169664" y="421779"/>
                  </a:cubicBezTo>
                  <a:cubicBezTo>
                    <a:pt x="172746" y="424175"/>
                    <a:pt x="177017" y="427182"/>
                    <a:pt x="181570" y="430113"/>
                  </a:cubicBezTo>
                  <a:cubicBezTo>
                    <a:pt x="186124" y="433045"/>
                    <a:pt x="191005" y="435850"/>
                    <a:pt x="194965" y="438150"/>
                  </a:cubicBezTo>
                  <a:cubicBezTo>
                    <a:pt x="198925" y="440450"/>
                    <a:pt x="202415" y="442236"/>
                    <a:pt x="203299" y="442615"/>
                  </a:cubicBezTo>
                  <a:cubicBezTo>
                    <a:pt x="206914" y="444164"/>
                    <a:pt x="208349" y="447158"/>
                    <a:pt x="209550" y="450056"/>
                  </a:cubicBezTo>
                  <a:cubicBezTo>
                    <a:pt x="210751" y="452954"/>
                    <a:pt x="211310" y="456362"/>
                    <a:pt x="211931" y="459581"/>
                  </a:cubicBezTo>
                  <a:cubicBezTo>
                    <a:pt x="213174" y="466020"/>
                    <a:pt x="213717" y="471969"/>
                    <a:pt x="213717" y="474464"/>
                  </a:cubicBezTo>
                  <a:cubicBezTo>
                    <a:pt x="213717" y="477696"/>
                    <a:pt x="212759" y="478612"/>
                    <a:pt x="211634" y="480715"/>
                  </a:cubicBezTo>
                  <a:cubicBezTo>
                    <a:pt x="210508" y="482818"/>
                    <a:pt x="209013" y="485241"/>
                    <a:pt x="207466" y="487561"/>
                  </a:cubicBezTo>
                  <a:cubicBezTo>
                    <a:pt x="204374" y="492200"/>
                    <a:pt x="201237" y="496469"/>
                    <a:pt x="198834" y="498872"/>
                  </a:cubicBezTo>
                  <a:cubicBezTo>
                    <a:pt x="197212" y="500494"/>
                    <a:pt x="194640" y="502166"/>
                    <a:pt x="191095" y="504825"/>
                  </a:cubicBezTo>
                  <a:cubicBezTo>
                    <a:pt x="187550" y="507484"/>
                    <a:pt x="183453" y="510961"/>
                    <a:pt x="179189" y="514052"/>
                  </a:cubicBezTo>
                  <a:cubicBezTo>
                    <a:pt x="170662" y="520235"/>
                    <a:pt x="162520" y="525959"/>
                    <a:pt x="162520" y="525959"/>
                  </a:cubicBezTo>
                  <a:cubicBezTo>
                    <a:pt x="161791" y="526986"/>
                    <a:pt x="158543" y="531963"/>
                    <a:pt x="153888" y="538460"/>
                  </a:cubicBezTo>
                  <a:cubicBezTo>
                    <a:pt x="148778" y="545593"/>
                    <a:pt x="143426" y="552877"/>
                    <a:pt x="141387" y="555427"/>
                  </a:cubicBezTo>
                  <a:cubicBezTo>
                    <a:pt x="139451" y="557847"/>
                    <a:pt x="126263" y="580788"/>
                    <a:pt x="124718" y="584002"/>
                  </a:cubicBezTo>
                  <a:cubicBezTo>
                    <a:pt x="124810" y="584145"/>
                    <a:pt x="124877" y="584119"/>
                    <a:pt x="125016" y="584299"/>
                  </a:cubicBezTo>
                  <a:cubicBezTo>
                    <a:pt x="125847" y="585380"/>
                    <a:pt x="127216" y="587043"/>
                    <a:pt x="128885" y="588466"/>
                  </a:cubicBezTo>
                  <a:cubicBezTo>
                    <a:pt x="132224" y="591314"/>
                    <a:pt x="136029" y="593824"/>
                    <a:pt x="136029" y="593824"/>
                  </a:cubicBezTo>
                  <a:lnTo>
                    <a:pt x="136327" y="593824"/>
                  </a:lnTo>
                  <a:lnTo>
                    <a:pt x="168771" y="620316"/>
                  </a:lnTo>
                  <a:lnTo>
                    <a:pt x="169962" y="621209"/>
                  </a:lnTo>
                  <a:lnTo>
                    <a:pt x="170259" y="622697"/>
                  </a:lnTo>
                  <a:cubicBezTo>
                    <a:pt x="170259" y="622697"/>
                    <a:pt x="175617" y="642025"/>
                    <a:pt x="175617" y="654546"/>
                  </a:cubicBezTo>
                  <a:cubicBezTo>
                    <a:pt x="175617" y="657388"/>
                    <a:pt x="178802" y="662277"/>
                    <a:pt x="183059" y="665857"/>
                  </a:cubicBezTo>
                  <a:cubicBezTo>
                    <a:pt x="187315" y="669437"/>
                    <a:pt x="191691" y="671810"/>
                    <a:pt x="191691" y="671810"/>
                  </a:cubicBezTo>
                  <a:lnTo>
                    <a:pt x="189309" y="676275"/>
                  </a:lnTo>
                  <a:cubicBezTo>
                    <a:pt x="193068" y="676531"/>
                    <a:pt x="197479" y="676937"/>
                    <a:pt x="201811" y="677168"/>
                  </a:cubicBezTo>
                  <a:cubicBezTo>
                    <a:pt x="206759" y="677431"/>
                    <a:pt x="211660" y="677503"/>
                    <a:pt x="215205" y="677466"/>
                  </a:cubicBezTo>
                  <a:cubicBezTo>
                    <a:pt x="216842" y="677448"/>
                    <a:pt x="217945" y="677559"/>
                    <a:pt x="218777" y="677466"/>
                  </a:cubicBezTo>
                  <a:cubicBezTo>
                    <a:pt x="218805" y="677418"/>
                    <a:pt x="219047" y="677513"/>
                    <a:pt x="219075" y="677466"/>
                  </a:cubicBezTo>
                  <a:cubicBezTo>
                    <a:pt x="221060" y="674159"/>
                    <a:pt x="223490" y="670487"/>
                    <a:pt x="225623" y="667643"/>
                  </a:cubicBezTo>
                  <a:cubicBezTo>
                    <a:pt x="225309" y="668062"/>
                    <a:pt x="226017" y="666278"/>
                    <a:pt x="226516" y="664369"/>
                  </a:cubicBezTo>
                  <a:cubicBezTo>
                    <a:pt x="227016" y="662460"/>
                    <a:pt x="227595" y="660004"/>
                    <a:pt x="228005" y="657523"/>
                  </a:cubicBezTo>
                  <a:cubicBezTo>
                    <a:pt x="228823" y="652561"/>
                    <a:pt x="229195" y="647243"/>
                    <a:pt x="229195" y="646212"/>
                  </a:cubicBezTo>
                  <a:cubicBezTo>
                    <a:pt x="229195" y="645003"/>
                    <a:pt x="228898" y="640973"/>
                    <a:pt x="228898" y="636984"/>
                  </a:cubicBezTo>
                  <a:cubicBezTo>
                    <a:pt x="228898" y="634990"/>
                    <a:pt x="229063" y="632776"/>
                    <a:pt x="229493" y="630734"/>
                  </a:cubicBezTo>
                  <a:cubicBezTo>
                    <a:pt x="229923" y="628691"/>
                    <a:pt x="230669" y="626616"/>
                    <a:pt x="232767" y="624781"/>
                  </a:cubicBezTo>
                  <a:cubicBezTo>
                    <a:pt x="235694" y="622219"/>
                    <a:pt x="238732" y="621228"/>
                    <a:pt x="241995" y="620018"/>
                  </a:cubicBezTo>
                  <a:cubicBezTo>
                    <a:pt x="245257" y="618808"/>
                    <a:pt x="248637" y="617484"/>
                    <a:pt x="250924" y="615851"/>
                  </a:cubicBezTo>
                  <a:cubicBezTo>
                    <a:pt x="256589" y="611805"/>
                    <a:pt x="259350" y="609681"/>
                    <a:pt x="262235" y="607219"/>
                  </a:cubicBezTo>
                  <a:cubicBezTo>
                    <a:pt x="262205" y="607053"/>
                    <a:pt x="262905" y="605828"/>
                    <a:pt x="263426" y="604540"/>
                  </a:cubicBezTo>
                  <a:cubicBezTo>
                    <a:pt x="264120" y="602822"/>
                    <a:pt x="264932" y="600667"/>
                    <a:pt x="265807" y="598289"/>
                  </a:cubicBezTo>
                  <a:cubicBezTo>
                    <a:pt x="266682" y="595911"/>
                    <a:pt x="267602" y="593372"/>
                    <a:pt x="268784" y="591145"/>
                  </a:cubicBezTo>
                  <a:cubicBezTo>
                    <a:pt x="269965" y="588919"/>
                    <a:pt x="271076" y="586585"/>
                    <a:pt x="274141" y="585192"/>
                  </a:cubicBezTo>
                  <a:cubicBezTo>
                    <a:pt x="275945" y="584372"/>
                    <a:pt x="276816" y="583376"/>
                    <a:pt x="279499" y="582513"/>
                  </a:cubicBezTo>
                  <a:cubicBezTo>
                    <a:pt x="282183" y="581651"/>
                    <a:pt x="285193" y="581911"/>
                    <a:pt x="289917" y="582811"/>
                  </a:cubicBezTo>
                  <a:cubicBezTo>
                    <a:pt x="295556" y="583885"/>
                    <a:pt x="298762" y="587241"/>
                    <a:pt x="300633" y="589062"/>
                  </a:cubicBezTo>
                  <a:cubicBezTo>
                    <a:pt x="302504" y="590882"/>
                    <a:pt x="302413" y="591145"/>
                    <a:pt x="305395" y="591145"/>
                  </a:cubicBezTo>
                  <a:cubicBezTo>
                    <a:pt x="313899" y="591145"/>
                    <a:pt x="307342" y="591189"/>
                    <a:pt x="330696" y="592038"/>
                  </a:cubicBezTo>
                  <a:cubicBezTo>
                    <a:pt x="354169" y="592892"/>
                    <a:pt x="360150" y="593644"/>
                    <a:pt x="371773" y="593229"/>
                  </a:cubicBezTo>
                  <a:cubicBezTo>
                    <a:pt x="379074" y="592968"/>
                    <a:pt x="387507" y="595440"/>
                    <a:pt x="395288" y="597694"/>
                  </a:cubicBezTo>
                  <a:cubicBezTo>
                    <a:pt x="399177" y="598820"/>
                    <a:pt x="402736" y="599898"/>
                    <a:pt x="405705" y="600670"/>
                  </a:cubicBezTo>
                  <a:cubicBezTo>
                    <a:pt x="408675" y="601443"/>
                    <a:pt x="411399" y="601878"/>
                    <a:pt x="411659" y="601861"/>
                  </a:cubicBezTo>
                  <a:cubicBezTo>
                    <a:pt x="414897" y="601645"/>
                    <a:pt x="414671" y="601767"/>
                    <a:pt x="415230" y="601563"/>
                  </a:cubicBezTo>
                  <a:cubicBezTo>
                    <a:pt x="415790" y="601360"/>
                    <a:pt x="417961" y="600249"/>
                    <a:pt x="422970" y="598289"/>
                  </a:cubicBezTo>
                  <a:cubicBezTo>
                    <a:pt x="432904" y="594401"/>
                    <a:pt x="433072" y="595056"/>
                    <a:pt x="440531" y="591741"/>
                  </a:cubicBezTo>
                  <a:cubicBezTo>
                    <a:pt x="448589" y="588159"/>
                    <a:pt x="456490" y="585813"/>
                    <a:pt x="460474" y="584002"/>
                  </a:cubicBezTo>
                  <a:cubicBezTo>
                    <a:pt x="463368" y="582686"/>
                    <a:pt x="470931" y="579681"/>
                    <a:pt x="478334" y="576858"/>
                  </a:cubicBezTo>
                  <a:cubicBezTo>
                    <a:pt x="485737" y="574035"/>
                    <a:pt x="492621" y="571500"/>
                    <a:pt x="492621" y="571500"/>
                  </a:cubicBezTo>
                  <a:lnTo>
                    <a:pt x="493514" y="571202"/>
                  </a:lnTo>
                  <a:lnTo>
                    <a:pt x="494705" y="571202"/>
                  </a:lnTo>
                  <a:cubicBezTo>
                    <a:pt x="494705" y="571202"/>
                    <a:pt x="510854" y="571723"/>
                    <a:pt x="517922" y="570309"/>
                  </a:cubicBezTo>
                  <a:cubicBezTo>
                    <a:pt x="518124" y="570269"/>
                    <a:pt x="521945" y="568569"/>
                    <a:pt x="525661" y="565845"/>
                  </a:cubicBezTo>
                  <a:cubicBezTo>
                    <a:pt x="529377" y="563121"/>
                    <a:pt x="533501" y="559645"/>
                    <a:pt x="537567" y="556022"/>
                  </a:cubicBezTo>
                  <a:cubicBezTo>
                    <a:pt x="541633" y="552399"/>
                    <a:pt x="545542" y="548712"/>
                    <a:pt x="548283" y="545902"/>
                  </a:cubicBezTo>
                  <a:cubicBezTo>
                    <a:pt x="549653" y="544496"/>
                    <a:pt x="550881" y="543433"/>
                    <a:pt x="551557" y="542627"/>
                  </a:cubicBezTo>
                  <a:cubicBezTo>
                    <a:pt x="551895" y="542224"/>
                    <a:pt x="552101" y="541811"/>
                    <a:pt x="552152" y="541734"/>
                  </a:cubicBezTo>
                  <a:cubicBezTo>
                    <a:pt x="552333" y="541298"/>
                    <a:pt x="552557" y="540607"/>
                    <a:pt x="552748" y="540246"/>
                  </a:cubicBezTo>
                  <a:cubicBezTo>
                    <a:pt x="553163" y="539462"/>
                    <a:pt x="553389" y="538645"/>
                    <a:pt x="553938" y="537865"/>
                  </a:cubicBezTo>
                  <a:cubicBezTo>
                    <a:pt x="555037" y="536305"/>
                    <a:pt x="556565" y="534569"/>
                    <a:pt x="558106" y="532805"/>
                  </a:cubicBezTo>
                  <a:cubicBezTo>
                    <a:pt x="561187" y="529276"/>
                    <a:pt x="564605" y="525778"/>
                    <a:pt x="567631" y="523577"/>
                  </a:cubicBezTo>
                  <a:cubicBezTo>
                    <a:pt x="570302" y="521634"/>
                    <a:pt x="574294" y="519310"/>
                    <a:pt x="578346" y="516731"/>
                  </a:cubicBezTo>
                  <a:cubicBezTo>
                    <a:pt x="582398" y="514153"/>
                    <a:pt x="586643" y="511259"/>
                    <a:pt x="588169" y="509885"/>
                  </a:cubicBezTo>
                  <a:cubicBezTo>
                    <a:pt x="593295" y="505272"/>
                    <a:pt x="602754" y="499467"/>
                    <a:pt x="602754" y="499467"/>
                  </a:cubicBezTo>
                  <a:lnTo>
                    <a:pt x="603052" y="499467"/>
                  </a:lnTo>
                  <a:lnTo>
                    <a:pt x="617041" y="492323"/>
                  </a:lnTo>
                  <a:lnTo>
                    <a:pt x="603945" y="466427"/>
                  </a:lnTo>
                  <a:lnTo>
                    <a:pt x="603647" y="465534"/>
                  </a:lnTo>
                  <a:lnTo>
                    <a:pt x="603647" y="464641"/>
                  </a:lnTo>
                  <a:cubicBezTo>
                    <a:pt x="603647" y="464641"/>
                    <a:pt x="601266" y="443132"/>
                    <a:pt x="601266" y="431602"/>
                  </a:cubicBezTo>
                  <a:cubicBezTo>
                    <a:pt x="601266" y="425307"/>
                    <a:pt x="602716" y="419673"/>
                    <a:pt x="604242" y="414635"/>
                  </a:cubicBezTo>
                  <a:cubicBezTo>
                    <a:pt x="605769" y="409597"/>
                    <a:pt x="607219" y="405312"/>
                    <a:pt x="607219" y="403027"/>
                  </a:cubicBezTo>
                  <a:cubicBezTo>
                    <a:pt x="607219" y="397302"/>
                    <a:pt x="609864" y="391355"/>
                    <a:pt x="612279" y="385167"/>
                  </a:cubicBezTo>
                  <a:cubicBezTo>
                    <a:pt x="613486" y="382073"/>
                    <a:pt x="614708" y="379016"/>
                    <a:pt x="615553" y="376535"/>
                  </a:cubicBezTo>
                  <a:cubicBezTo>
                    <a:pt x="616398" y="374055"/>
                    <a:pt x="616744" y="371708"/>
                    <a:pt x="616744" y="371475"/>
                  </a:cubicBezTo>
                  <a:cubicBezTo>
                    <a:pt x="616744" y="364827"/>
                    <a:pt x="617933" y="349156"/>
                    <a:pt x="622995" y="333970"/>
                  </a:cubicBezTo>
                  <a:cubicBezTo>
                    <a:pt x="625576" y="326227"/>
                    <a:pt x="629088" y="320490"/>
                    <a:pt x="634008" y="316706"/>
                  </a:cubicBezTo>
                  <a:cubicBezTo>
                    <a:pt x="638927" y="312922"/>
                    <a:pt x="644921" y="311646"/>
                    <a:pt x="651570" y="311646"/>
                  </a:cubicBezTo>
                  <a:cubicBezTo>
                    <a:pt x="654884" y="311646"/>
                    <a:pt x="663435" y="307276"/>
                    <a:pt x="670322" y="301823"/>
                  </a:cubicBezTo>
                  <a:cubicBezTo>
                    <a:pt x="673765" y="299097"/>
                    <a:pt x="676846" y="296228"/>
                    <a:pt x="679252" y="293787"/>
                  </a:cubicBezTo>
                  <a:cubicBezTo>
                    <a:pt x="681657" y="291346"/>
                    <a:pt x="683492" y="288878"/>
                    <a:pt x="683419" y="289024"/>
                  </a:cubicBezTo>
                  <a:cubicBezTo>
                    <a:pt x="683487" y="288886"/>
                    <a:pt x="684189" y="286683"/>
                    <a:pt x="684609" y="284262"/>
                  </a:cubicBezTo>
                  <a:cubicBezTo>
                    <a:pt x="685030" y="281841"/>
                    <a:pt x="685506" y="279017"/>
                    <a:pt x="685800" y="276225"/>
                  </a:cubicBezTo>
                  <a:cubicBezTo>
                    <a:pt x="686241" y="272041"/>
                    <a:pt x="686284" y="269865"/>
                    <a:pt x="686395" y="268188"/>
                  </a:cubicBezTo>
                  <a:lnTo>
                    <a:pt x="645319" y="238423"/>
                  </a:lnTo>
                  <a:lnTo>
                    <a:pt x="609005" y="211931"/>
                  </a:lnTo>
                  <a:lnTo>
                    <a:pt x="608707" y="211634"/>
                  </a:lnTo>
                  <a:lnTo>
                    <a:pt x="608112" y="211038"/>
                  </a:lnTo>
                  <a:cubicBezTo>
                    <a:pt x="608112" y="211038"/>
                    <a:pt x="590190" y="188376"/>
                    <a:pt x="583704" y="177998"/>
                  </a:cubicBezTo>
                  <a:cubicBezTo>
                    <a:pt x="580480" y="172840"/>
                    <a:pt x="579233" y="169202"/>
                    <a:pt x="578048" y="166092"/>
                  </a:cubicBezTo>
                  <a:cubicBezTo>
                    <a:pt x="576864" y="162982"/>
                    <a:pt x="576018" y="160393"/>
                    <a:pt x="573286" y="156567"/>
                  </a:cubicBezTo>
                  <a:cubicBezTo>
                    <a:pt x="567123" y="147939"/>
                    <a:pt x="564356" y="142875"/>
                    <a:pt x="564356" y="142875"/>
                  </a:cubicBezTo>
                  <a:lnTo>
                    <a:pt x="563761" y="141684"/>
                  </a:lnTo>
                  <a:lnTo>
                    <a:pt x="563761" y="140494"/>
                  </a:lnTo>
                  <a:cubicBezTo>
                    <a:pt x="563761" y="140494"/>
                    <a:pt x="564999" y="123637"/>
                    <a:pt x="567631" y="113109"/>
                  </a:cubicBezTo>
                  <a:cubicBezTo>
                    <a:pt x="569479" y="105717"/>
                    <a:pt x="575968" y="102057"/>
                    <a:pt x="581323" y="99715"/>
                  </a:cubicBezTo>
                  <a:cubicBezTo>
                    <a:pt x="585754" y="97776"/>
                    <a:pt x="588656" y="97323"/>
                    <a:pt x="589955" y="97036"/>
                  </a:cubicBezTo>
                  <a:lnTo>
                    <a:pt x="611088" y="82748"/>
                  </a:lnTo>
                  <a:cubicBezTo>
                    <a:pt x="611181" y="82748"/>
                    <a:pt x="611446" y="82951"/>
                    <a:pt x="610195" y="82451"/>
                  </a:cubicBezTo>
                  <a:cubicBezTo>
                    <a:pt x="605097" y="80411"/>
                    <a:pt x="595851" y="79130"/>
                    <a:pt x="577453" y="70545"/>
                  </a:cubicBezTo>
                  <a:cubicBezTo>
                    <a:pt x="572696" y="68325"/>
                    <a:pt x="569398" y="66183"/>
                    <a:pt x="567035" y="63996"/>
                  </a:cubicBezTo>
                  <a:cubicBezTo>
                    <a:pt x="564672" y="61809"/>
                    <a:pt x="563138" y="59125"/>
                    <a:pt x="562868" y="56555"/>
                  </a:cubicBezTo>
                  <a:cubicBezTo>
                    <a:pt x="562598" y="53985"/>
                    <a:pt x="563449" y="51969"/>
                    <a:pt x="563761" y="50602"/>
                  </a:cubicBezTo>
                  <a:cubicBezTo>
                    <a:pt x="564073" y="49234"/>
                    <a:pt x="564200" y="48477"/>
                    <a:pt x="564059" y="47625"/>
                  </a:cubicBezTo>
                  <a:cubicBezTo>
                    <a:pt x="563998" y="47260"/>
                    <a:pt x="563549" y="46396"/>
                    <a:pt x="562273" y="45244"/>
                  </a:cubicBezTo>
                  <a:cubicBezTo>
                    <a:pt x="560997" y="44091"/>
                    <a:pt x="558927" y="42784"/>
                    <a:pt x="556320" y="41374"/>
                  </a:cubicBezTo>
                  <a:cubicBezTo>
                    <a:pt x="551104" y="38555"/>
                    <a:pt x="543783" y="35552"/>
                    <a:pt x="536377" y="31849"/>
                  </a:cubicBezTo>
                  <a:cubicBezTo>
                    <a:pt x="534381" y="30851"/>
                    <a:pt x="534580" y="31104"/>
                    <a:pt x="533995" y="30956"/>
                  </a:cubicBezTo>
                  <a:cubicBezTo>
                    <a:pt x="533942" y="31792"/>
                    <a:pt x="533936" y="32397"/>
                    <a:pt x="533698" y="33635"/>
                  </a:cubicBezTo>
                  <a:cubicBezTo>
                    <a:pt x="533276" y="35830"/>
                    <a:pt x="531597" y="39179"/>
                    <a:pt x="528340" y="40481"/>
                  </a:cubicBezTo>
                  <a:cubicBezTo>
                    <a:pt x="525312" y="41693"/>
                    <a:pt x="522375" y="41852"/>
                    <a:pt x="518220" y="41970"/>
                  </a:cubicBezTo>
                  <a:cubicBezTo>
                    <a:pt x="514064" y="42087"/>
                    <a:pt x="509083" y="41823"/>
                    <a:pt x="503634" y="41672"/>
                  </a:cubicBezTo>
                  <a:cubicBezTo>
                    <a:pt x="492737" y="41369"/>
                    <a:pt x="480035" y="40779"/>
                    <a:pt x="469999" y="40779"/>
                  </a:cubicBezTo>
                  <a:cubicBezTo>
                    <a:pt x="468942" y="40779"/>
                    <a:pt x="469073" y="40778"/>
                    <a:pt x="468213" y="40779"/>
                  </a:cubicBezTo>
                  <a:cubicBezTo>
                    <a:pt x="467663" y="41701"/>
                    <a:pt x="467344" y="42994"/>
                    <a:pt x="466725" y="43458"/>
                  </a:cubicBezTo>
                  <a:cubicBezTo>
                    <a:pt x="463871" y="45598"/>
                    <a:pt x="461319" y="46068"/>
                    <a:pt x="457498" y="46732"/>
                  </a:cubicBezTo>
                  <a:cubicBezTo>
                    <a:pt x="453676" y="47396"/>
                    <a:pt x="448860" y="47837"/>
                    <a:pt x="443805" y="48220"/>
                  </a:cubicBezTo>
                  <a:cubicBezTo>
                    <a:pt x="433697" y="48986"/>
                    <a:pt x="421975" y="49113"/>
                    <a:pt x="412254" y="49113"/>
                  </a:cubicBezTo>
                  <a:cubicBezTo>
                    <a:pt x="407592" y="49113"/>
                    <a:pt x="404788" y="49403"/>
                    <a:pt x="403324" y="49709"/>
                  </a:cubicBezTo>
                  <a:cubicBezTo>
                    <a:pt x="401860" y="50015"/>
                    <a:pt x="401921" y="50211"/>
                    <a:pt x="401836" y="50304"/>
                  </a:cubicBezTo>
                  <a:cubicBezTo>
                    <a:pt x="401666" y="50491"/>
                    <a:pt x="400098" y="54479"/>
                    <a:pt x="394395" y="58043"/>
                  </a:cubicBezTo>
                  <a:cubicBezTo>
                    <a:pt x="387315" y="62468"/>
                    <a:pt x="377767" y="61791"/>
                    <a:pt x="368201" y="61020"/>
                  </a:cubicBezTo>
                  <a:cubicBezTo>
                    <a:pt x="358635" y="60248"/>
                    <a:pt x="349013" y="58936"/>
                    <a:pt x="343793" y="58936"/>
                  </a:cubicBezTo>
                  <a:cubicBezTo>
                    <a:pt x="336668" y="58936"/>
                    <a:pt x="331127" y="56159"/>
                    <a:pt x="327422" y="52983"/>
                  </a:cubicBezTo>
                  <a:cubicBezTo>
                    <a:pt x="323716" y="49807"/>
                    <a:pt x="321399" y="46498"/>
                    <a:pt x="319088" y="44648"/>
                  </a:cubicBezTo>
                  <a:cubicBezTo>
                    <a:pt x="315967" y="42152"/>
                    <a:pt x="315223" y="38758"/>
                    <a:pt x="314623" y="35421"/>
                  </a:cubicBezTo>
                  <a:cubicBezTo>
                    <a:pt x="314022" y="32084"/>
                    <a:pt x="313650" y="28353"/>
                    <a:pt x="313730" y="25003"/>
                  </a:cubicBezTo>
                  <a:cubicBezTo>
                    <a:pt x="313874" y="18936"/>
                    <a:pt x="314772" y="14668"/>
                    <a:pt x="314920" y="13692"/>
                  </a:cubicBezTo>
                  <a:lnTo>
                    <a:pt x="314920" y="13097"/>
                  </a:lnTo>
                  <a:cubicBezTo>
                    <a:pt x="314924" y="13071"/>
                    <a:pt x="314920" y="12502"/>
                    <a:pt x="314920" y="12502"/>
                  </a:cubicBezTo>
                  <a:lnTo>
                    <a:pt x="313134" y="0"/>
                  </a:lnTo>
                  <a:cubicBezTo>
                    <a:pt x="307181" y="0"/>
                    <a:pt x="278106" y="0"/>
                    <a:pt x="2726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6" name="Serbest Form: Şekil 603">
              <a:extLst>
                <a:ext uri="{FF2B5EF4-FFF2-40B4-BE49-F238E27FC236}">
                  <a16:creationId xmlns:a16="http://schemas.microsoft.com/office/drawing/2014/main" id="{CEB55C35-5690-68A5-D75E-07281FF8FA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4557" y="3295650"/>
              <a:ext cx="434950" cy="694563"/>
            </a:xfrm>
            <a:custGeom>
              <a:avLst/>
              <a:gdLst>
                <a:gd name="connsiteX0" fmla="*/ 229791 w 434950"/>
                <a:gd name="connsiteY0" fmla="*/ 0 h 694563"/>
                <a:gd name="connsiteX1" fmla="*/ 228302 w 434950"/>
                <a:gd name="connsiteY1" fmla="*/ 15776 h 694563"/>
                <a:gd name="connsiteX2" fmla="*/ 228302 w 434950"/>
                <a:gd name="connsiteY2" fmla="*/ 17264 h 694563"/>
                <a:gd name="connsiteX3" fmla="*/ 227112 w 434950"/>
                <a:gd name="connsiteY3" fmla="*/ 18455 h 694563"/>
                <a:gd name="connsiteX4" fmla="*/ 203002 w 434950"/>
                <a:gd name="connsiteY4" fmla="*/ 44946 h 694563"/>
                <a:gd name="connsiteX5" fmla="*/ 203002 w 434950"/>
                <a:gd name="connsiteY5" fmla="*/ 66675 h 694563"/>
                <a:gd name="connsiteX6" fmla="*/ 203002 w 434950"/>
                <a:gd name="connsiteY6" fmla="*/ 66973 h 694563"/>
                <a:gd name="connsiteX7" fmla="*/ 203895 w 434950"/>
                <a:gd name="connsiteY7" fmla="*/ 79474 h 694563"/>
                <a:gd name="connsiteX8" fmla="*/ 262235 w 434950"/>
                <a:gd name="connsiteY8" fmla="*/ 81558 h 694563"/>
                <a:gd name="connsiteX9" fmla="*/ 272355 w 434950"/>
                <a:gd name="connsiteY9" fmla="*/ 81855 h 694563"/>
                <a:gd name="connsiteX10" fmla="*/ 265807 w 434950"/>
                <a:gd name="connsiteY10" fmla="*/ 89595 h 694563"/>
                <a:gd name="connsiteX11" fmla="*/ 242888 w 434950"/>
                <a:gd name="connsiteY11" fmla="*/ 115788 h 694563"/>
                <a:gd name="connsiteX12" fmla="*/ 241697 w 434950"/>
                <a:gd name="connsiteY12" fmla="*/ 137220 h 694563"/>
                <a:gd name="connsiteX13" fmla="*/ 241399 w 434950"/>
                <a:gd name="connsiteY13" fmla="*/ 138113 h 694563"/>
                <a:gd name="connsiteX14" fmla="*/ 241102 w 434950"/>
                <a:gd name="connsiteY14" fmla="*/ 139005 h 694563"/>
                <a:gd name="connsiteX15" fmla="*/ 232767 w 434950"/>
                <a:gd name="connsiteY15" fmla="*/ 155674 h 694563"/>
                <a:gd name="connsiteX16" fmla="*/ 231874 w 434950"/>
                <a:gd name="connsiteY16" fmla="*/ 157163 h 694563"/>
                <a:gd name="connsiteX17" fmla="*/ 230684 w 434950"/>
                <a:gd name="connsiteY17" fmla="*/ 157758 h 694563"/>
                <a:gd name="connsiteX18" fmla="*/ 201513 w 434950"/>
                <a:gd name="connsiteY18" fmla="*/ 173534 h 694563"/>
                <a:gd name="connsiteX19" fmla="*/ 199430 w 434950"/>
                <a:gd name="connsiteY19" fmla="*/ 185440 h 694563"/>
                <a:gd name="connsiteX20" fmla="*/ 199430 w 434950"/>
                <a:gd name="connsiteY20" fmla="*/ 185738 h 694563"/>
                <a:gd name="connsiteX21" fmla="*/ 201811 w 434950"/>
                <a:gd name="connsiteY21" fmla="*/ 224433 h 694563"/>
                <a:gd name="connsiteX22" fmla="*/ 202109 w 434950"/>
                <a:gd name="connsiteY22" fmla="*/ 228898 h 694563"/>
                <a:gd name="connsiteX23" fmla="*/ 197644 w 434950"/>
                <a:gd name="connsiteY23" fmla="*/ 229493 h 694563"/>
                <a:gd name="connsiteX24" fmla="*/ 166092 w 434950"/>
                <a:gd name="connsiteY24" fmla="*/ 232470 h 694563"/>
                <a:gd name="connsiteX25" fmla="*/ 170259 w 434950"/>
                <a:gd name="connsiteY25" fmla="*/ 244673 h 694563"/>
                <a:gd name="connsiteX26" fmla="*/ 170557 w 434950"/>
                <a:gd name="connsiteY26" fmla="*/ 245566 h 694563"/>
                <a:gd name="connsiteX27" fmla="*/ 170557 w 434950"/>
                <a:gd name="connsiteY27" fmla="*/ 246162 h 694563"/>
                <a:gd name="connsiteX28" fmla="*/ 170557 w 434950"/>
                <a:gd name="connsiteY28" fmla="*/ 260747 h 694563"/>
                <a:gd name="connsiteX29" fmla="*/ 165497 w 434950"/>
                <a:gd name="connsiteY29" fmla="*/ 269379 h 694563"/>
                <a:gd name="connsiteX30" fmla="*/ 157163 w 434950"/>
                <a:gd name="connsiteY30" fmla="*/ 272058 h 694563"/>
                <a:gd name="connsiteX31" fmla="*/ 149423 w 434950"/>
                <a:gd name="connsiteY31" fmla="*/ 273248 h 694563"/>
                <a:gd name="connsiteX32" fmla="*/ 145852 w 434950"/>
                <a:gd name="connsiteY32" fmla="*/ 274141 h 694563"/>
                <a:gd name="connsiteX33" fmla="*/ 135434 w 434950"/>
                <a:gd name="connsiteY33" fmla="*/ 280988 h 694563"/>
                <a:gd name="connsiteX34" fmla="*/ 125909 w 434950"/>
                <a:gd name="connsiteY34" fmla="*/ 288131 h 694563"/>
                <a:gd name="connsiteX35" fmla="*/ 123230 w 434950"/>
                <a:gd name="connsiteY35" fmla="*/ 292894 h 694563"/>
                <a:gd name="connsiteX36" fmla="*/ 119955 w 434950"/>
                <a:gd name="connsiteY36" fmla="*/ 301526 h 694563"/>
                <a:gd name="connsiteX37" fmla="*/ 116384 w 434950"/>
                <a:gd name="connsiteY37" fmla="*/ 312539 h 694563"/>
                <a:gd name="connsiteX38" fmla="*/ 116384 w 434950"/>
                <a:gd name="connsiteY38" fmla="*/ 312837 h 694563"/>
                <a:gd name="connsiteX39" fmla="*/ 116086 w 434950"/>
                <a:gd name="connsiteY39" fmla="*/ 313134 h 694563"/>
                <a:gd name="connsiteX40" fmla="*/ 110728 w 434950"/>
                <a:gd name="connsiteY40" fmla="*/ 324743 h 694563"/>
                <a:gd name="connsiteX41" fmla="*/ 105668 w 434950"/>
                <a:gd name="connsiteY41" fmla="*/ 333673 h 694563"/>
                <a:gd name="connsiteX42" fmla="*/ 100310 w 434950"/>
                <a:gd name="connsiteY42" fmla="*/ 340221 h 694563"/>
                <a:gd name="connsiteX43" fmla="*/ 87809 w 434950"/>
                <a:gd name="connsiteY43" fmla="*/ 342602 h 694563"/>
                <a:gd name="connsiteX44" fmla="*/ 72033 w 434950"/>
                <a:gd name="connsiteY44" fmla="*/ 341114 h 694563"/>
                <a:gd name="connsiteX45" fmla="*/ 41077 w 434950"/>
                <a:gd name="connsiteY45" fmla="*/ 325338 h 694563"/>
                <a:gd name="connsiteX46" fmla="*/ 36016 w 434950"/>
                <a:gd name="connsiteY46" fmla="*/ 323552 h 694563"/>
                <a:gd name="connsiteX47" fmla="*/ 30063 w 434950"/>
                <a:gd name="connsiteY47" fmla="*/ 325041 h 694563"/>
                <a:gd name="connsiteX48" fmla="*/ 29468 w 434950"/>
                <a:gd name="connsiteY48" fmla="*/ 325636 h 694563"/>
                <a:gd name="connsiteX49" fmla="*/ 27087 w 434950"/>
                <a:gd name="connsiteY49" fmla="*/ 329208 h 694563"/>
                <a:gd name="connsiteX50" fmla="*/ 21729 w 434950"/>
                <a:gd name="connsiteY50" fmla="*/ 341709 h 694563"/>
                <a:gd name="connsiteX51" fmla="*/ 15180 w 434950"/>
                <a:gd name="connsiteY51" fmla="*/ 359569 h 694563"/>
                <a:gd name="connsiteX52" fmla="*/ 14585 w 434950"/>
                <a:gd name="connsiteY52" fmla="*/ 361355 h 694563"/>
                <a:gd name="connsiteX53" fmla="*/ 13097 w 434950"/>
                <a:gd name="connsiteY53" fmla="*/ 362248 h 694563"/>
                <a:gd name="connsiteX54" fmla="*/ 0 w 434950"/>
                <a:gd name="connsiteY54" fmla="*/ 369987 h 694563"/>
                <a:gd name="connsiteX55" fmla="*/ 6846 w 434950"/>
                <a:gd name="connsiteY55" fmla="*/ 374452 h 694563"/>
                <a:gd name="connsiteX56" fmla="*/ 16073 w 434950"/>
                <a:gd name="connsiteY56" fmla="*/ 379512 h 694563"/>
                <a:gd name="connsiteX57" fmla="*/ 27087 w 434950"/>
                <a:gd name="connsiteY57" fmla="*/ 385167 h 694563"/>
                <a:gd name="connsiteX58" fmla="*/ 35123 w 434950"/>
                <a:gd name="connsiteY58" fmla="*/ 389037 h 694563"/>
                <a:gd name="connsiteX59" fmla="*/ 37505 w 434950"/>
                <a:gd name="connsiteY59" fmla="*/ 390823 h 694563"/>
                <a:gd name="connsiteX60" fmla="*/ 38993 w 434950"/>
                <a:gd name="connsiteY60" fmla="*/ 394692 h 694563"/>
                <a:gd name="connsiteX61" fmla="*/ 38695 w 434950"/>
                <a:gd name="connsiteY61" fmla="*/ 397371 h 694563"/>
                <a:gd name="connsiteX62" fmla="*/ 40184 w 434950"/>
                <a:gd name="connsiteY62" fmla="*/ 401836 h 694563"/>
                <a:gd name="connsiteX63" fmla="*/ 42565 w 434950"/>
                <a:gd name="connsiteY63" fmla="*/ 411361 h 694563"/>
                <a:gd name="connsiteX64" fmla="*/ 39291 w 434950"/>
                <a:gd name="connsiteY64" fmla="*/ 418505 h 694563"/>
                <a:gd name="connsiteX65" fmla="*/ 31254 w 434950"/>
                <a:gd name="connsiteY65" fmla="*/ 424755 h 694563"/>
                <a:gd name="connsiteX66" fmla="*/ 29766 w 434950"/>
                <a:gd name="connsiteY66" fmla="*/ 429518 h 694563"/>
                <a:gd name="connsiteX67" fmla="*/ 29766 w 434950"/>
                <a:gd name="connsiteY67" fmla="*/ 441722 h 694563"/>
                <a:gd name="connsiteX68" fmla="*/ 30063 w 434950"/>
                <a:gd name="connsiteY68" fmla="*/ 471190 h 694563"/>
                <a:gd name="connsiteX69" fmla="*/ 30063 w 434950"/>
                <a:gd name="connsiteY69" fmla="*/ 475059 h 694563"/>
                <a:gd name="connsiteX70" fmla="*/ 30063 w 434950"/>
                <a:gd name="connsiteY70" fmla="*/ 475357 h 694563"/>
                <a:gd name="connsiteX71" fmla="*/ 36314 w 434950"/>
                <a:gd name="connsiteY71" fmla="*/ 482798 h 694563"/>
                <a:gd name="connsiteX72" fmla="*/ 55662 w 434950"/>
                <a:gd name="connsiteY72" fmla="*/ 500955 h 694563"/>
                <a:gd name="connsiteX73" fmla="*/ 74116 w 434950"/>
                <a:gd name="connsiteY73" fmla="*/ 509290 h 694563"/>
                <a:gd name="connsiteX74" fmla="*/ 94952 w 434950"/>
                <a:gd name="connsiteY74" fmla="*/ 516434 h 694563"/>
                <a:gd name="connsiteX75" fmla="*/ 106859 w 434950"/>
                <a:gd name="connsiteY75" fmla="*/ 525959 h 694563"/>
                <a:gd name="connsiteX76" fmla="*/ 111323 w 434950"/>
                <a:gd name="connsiteY76" fmla="*/ 531316 h 694563"/>
                <a:gd name="connsiteX77" fmla="*/ 115788 w 434950"/>
                <a:gd name="connsiteY77" fmla="*/ 538460 h 694563"/>
                <a:gd name="connsiteX78" fmla="*/ 115491 w 434950"/>
                <a:gd name="connsiteY78" fmla="*/ 545902 h 694563"/>
                <a:gd name="connsiteX79" fmla="*/ 112812 w 434950"/>
                <a:gd name="connsiteY79" fmla="*/ 560189 h 694563"/>
                <a:gd name="connsiteX80" fmla="*/ 111621 w 434950"/>
                <a:gd name="connsiteY80" fmla="*/ 588764 h 694563"/>
                <a:gd name="connsiteX81" fmla="*/ 105073 w 434950"/>
                <a:gd name="connsiteY81" fmla="*/ 605731 h 694563"/>
                <a:gd name="connsiteX82" fmla="*/ 104477 w 434950"/>
                <a:gd name="connsiteY82" fmla="*/ 616744 h 694563"/>
                <a:gd name="connsiteX83" fmla="*/ 106859 w 434950"/>
                <a:gd name="connsiteY83" fmla="*/ 633413 h 694563"/>
                <a:gd name="connsiteX84" fmla="*/ 107454 w 434950"/>
                <a:gd name="connsiteY84" fmla="*/ 639663 h 694563"/>
                <a:gd name="connsiteX85" fmla="*/ 109240 w 434950"/>
                <a:gd name="connsiteY85" fmla="*/ 639663 h 694563"/>
                <a:gd name="connsiteX86" fmla="*/ 117574 w 434950"/>
                <a:gd name="connsiteY86" fmla="*/ 641449 h 694563"/>
                <a:gd name="connsiteX87" fmla="*/ 124420 w 434950"/>
                <a:gd name="connsiteY87" fmla="*/ 644723 h 694563"/>
                <a:gd name="connsiteX88" fmla="*/ 138113 w 434950"/>
                <a:gd name="connsiteY88" fmla="*/ 656034 h 694563"/>
                <a:gd name="connsiteX89" fmla="*/ 150019 w 434950"/>
                <a:gd name="connsiteY89" fmla="*/ 668536 h 694563"/>
                <a:gd name="connsiteX90" fmla="*/ 157460 w 434950"/>
                <a:gd name="connsiteY90" fmla="*/ 673596 h 694563"/>
                <a:gd name="connsiteX91" fmla="*/ 172343 w 434950"/>
                <a:gd name="connsiteY91" fmla="*/ 682526 h 694563"/>
                <a:gd name="connsiteX92" fmla="*/ 178296 w 434950"/>
                <a:gd name="connsiteY92" fmla="*/ 686098 h 694563"/>
                <a:gd name="connsiteX93" fmla="*/ 178891 w 434950"/>
                <a:gd name="connsiteY93" fmla="*/ 686395 h 694563"/>
                <a:gd name="connsiteX94" fmla="*/ 180975 w 434950"/>
                <a:gd name="connsiteY94" fmla="*/ 684907 h 694563"/>
                <a:gd name="connsiteX95" fmla="*/ 187523 w 434950"/>
                <a:gd name="connsiteY95" fmla="*/ 682823 h 694563"/>
                <a:gd name="connsiteX96" fmla="*/ 198537 w 434950"/>
                <a:gd name="connsiteY96" fmla="*/ 684014 h 694563"/>
                <a:gd name="connsiteX97" fmla="*/ 214908 w 434950"/>
                <a:gd name="connsiteY97" fmla="*/ 686693 h 694563"/>
                <a:gd name="connsiteX98" fmla="*/ 242888 w 434950"/>
                <a:gd name="connsiteY98" fmla="*/ 690265 h 694563"/>
                <a:gd name="connsiteX99" fmla="*/ 267891 w 434950"/>
                <a:gd name="connsiteY99" fmla="*/ 692646 h 694563"/>
                <a:gd name="connsiteX100" fmla="*/ 293787 w 434950"/>
                <a:gd name="connsiteY100" fmla="*/ 693837 h 694563"/>
                <a:gd name="connsiteX101" fmla="*/ 308372 w 434950"/>
                <a:gd name="connsiteY101" fmla="*/ 688479 h 694563"/>
                <a:gd name="connsiteX102" fmla="*/ 325041 w 434950"/>
                <a:gd name="connsiteY102" fmla="*/ 681038 h 694563"/>
                <a:gd name="connsiteX103" fmla="*/ 334268 w 434950"/>
                <a:gd name="connsiteY103" fmla="*/ 673001 h 694563"/>
                <a:gd name="connsiteX104" fmla="*/ 333077 w 434950"/>
                <a:gd name="connsiteY104" fmla="*/ 647105 h 694563"/>
                <a:gd name="connsiteX105" fmla="*/ 333077 w 434950"/>
                <a:gd name="connsiteY105" fmla="*/ 645616 h 694563"/>
                <a:gd name="connsiteX106" fmla="*/ 333673 w 434950"/>
                <a:gd name="connsiteY106" fmla="*/ 644426 h 694563"/>
                <a:gd name="connsiteX107" fmla="*/ 348258 w 434950"/>
                <a:gd name="connsiteY107" fmla="*/ 619125 h 694563"/>
                <a:gd name="connsiteX108" fmla="*/ 348555 w 434950"/>
                <a:gd name="connsiteY108" fmla="*/ 618232 h 694563"/>
                <a:gd name="connsiteX109" fmla="*/ 349448 w 434950"/>
                <a:gd name="connsiteY109" fmla="*/ 617637 h 694563"/>
                <a:gd name="connsiteX110" fmla="*/ 362248 w 434950"/>
                <a:gd name="connsiteY110" fmla="*/ 609005 h 694563"/>
                <a:gd name="connsiteX111" fmla="*/ 372070 w 434950"/>
                <a:gd name="connsiteY111" fmla="*/ 602754 h 694563"/>
                <a:gd name="connsiteX112" fmla="*/ 380107 w 434950"/>
                <a:gd name="connsiteY112" fmla="*/ 598884 h 694563"/>
                <a:gd name="connsiteX113" fmla="*/ 381000 w 434950"/>
                <a:gd name="connsiteY113" fmla="*/ 598289 h 694563"/>
                <a:gd name="connsiteX114" fmla="*/ 383977 w 434950"/>
                <a:gd name="connsiteY114" fmla="*/ 595908 h 694563"/>
                <a:gd name="connsiteX115" fmla="*/ 392311 w 434950"/>
                <a:gd name="connsiteY115" fmla="*/ 588169 h 694563"/>
                <a:gd name="connsiteX116" fmla="*/ 406301 w 434950"/>
                <a:gd name="connsiteY116" fmla="*/ 572988 h 694563"/>
                <a:gd name="connsiteX117" fmla="*/ 420886 w 434950"/>
                <a:gd name="connsiteY117" fmla="*/ 559891 h 694563"/>
                <a:gd name="connsiteX118" fmla="*/ 433685 w 434950"/>
                <a:gd name="connsiteY118" fmla="*/ 547092 h 694563"/>
                <a:gd name="connsiteX119" fmla="*/ 434578 w 434950"/>
                <a:gd name="connsiteY119" fmla="*/ 531912 h 694563"/>
                <a:gd name="connsiteX120" fmla="*/ 431899 w 434950"/>
                <a:gd name="connsiteY120" fmla="*/ 515243 h 694563"/>
                <a:gd name="connsiteX121" fmla="*/ 426541 w 434950"/>
                <a:gd name="connsiteY121" fmla="*/ 507504 h 694563"/>
                <a:gd name="connsiteX122" fmla="*/ 415826 w 434950"/>
                <a:gd name="connsiteY122" fmla="*/ 495598 h 694563"/>
                <a:gd name="connsiteX123" fmla="*/ 411063 w 434950"/>
                <a:gd name="connsiteY123" fmla="*/ 480120 h 694563"/>
                <a:gd name="connsiteX124" fmla="*/ 410170 w 434950"/>
                <a:gd name="connsiteY124" fmla="*/ 467618 h 694563"/>
                <a:gd name="connsiteX125" fmla="*/ 409277 w 434950"/>
                <a:gd name="connsiteY125" fmla="*/ 450949 h 694563"/>
                <a:gd name="connsiteX126" fmla="*/ 410170 w 434950"/>
                <a:gd name="connsiteY126" fmla="*/ 439936 h 694563"/>
                <a:gd name="connsiteX127" fmla="*/ 406003 w 434950"/>
                <a:gd name="connsiteY127" fmla="*/ 433090 h 694563"/>
                <a:gd name="connsiteX128" fmla="*/ 397073 w 434950"/>
                <a:gd name="connsiteY128" fmla="*/ 422970 h 694563"/>
                <a:gd name="connsiteX129" fmla="*/ 387251 w 434950"/>
                <a:gd name="connsiteY129" fmla="*/ 391716 h 694563"/>
                <a:gd name="connsiteX130" fmla="*/ 393502 w 434950"/>
                <a:gd name="connsiteY130" fmla="*/ 373261 h 694563"/>
                <a:gd name="connsiteX131" fmla="*/ 394097 w 434950"/>
                <a:gd name="connsiteY131" fmla="*/ 372070 h 694563"/>
                <a:gd name="connsiteX132" fmla="*/ 398264 w 434950"/>
                <a:gd name="connsiteY132" fmla="*/ 360164 h 694563"/>
                <a:gd name="connsiteX133" fmla="*/ 401538 w 434950"/>
                <a:gd name="connsiteY133" fmla="*/ 350341 h 694563"/>
                <a:gd name="connsiteX134" fmla="*/ 402729 w 434950"/>
                <a:gd name="connsiteY134" fmla="*/ 344984 h 694563"/>
                <a:gd name="connsiteX135" fmla="*/ 404217 w 434950"/>
                <a:gd name="connsiteY135" fmla="*/ 337840 h 694563"/>
                <a:gd name="connsiteX136" fmla="*/ 406598 w 434950"/>
                <a:gd name="connsiteY136" fmla="*/ 328910 h 694563"/>
                <a:gd name="connsiteX137" fmla="*/ 410170 w 434950"/>
                <a:gd name="connsiteY137" fmla="*/ 319385 h 694563"/>
                <a:gd name="connsiteX138" fmla="*/ 410170 w 434950"/>
                <a:gd name="connsiteY138" fmla="*/ 318790 h 694563"/>
                <a:gd name="connsiteX139" fmla="*/ 413742 w 434950"/>
                <a:gd name="connsiteY139" fmla="*/ 267593 h 694563"/>
                <a:gd name="connsiteX140" fmla="*/ 413742 w 434950"/>
                <a:gd name="connsiteY140" fmla="*/ 266998 h 694563"/>
                <a:gd name="connsiteX141" fmla="*/ 414040 w 434950"/>
                <a:gd name="connsiteY141" fmla="*/ 266402 h 694563"/>
                <a:gd name="connsiteX142" fmla="*/ 419398 w 434950"/>
                <a:gd name="connsiteY142" fmla="*/ 251817 h 694563"/>
                <a:gd name="connsiteX143" fmla="*/ 419398 w 434950"/>
                <a:gd name="connsiteY143" fmla="*/ 247650 h 694563"/>
                <a:gd name="connsiteX144" fmla="*/ 420886 w 434950"/>
                <a:gd name="connsiteY144" fmla="*/ 247650 h 694563"/>
                <a:gd name="connsiteX145" fmla="*/ 418505 w 434950"/>
                <a:gd name="connsiteY145" fmla="*/ 222647 h 694563"/>
                <a:gd name="connsiteX146" fmla="*/ 409575 w 434950"/>
                <a:gd name="connsiteY146" fmla="*/ 208062 h 694563"/>
                <a:gd name="connsiteX147" fmla="*/ 393502 w 434950"/>
                <a:gd name="connsiteY147" fmla="*/ 186035 h 694563"/>
                <a:gd name="connsiteX148" fmla="*/ 379214 w 434950"/>
                <a:gd name="connsiteY148" fmla="*/ 171748 h 694563"/>
                <a:gd name="connsiteX149" fmla="*/ 369391 w 434950"/>
                <a:gd name="connsiteY149" fmla="*/ 164009 h 694563"/>
                <a:gd name="connsiteX150" fmla="*/ 363438 w 434950"/>
                <a:gd name="connsiteY150" fmla="*/ 156567 h 694563"/>
                <a:gd name="connsiteX151" fmla="*/ 359271 w 434950"/>
                <a:gd name="connsiteY151" fmla="*/ 146447 h 694563"/>
                <a:gd name="connsiteX152" fmla="*/ 354806 w 434950"/>
                <a:gd name="connsiteY152" fmla="*/ 133350 h 694563"/>
                <a:gd name="connsiteX153" fmla="*/ 354806 w 434950"/>
                <a:gd name="connsiteY153" fmla="*/ 132755 h 694563"/>
                <a:gd name="connsiteX154" fmla="*/ 354806 w 434950"/>
                <a:gd name="connsiteY154" fmla="*/ 132159 h 694563"/>
                <a:gd name="connsiteX155" fmla="*/ 354806 w 434950"/>
                <a:gd name="connsiteY155" fmla="*/ 98227 h 694563"/>
                <a:gd name="connsiteX156" fmla="*/ 354806 w 434950"/>
                <a:gd name="connsiteY156" fmla="*/ 97631 h 694563"/>
                <a:gd name="connsiteX157" fmla="*/ 354806 w 434950"/>
                <a:gd name="connsiteY157" fmla="*/ 97036 h 694563"/>
                <a:gd name="connsiteX158" fmla="*/ 360759 w 434950"/>
                <a:gd name="connsiteY158" fmla="*/ 75605 h 694563"/>
                <a:gd name="connsiteX159" fmla="*/ 341412 w 434950"/>
                <a:gd name="connsiteY159" fmla="*/ 71735 h 694563"/>
                <a:gd name="connsiteX160" fmla="*/ 333375 w 434950"/>
                <a:gd name="connsiteY160" fmla="*/ 68163 h 694563"/>
                <a:gd name="connsiteX161" fmla="*/ 321766 w 434950"/>
                <a:gd name="connsiteY161" fmla="*/ 61615 h 694563"/>
                <a:gd name="connsiteX162" fmla="*/ 301228 w 434950"/>
                <a:gd name="connsiteY162" fmla="*/ 47923 h 694563"/>
                <a:gd name="connsiteX163" fmla="*/ 281285 w 434950"/>
                <a:gd name="connsiteY163" fmla="*/ 33933 h 694563"/>
                <a:gd name="connsiteX164" fmla="*/ 280988 w 434950"/>
                <a:gd name="connsiteY164" fmla="*/ 33635 h 694563"/>
                <a:gd name="connsiteX165" fmla="*/ 256282 w 434950"/>
                <a:gd name="connsiteY165" fmla="*/ 14585 h 694563"/>
                <a:gd name="connsiteX166" fmla="*/ 255687 w 434950"/>
                <a:gd name="connsiteY166" fmla="*/ 14288 h 694563"/>
                <a:gd name="connsiteX167" fmla="*/ 229791 w 434950"/>
                <a:gd name="connsiteY167" fmla="*/ 0 h 69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434950" h="694563">
                  <a:moveTo>
                    <a:pt x="229791" y="0"/>
                  </a:moveTo>
                  <a:lnTo>
                    <a:pt x="228302" y="15776"/>
                  </a:lnTo>
                  <a:lnTo>
                    <a:pt x="228302" y="17264"/>
                  </a:lnTo>
                  <a:lnTo>
                    <a:pt x="227112" y="18455"/>
                  </a:lnTo>
                  <a:lnTo>
                    <a:pt x="203002" y="44946"/>
                  </a:lnTo>
                  <a:lnTo>
                    <a:pt x="203002" y="66675"/>
                  </a:lnTo>
                  <a:lnTo>
                    <a:pt x="203002" y="66973"/>
                  </a:lnTo>
                  <a:lnTo>
                    <a:pt x="203895" y="79474"/>
                  </a:lnTo>
                  <a:lnTo>
                    <a:pt x="262235" y="81558"/>
                  </a:lnTo>
                  <a:lnTo>
                    <a:pt x="272355" y="81855"/>
                  </a:lnTo>
                  <a:lnTo>
                    <a:pt x="265807" y="89595"/>
                  </a:lnTo>
                  <a:lnTo>
                    <a:pt x="242888" y="115788"/>
                  </a:lnTo>
                  <a:lnTo>
                    <a:pt x="241697" y="137220"/>
                  </a:lnTo>
                  <a:lnTo>
                    <a:pt x="241399" y="138113"/>
                  </a:lnTo>
                  <a:lnTo>
                    <a:pt x="241102" y="139005"/>
                  </a:lnTo>
                  <a:lnTo>
                    <a:pt x="232767" y="155674"/>
                  </a:lnTo>
                  <a:lnTo>
                    <a:pt x="231874" y="157163"/>
                  </a:lnTo>
                  <a:lnTo>
                    <a:pt x="230684" y="157758"/>
                  </a:lnTo>
                  <a:lnTo>
                    <a:pt x="201513" y="173534"/>
                  </a:lnTo>
                  <a:lnTo>
                    <a:pt x="199430" y="185440"/>
                  </a:lnTo>
                  <a:lnTo>
                    <a:pt x="199430" y="185738"/>
                  </a:lnTo>
                  <a:lnTo>
                    <a:pt x="201811" y="224433"/>
                  </a:lnTo>
                  <a:lnTo>
                    <a:pt x="202109" y="228898"/>
                  </a:lnTo>
                  <a:lnTo>
                    <a:pt x="197644" y="229493"/>
                  </a:lnTo>
                  <a:lnTo>
                    <a:pt x="166092" y="232470"/>
                  </a:lnTo>
                  <a:lnTo>
                    <a:pt x="170259" y="244673"/>
                  </a:lnTo>
                  <a:lnTo>
                    <a:pt x="170557" y="245566"/>
                  </a:lnTo>
                  <a:lnTo>
                    <a:pt x="170557" y="246162"/>
                  </a:lnTo>
                  <a:cubicBezTo>
                    <a:pt x="170557" y="246162"/>
                    <a:pt x="170557" y="252328"/>
                    <a:pt x="170557" y="260747"/>
                  </a:cubicBezTo>
                  <a:cubicBezTo>
                    <a:pt x="170557" y="264552"/>
                    <a:pt x="168178" y="267839"/>
                    <a:pt x="165497" y="269379"/>
                  </a:cubicBezTo>
                  <a:cubicBezTo>
                    <a:pt x="162816" y="270919"/>
                    <a:pt x="159928" y="271570"/>
                    <a:pt x="157163" y="272058"/>
                  </a:cubicBezTo>
                  <a:cubicBezTo>
                    <a:pt x="154397" y="272546"/>
                    <a:pt x="151571" y="272873"/>
                    <a:pt x="149423" y="273248"/>
                  </a:cubicBezTo>
                  <a:cubicBezTo>
                    <a:pt x="147276" y="273623"/>
                    <a:pt x="145708" y="274249"/>
                    <a:pt x="145852" y="274141"/>
                  </a:cubicBezTo>
                  <a:cubicBezTo>
                    <a:pt x="143090" y="276212"/>
                    <a:pt x="139271" y="278479"/>
                    <a:pt x="135434" y="280988"/>
                  </a:cubicBezTo>
                  <a:cubicBezTo>
                    <a:pt x="131596" y="283496"/>
                    <a:pt x="127753" y="286287"/>
                    <a:pt x="125909" y="288131"/>
                  </a:cubicBezTo>
                  <a:cubicBezTo>
                    <a:pt x="125618" y="288422"/>
                    <a:pt x="124371" y="290403"/>
                    <a:pt x="123230" y="292894"/>
                  </a:cubicBezTo>
                  <a:cubicBezTo>
                    <a:pt x="122088" y="295385"/>
                    <a:pt x="120978" y="298606"/>
                    <a:pt x="119955" y="301526"/>
                  </a:cubicBezTo>
                  <a:cubicBezTo>
                    <a:pt x="117911" y="307366"/>
                    <a:pt x="116384" y="312539"/>
                    <a:pt x="116384" y="312539"/>
                  </a:cubicBezTo>
                  <a:lnTo>
                    <a:pt x="116384" y="312837"/>
                  </a:lnTo>
                  <a:lnTo>
                    <a:pt x="116086" y="313134"/>
                  </a:lnTo>
                  <a:cubicBezTo>
                    <a:pt x="116086" y="313134"/>
                    <a:pt x="113807" y="318739"/>
                    <a:pt x="110728" y="324743"/>
                  </a:cubicBezTo>
                  <a:cubicBezTo>
                    <a:pt x="109188" y="327745"/>
                    <a:pt x="107361" y="330952"/>
                    <a:pt x="105668" y="333673"/>
                  </a:cubicBezTo>
                  <a:cubicBezTo>
                    <a:pt x="103975" y="336394"/>
                    <a:pt x="102732" y="338405"/>
                    <a:pt x="100310" y="340221"/>
                  </a:cubicBezTo>
                  <a:cubicBezTo>
                    <a:pt x="96533" y="343054"/>
                    <a:pt x="91966" y="343082"/>
                    <a:pt x="87809" y="342602"/>
                  </a:cubicBezTo>
                  <a:cubicBezTo>
                    <a:pt x="83651" y="342123"/>
                    <a:pt x="78852" y="341114"/>
                    <a:pt x="72033" y="341114"/>
                  </a:cubicBezTo>
                  <a:cubicBezTo>
                    <a:pt x="55748" y="341114"/>
                    <a:pt x="46865" y="331127"/>
                    <a:pt x="41077" y="325338"/>
                  </a:cubicBezTo>
                  <a:cubicBezTo>
                    <a:pt x="38968" y="323229"/>
                    <a:pt x="37869" y="323357"/>
                    <a:pt x="36016" y="323552"/>
                  </a:cubicBezTo>
                  <a:cubicBezTo>
                    <a:pt x="34472" y="323715"/>
                    <a:pt x="32386" y="324404"/>
                    <a:pt x="30063" y="325041"/>
                  </a:cubicBezTo>
                  <a:cubicBezTo>
                    <a:pt x="30045" y="325078"/>
                    <a:pt x="29743" y="325252"/>
                    <a:pt x="29468" y="325636"/>
                  </a:cubicBezTo>
                  <a:cubicBezTo>
                    <a:pt x="28918" y="326403"/>
                    <a:pt x="27925" y="327557"/>
                    <a:pt x="27087" y="329208"/>
                  </a:cubicBezTo>
                  <a:cubicBezTo>
                    <a:pt x="25409" y="332510"/>
                    <a:pt x="23503" y="337200"/>
                    <a:pt x="21729" y="341709"/>
                  </a:cubicBezTo>
                  <a:cubicBezTo>
                    <a:pt x="18180" y="350729"/>
                    <a:pt x="15180" y="359569"/>
                    <a:pt x="15180" y="359569"/>
                  </a:cubicBezTo>
                  <a:lnTo>
                    <a:pt x="14585" y="361355"/>
                  </a:lnTo>
                  <a:lnTo>
                    <a:pt x="13097" y="362248"/>
                  </a:lnTo>
                  <a:lnTo>
                    <a:pt x="0" y="369987"/>
                  </a:lnTo>
                  <a:cubicBezTo>
                    <a:pt x="1699" y="371230"/>
                    <a:pt x="2961" y="372509"/>
                    <a:pt x="6846" y="374452"/>
                  </a:cubicBezTo>
                  <a:cubicBezTo>
                    <a:pt x="12973" y="377515"/>
                    <a:pt x="14577" y="378560"/>
                    <a:pt x="16073" y="379512"/>
                  </a:cubicBezTo>
                  <a:cubicBezTo>
                    <a:pt x="17570" y="380464"/>
                    <a:pt x="19339" y="381592"/>
                    <a:pt x="27087" y="385167"/>
                  </a:cubicBezTo>
                  <a:cubicBezTo>
                    <a:pt x="31002" y="386974"/>
                    <a:pt x="33409" y="388029"/>
                    <a:pt x="35123" y="389037"/>
                  </a:cubicBezTo>
                  <a:cubicBezTo>
                    <a:pt x="35980" y="389541"/>
                    <a:pt x="36657" y="389805"/>
                    <a:pt x="37505" y="390823"/>
                  </a:cubicBezTo>
                  <a:cubicBezTo>
                    <a:pt x="38353" y="391840"/>
                    <a:pt x="38993" y="393598"/>
                    <a:pt x="38993" y="394692"/>
                  </a:cubicBezTo>
                  <a:cubicBezTo>
                    <a:pt x="38993" y="396881"/>
                    <a:pt x="38665" y="396818"/>
                    <a:pt x="38695" y="397371"/>
                  </a:cubicBezTo>
                  <a:cubicBezTo>
                    <a:pt x="38726" y="397924"/>
                    <a:pt x="38879" y="399227"/>
                    <a:pt x="40184" y="401836"/>
                  </a:cubicBezTo>
                  <a:cubicBezTo>
                    <a:pt x="41914" y="405297"/>
                    <a:pt x="42786" y="408354"/>
                    <a:pt x="42565" y="411361"/>
                  </a:cubicBezTo>
                  <a:cubicBezTo>
                    <a:pt x="42343" y="414368"/>
                    <a:pt x="40942" y="416853"/>
                    <a:pt x="39291" y="418505"/>
                  </a:cubicBezTo>
                  <a:cubicBezTo>
                    <a:pt x="35988" y="421807"/>
                    <a:pt x="32692" y="422958"/>
                    <a:pt x="31254" y="424755"/>
                  </a:cubicBezTo>
                  <a:cubicBezTo>
                    <a:pt x="29405" y="427067"/>
                    <a:pt x="29642" y="427300"/>
                    <a:pt x="29766" y="429518"/>
                  </a:cubicBezTo>
                  <a:cubicBezTo>
                    <a:pt x="29889" y="431736"/>
                    <a:pt x="30429" y="435752"/>
                    <a:pt x="29766" y="441722"/>
                  </a:cubicBezTo>
                  <a:cubicBezTo>
                    <a:pt x="28640" y="451854"/>
                    <a:pt x="30063" y="462317"/>
                    <a:pt x="30063" y="471190"/>
                  </a:cubicBezTo>
                  <a:cubicBezTo>
                    <a:pt x="30063" y="473295"/>
                    <a:pt x="30005" y="474542"/>
                    <a:pt x="30063" y="475059"/>
                  </a:cubicBezTo>
                  <a:cubicBezTo>
                    <a:pt x="30122" y="475577"/>
                    <a:pt x="29973" y="475222"/>
                    <a:pt x="30063" y="475357"/>
                  </a:cubicBezTo>
                  <a:cubicBezTo>
                    <a:pt x="30243" y="475626"/>
                    <a:pt x="32534" y="477759"/>
                    <a:pt x="36314" y="482798"/>
                  </a:cubicBezTo>
                  <a:cubicBezTo>
                    <a:pt x="43607" y="492522"/>
                    <a:pt x="39970" y="488885"/>
                    <a:pt x="55662" y="500955"/>
                  </a:cubicBezTo>
                  <a:cubicBezTo>
                    <a:pt x="62862" y="506494"/>
                    <a:pt x="68153" y="507981"/>
                    <a:pt x="74116" y="509290"/>
                  </a:cubicBezTo>
                  <a:cubicBezTo>
                    <a:pt x="80080" y="510599"/>
                    <a:pt x="86997" y="511793"/>
                    <a:pt x="94952" y="516434"/>
                  </a:cubicBezTo>
                  <a:cubicBezTo>
                    <a:pt x="102417" y="520788"/>
                    <a:pt x="105182" y="523443"/>
                    <a:pt x="106859" y="525959"/>
                  </a:cubicBezTo>
                  <a:cubicBezTo>
                    <a:pt x="108536" y="528474"/>
                    <a:pt x="108215" y="528726"/>
                    <a:pt x="111323" y="531316"/>
                  </a:cubicBezTo>
                  <a:cubicBezTo>
                    <a:pt x="113727" y="533320"/>
                    <a:pt x="115223" y="535762"/>
                    <a:pt x="115788" y="538460"/>
                  </a:cubicBezTo>
                  <a:cubicBezTo>
                    <a:pt x="116353" y="541158"/>
                    <a:pt x="116002" y="543686"/>
                    <a:pt x="115491" y="545902"/>
                  </a:cubicBezTo>
                  <a:cubicBezTo>
                    <a:pt x="114468" y="550332"/>
                    <a:pt x="112812" y="554440"/>
                    <a:pt x="112812" y="560189"/>
                  </a:cubicBezTo>
                  <a:cubicBezTo>
                    <a:pt x="112812" y="573419"/>
                    <a:pt x="112909" y="581040"/>
                    <a:pt x="111621" y="588764"/>
                  </a:cubicBezTo>
                  <a:cubicBezTo>
                    <a:pt x="110418" y="595981"/>
                    <a:pt x="109883" y="597312"/>
                    <a:pt x="105073" y="605731"/>
                  </a:cubicBezTo>
                  <a:cubicBezTo>
                    <a:pt x="103528" y="608434"/>
                    <a:pt x="103633" y="611957"/>
                    <a:pt x="104477" y="616744"/>
                  </a:cubicBezTo>
                  <a:cubicBezTo>
                    <a:pt x="105322" y="621530"/>
                    <a:pt x="106859" y="627118"/>
                    <a:pt x="106859" y="633413"/>
                  </a:cubicBezTo>
                  <a:cubicBezTo>
                    <a:pt x="106859" y="638244"/>
                    <a:pt x="107695" y="639878"/>
                    <a:pt x="107454" y="639663"/>
                  </a:cubicBezTo>
                  <a:cubicBezTo>
                    <a:pt x="107803" y="639701"/>
                    <a:pt x="108209" y="639663"/>
                    <a:pt x="109240" y="639663"/>
                  </a:cubicBezTo>
                  <a:cubicBezTo>
                    <a:pt x="112439" y="639663"/>
                    <a:pt x="115339" y="640417"/>
                    <a:pt x="117574" y="641449"/>
                  </a:cubicBezTo>
                  <a:cubicBezTo>
                    <a:pt x="119810" y="642481"/>
                    <a:pt x="121718" y="643643"/>
                    <a:pt x="124420" y="644723"/>
                  </a:cubicBezTo>
                  <a:cubicBezTo>
                    <a:pt x="129460" y="646739"/>
                    <a:pt x="133496" y="651263"/>
                    <a:pt x="138113" y="656034"/>
                  </a:cubicBezTo>
                  <a:cubicBezTo>
                    <a:pt x="142729" y="660805"/>
                    <a:pt x="147236" y="665754"/>
                    <a:pt x="150019" y="668536"/>
                  </a:cubicBezTo>
                  <a:cubicBezTo>
                    <a:pt x="152576" y="671094"/>
                    <a:pt x="154153" y="671942"/>
                    <a:pt x="157460" y="673596"/>
                  </a:cubicBezTo>
                  <a:cubicBezTo>
                    <a:pt x="160768" y="675250"/>
                    <a:pt x="165485" y="677538"/>
                    <a:pt x="172343" y="682526"/>
                  </a:cubicBezTo>
                  <a:cubicBezTo>
                    <a:pt x="175439" y="684777"/>
                    <a:pt x="177372" y="685800"/>
                    <a:pt x="178296" y="686098"/>
                  </a:cubicBezTo>
                  <a:cubicBezTo>
                    <a:pt x="179220" y="686396"/>
                    <a:pt x="178856" y="686412"/>
                    <a:pt x="178891" y="686395"/>
                  </a:cubicBezTo>
                  <a:cubicBezTo>
                    <a:pt x="178927" y="686379"/>
                    <a:pt x="179513" y="685845"/>
                    <a:pt x="180975" y="684907"/>
                  </a:cubicBezTo>
                  <a:cubicBezTo>
                    <a:pt x="182437" y="683969"/>
                    <a:pt x="184793" y="682823"/>
                    <a:pt x="187523" y="682823"/>
                  </a:cubicBezTo>
                  <a:cubicBezTo>
                    <a:pt x="190121" y="682823"/>
                    <a:pt x="193711" y="683330"/>
                    <a:pt x="198537" y="684014"/>
                  </a:cubicBezTo>
                  <a:cubicBezTo>
                    <a:pt x="203363" y="684698"/>
                    <a:pt x="209051" y="685792"/>
                    <a:pt x="214908" y="686693"/>
                  </a:cubicBezTo>
                  <a:cubicBezTo>
                    <a:pt x="226622" y="688495"/>
                    <a:pt x="239267" y="690265"/>
                    <a:pt x="242888" y="690265"/>
                  </a:cubicBezTo>
                  <a:cubicBezTo>
                    <a:pt x="252509" y="690265"/>
                    <a:pt x="255744" y="690217"/>
                    <a:pt x="267891" y="692646"/>
                  </a:cubicBezTo>
                  <a:cubicBezTo>
                    <a:pt x="279499" y="694968"/>
                    <a:pt x="287163" y="694941"/>
                    <a:pt x="293787" y="693837"/>
                  </a:cubicBezTo>
                  <a:cubicBezTo>
                    <a:pt x="296210" y="693433"/>
                    <a:pt x="302301" y="691144"/>
                    <a:pt x="308372" y="688479"/>
                  </a:cubicBezTo>
                  <a:cubicBezTo>
                    <a:pt x="314443" y="685814"/>
                    <a:pt x="320655" y="682917"/>
                    <a:pt x="325041" y="681038"/>
                  </a:cubicBezTo>
                  <a:cubicBezTo>
                    <a:pt x="331365" y="678327"/>
                    <a:pt x="333917" y="673651"/>
                    <a:pt x="334268" y="673001"/>
                  </a:cubicBezTo>
                  <a:lnTo>
                    <a:pt x="333077" y="647105"/>
                  </a:lnTo>
                  <a:lnTo>
                    <a:pt x="333077" y="645616"/>
                  </a:lnTo>
                  <a:lnTo>
                    <a:pt x="333673" y="644426"/>
                  </a:lnTo>
                  <a:lnTo>
                    <a:pt x="348258" y="619125"/>
                  </a:lnTo>
                  <a:lnTo>
                    <a:pt x="348555" y="618232"/>
                  </a:lnTo>
                  <a:lnTo>
                    <a:pt x="349448" y="617637"/>
                  </a:lnTo>
                  <a:cubicBezTo>
                    <a:pt x="349448" y="617637"/>
                    <a:pt x="355564" y="613410"/>
                    <a:pt x="362248" y="609005"/>
                  </a:cubicBezTo>
                  <a:cubicBezTo>
                    <a:pt x="365590" y="606802"/>
                    <a:pt x="369032" y="604565"/>
                    <a:pt x="372070" y="602754"/>
                  </a:cubicBezTo>
                  <a:cubicBezTo>
                    <a:pt x="375109" y="600942"/>
                    <a:pt x="377273" y="599593"/>
                    <a:pt x="380107" y="598884"/>
                  </a:cubicBezTo>
                  <a:cubicBezTo>
                    <a:pt x="379531" y="599029"/>
                    <a:pt x="380215" y="598830"/>
                    <a:pt x="381000" y="598289"/>
                  </a:cubicBezTo>
                  <a:cubicBezTo>
                    <a:pt x="381785" y="597748"/>
                    <a:pt x="382778" y="596930"/>
                    <a:pt x="383977" y="595908"/>
                  </a:cubicBezTo>
                  <a:cubicBezTo>
                    <a:pt x="386373" y="593864"/>
                    <a:pt x="389360" y="591119"/>
                    <a:pt x="392311" y="588169"/>
                  </a:cubicBezTo>
                  <a:cubicBezTo>
                    <a:pt x="398212" y="582267"/>
                    <a:pt x="404186" y="575632"/>
                    <a:pt x="406301" y="572988"/>
                  </a:cubicBezTo>
                  <a:cubicBezTo>
                    <a:pt x="409553" y="568923"/>
                    <a:pt x="415248" y="564639"/>
                    <a:pt x="420886" y="559891"/>
                  </a:cubicBezTo>
                  <a:cubicBezTo>
                    <a:pt x="426524" y="555143"/>
                    <a:pt x="432067" y="549923"/>
                    <a:pt x="433685" y="547092"/>
                  </a:cubicBezTo>
                  <a:cubicBezTo>
                    <a:pt x="434976" y="544834"/>
                    <a:pt x="435291" y="538323"/>
                    <a:pt x="434578" y="531912"/>
                  </a:cubicBezTo>
                  <a:cubicBezTo>
                    <a:pt x="433866" y="525501"/>
                    <a:pt x="432557" y="519190"/>
                    <a:pt x="431899" y="515243"/>
                  </a:cubicBezTo>
                  <a:cubicBezTo>
                    <a:pt x="431601" y="513455"/>
                    <a:pt x="429697" y="510803"/>
                    <a:pt x="426541" y="507504"/>
                  </a:cubicBezTo>
                  <a:cubicBezTo>
                    <a:pt x="423386" y="504205"/>
                    <a:pt x="419219" y="500348"/>
                    <a:pt x="415826" y="495598"/>
                  </a:cubicBezTo>
                  <a:cubicBezTo>
                    <a:pt x="412121" y="490410"/>
                    <a:pt x="411225" y="484811"/>
                    <a:pt x="411063" y="480120"/>
                  </a:cubicBezTo>
                  <a:cubicBezTo>
                    <a:pt x="410901" y="475428"/>
                    <a:pt x="411158" y="471568"/>
                    <a:pt x="410170" y="467618"/>
                  </a:cubicBezTo>
                  <a:cubicBezTo>
                    <a:pt x="408764" y="461992"/>
                    <a:pt x="408963" y="455982"/>
                    <a:pt x="409277" y="450949"/>
                  </a:cubicBezTo>
                  <a:cubicBezTo>
                    <a:pt x="409592" y="445916"/>
                    <a:pt x="410170" y="441548"/>
                    <a:pt x="410170" y="439936"/>
                  </a:cubicBezTo>
                  <a:cubicBezTo>
                    <a:pt x="410170" y="440309"/>
                    <a:pt x="408653" y="436577"/>
                    <a:pt x="406003" y="433090"/>
                  </a:cubicBezTo>
                  <a:cubicBezTo>
                    <a:pt x="403353" y="429603"/>
                    <a:pt x="399968" y="425864"/>
                    <a:pt x="397073" y="422970"/>
                  </a:cubicBezTo>
                  <a:cubicBezTo>
                    <a:pt x="389039" y="414935"/>
                    <a:pt x="387251" y="401042"/>
                    <a:pt x="387251" y="391716"/>
                  </a:cubicBezTo>
                  <a:cubicBezTo>
                    <a:pt x="387251" y="382075"/>
                    <a:pt x="392402" y="374775"/>
                    <a:pt x="393502" y="373261"/>
                  </a:cubicBezTo>
                  <a:cubicBezTo>
                    <a:pt x="393502" y="373261"/>
                    <a:pt x="394056" y="372178"/>
                    <a:pt x="394097" y="372070"/>
                  </a:cubicBezTo>
                  <a:cubicBezTo>
                    <a:pt x="394487" y="371041"/>
                    <a:pt x="396112" y="366350"/>
                    <a:pt x="398264" y="360164"/>
                  </a:cubicBezTo>
                  <a:cubicBezTo>
                    <a:pt x="399453" y="356747"/>
                    <a:pt x="400673" y="353263"/>
                    <a:pt x="401538" y="350341"/>
                  </a:cubicBezTo>
                  <a:cubicBezTo>
                    <a:pt x="402404" y="347420"/>
                    <a:pt x="402729" y="344599"/>
                    <a:pt x="402729" y="344984"/>
                  </a:cubicBezTo>
                  <a:cubicBezTo>
                    <a:pt x="402729" y="342590"/>
                    <a:pt x="403507" y="340564"/>
                    <a:pt x="404217" y="337840"/>
                  </a:cubicBezTo>
                  <a:cubicBezTo>
                    <a:pt x="404928" y="335116"/>
                    <a:pt x="405682" y="331812"/>
                    <a:pt x="406598" y="328910"/>
                  </a:cubicBezTo>
                  <a:cubicBezTo>
                    <a:pt x="408235" y="323728"/>
                    <a:pt x="409840" y="320328"/>
                    <a:pt x="410170" y="319385"/>
                  </a:cubicBezTo>
                  <a:lnTo>
                    <a:pt x="410170" y="318790"/>
                  </a:lnTo>
                  <a:lnTo>
                    <a:pt x="413742" y="267593"/>
                  </a:lnTo>
                  <a:lnTo>
                    <a:pt x="413742" y="266998"/>
                  </a:lnTo>
                  <a:lnTo>
                    <a:pt x="414040" y="266402"/>
                  </a:lnTo>
                  <a:lnTo>
                    <a:pt x="419398" y="251817"/>
                  </a:lnTo>
                  <a:lnTo>
                    <a:pt x="419398" y="247650"/>
                  </a:lnTo>
                  <a:lnTo>
                    <a:pt x="420886" y="247650"/>
                  </a:lnTo>
                  <a:lnTo>
                    <a:pt x="418505" y="222647"/>
                  </a:lnTo>
                  <a:cubicBezTo>
                    <a:pt x="418052" y="221874"/>
                    <a:pt x="414610" y="215893"/>
                    <a:pt x="409575" y="208062"/>
                  </a:cubicBezTo>
                  <a:cubicBezTo>
                    <a:pt x="404225" y="199739"/>
                    <a:pt x="397611" y="190145"/>
                    <a:pt x="393502" y="186035"/>
                  </a:cubicBezTo>
                  <a:cubicBezTo>
                    <a:pt x="388691" y="181224"/>
                    <a:pt x="383631" y="175870"/>
                    <a:pt x="379214" y="171748"/>
                  </a:cubicBezTo>
                  <a:cubicBezTo>
                    <a:pt x="374797" y="167626"/>
                    <a:pt x="370519" y="164572"/>
                    <a:pt x="369391" y="164009"/>
                  </a:cubicBezTo>
                  <a:cubicBezTo>
                    <a:pt x="365633" y="162129"/>
                    <a:pt x="364933" y="159557"/>
                    <a:pt x="363438" y="156567"/>
                  </a:cubicBezTo>
                  <a:cubicBezTo>
                    <a:pt x="361943" y="153577"/>
                    <a:pt x="360509" y="149852"/>
                    <a:pt x="359271" y="146447"/>
                  </a:cubicBezTo>
                  <a:cubicBezTo>
                    <a:pt x="356795" y="139636"/>
                    <a:pt x="354806" y="133350"/>
                    <a:pt x="354806" y="133350"/>
                  </a:cubicBezTo>
                  <a:lnTo>
                    <a:pt x="354806" y="132755"/>
                  </a:lnTo>
                  <a:lnTo>
                    <a:pt x="354806" y="132159"/>
                  </a:lnTo>
                  <a:lnTo>
                    <a:pt x="354806" y="98227"/>
                  </a:lnTo>
                  <a:lnTo>
                    <a:pt x="354806" y="97631"/>
                  </a:lnTo>
                  <a:lnTo>
                    <a:pt x="354806" y="97036"/>
                  </a:lnTo>
                  <a:lnTo>
                    <a:pt x="360759" y="75605"/>
                  </a:lnTo>
                  <a:cubicBezTo>
                    <a:pt x="355683" y="74651"/>
                    <a:pt x="345804" y="72833"/>
                    <a:pt x="341412" y="71735"/>
                  </a:cubicBezTo>
                  <a:cubicBezTo>
                    <a:pt x="338850" y="71095"/>
                    <a:pt x="336745" y="69945"/>
                    <a:pt x="333375" y="68163"/>
                  </a:cubicBezTo>
                  <a:cubicBezTo>
                    <a:pt x="330005" y="66382"/>
                    <a:pt x="325878" y="64051"/>
                    <a:pt x="321766" y="61615"/>
                  </a:cubicBezTo>
                  <a:cubicBezTo>
                    <a:pt x="313543" y="56742"/>
                    <a:pt x="305476" y="51463"/>
                    <a:pt x="301228" y="47923"/>
                  </a:cubicBezTo>
                  <a:cubicBezTo>
                    <a:pt x="294532" y="42342"/>
                    <a:pt x="281285" y="33933"/>
                    <a:pt x="281285" y="33933"/>
                  </a:cubicBezTo>
                  <a:lnTo>
                    <a:pt x="280988" y="33635"/>
                  </a:lnTo>
                  <a:lnTo>
                    <a:pt x="256282" y="14585"/>
                  </a:lnTo>
                  <a:lnTo>
                    <a:pt x="255687" y="14288"/>
                  </a:lnTo>
                  <a:lnTo>
                    <a:pt x="2297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7" name="Serbest Form: Şekil 604">
              <a:extLst>
                <a:ext uri="{FF2B5EF4-FFF2-40B4-BE49-F238E27FC236}">
                  <a16:creationId xmlns:a16="http://schemas.microsoft.com/office/drawing/2014/main" id="{50706F1D-E7F3-FF4A-6062-1FDA72FECA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2660" y="3320057"/>
              <a:ext cx="1064418" cy="930175"/>
            </a:xfrm>
            <a:custGeom>
              <a:avLst/>
              <a:gdLst>
                <a:gd name="connsiteX0" fmla="*/ 839391 w 1064418"/>
                <a:gd name="connsiteY0" fmla="*/ 0 h 930175"/>
                <a:gd name="connsiteX1" fmla="*/ 817662 w 1064418"/>
                <a:gd name="connsiteY1" fmla="*/ 8037 h 930175"/>
                <a:gd name="connsiteX2" fmla="*/ 799505 w 1064418"/>
                <a:gd name="connsiteY2" fmla="*/ 13990 h 930175"/>
                <a:gd name="connsiteX3" fmla="*/ 792361 w 1064418"/>
                <a:gd name="connsiteY3" fmla="*/ 15776 h 930175"/>
                <a:gd name="connsiteX4" fmla="*/ 787598 w 1064418"/>
                <a:gd name="connsiteY4" fmla="*/ 16669 h 930175"/>
                <a:gd name="connsiteX5" fmla="*/ 784920 w 1064418"/>
                <a:gd name="connsiteY5" fmla="*/ 17859 h 930175"/>
                <a:gd name="connsiteX6" fmla="*/ 777776 w 1064418"/>
                <a:gd name="connsiteY6" fmla="*/ 22027 h 930175"/>
                <a:gd name="connsiteX7" fmla="*/ 758428 w 1064418"/>
                <a:gd name="connsiteY7" fmla="*/ 35421 h 930175"/>
                <a:gd name="connsiteX8" fmla="*/ 732234 w 1064418"/>
                <a:gd name="connsiteY8" fmla="*/ 54769 h 930175"/>
                <a:gd name="connsiteX9" fmla="*/ 730151 w 1064418"/>
                <a:gd name="connsiteY9" fmla="*/ 56257 h 930175"/>
                <a:gd name="connsiteX10" fmla="*/ 728067 w 1064418"/>
                <a:gd name="connsiteY10" fmla="*/ 55662 h 930175"/>
                <a:gd name="connsiteX11" fmla="*/ 702469 w 1064418"/>
                <a:gd name="connsiteY11" fmla="*/ 48816 h 930175"/>
                <a:gd name="connsiteX12" fmla="*/ 678656 w 1064418"/>
                <a:gd name="connsiteY12" fmla="*/ 43160 h 930175"/>
                <a:gd name="connsiteX13" fmla="*/ 655141 w 1064418"/>
                <a:gd name="connsiteY13" fmla="*/ 79177 h 930175"/>
                <a:gd name="connsiteX14" fmla="*/ 653653 w 1064418"/>
                <a:gd name="connsiteY14" fmla="*/ 81260 h 930175"/>
                <a:gd name="connsiteX15" fmla="*/ 650974 w 1064418"/>
                <a:gd name="connsiteY15" fmla="*/ 81260 h 930175"/>
                <a:gd name="connsiteX16" fmla="*/ 628948 w 1064418"/>
                <a:gd name="connsiteY16" fmla="*/ 81260 h 930175"/>
                <a:gd name="connsiteX17" fmla="*/ 608112 w 1064418"/>
                <a:gd name="connsiteY17" fmla="*/ 81260 h 930175"/>
                <a:gd name="connsiteX18" fmla="*/ 585490 w 1064418"/>
                <a:gd name="connsiteY18" fmla="*/ 79474 h 930175"/>
                <a:gd name="connsiteX19" fmla="*/ 572095 w 1064418"/>
                <a:gd name="connsiteY19" fmla="*/ 70545 h 930175"/>
                <a:gd name="connsiteX20" fmla="*/ 558106 w 1064418"/>
                <a:gd name="connsiteY20" fmla="*/ 62508 h 930175"/>
                <a:gd name="connsiteX21" fmla="*/ 537865 w 1064418"/>
                <a:gd name="connsiteY21" fmla="*/ 67568 h 930175"/>
                <a:gd name="connsiteX22" fmla="*/ 526554 w 1064418"/>
                <a:gd name="connsiteY22" fmla="*/ 75307 h 930175"/>
                <a:gd name="connsiteX23" fmla="*/ 524470 w 1064418"/>
                <a:gd name="connsiteY23" fmla="*/ 76795 h 930175"/>
                <a:gd name="connsiteX24" fmla="*/ 522089 w 1064418"/>
                <a:gd name="connsiteY24" fmla="*/ 75902 h 930175"/>
                <a:gd name="connsiteX25" fmla="*/ 507206 w 1064418"/>
                <a:gd name="connsiteY25" fmla="*/ 69949 h 930175"/>
                <a:gd name="connsiteX26" fmla="*/ 483989 w 1064418"/>
                <a:gd name="connsiteY26" fmla="*/ 52388 h 930175"/>
                <a:gd name="connsiteX27" fmla="*/ 459581 w 1064418"/>
                <a:gd name="connsiteY27" fmla="*/ 26491 h 930175"/>
                <a:gd name="connsiteX28" fmla="*/ 431899 w 1064418"/>
                <a:gd name="connsiteY28" fmla="*/ 19645 h 930175"/>
                <a:gd name="connsiteX29" fmla="*/ 418505 w 1064418"/>
                <a:gd name="connsiteY29" fmla="*/ 40184 h 930175"/>
                <a:gd name="connsiteX30" fmla="*/ 418207 w 1064418"/>
                <a:gd name="connsiteY30" fmla="*/ 40779 h 930175"/>
                <a:gd name="connsiteX31" fmla="*/ 417612 w 1064418"/>
                <a:gd name="connsiteY31" fmla="*/ 41374 h 930175"/>
                <a:gd name="connsiteX32" fmla="*/ 386953 w 1064418"/>
                <a:gd name="connsiteY32" fmla="*/ 65187 h 930175"/>
                <a:gd name="connsiteX33" fmla="*/ 386358 w 1064418"/>
                <a:gd name="connsiteY33" fmla="*/ 65484 h 930175"/>
                <a:gd name="connsiteX34" fmla="*/ 385763 w 1064418"/>
                <a:gd name="connsiteY34" fmla="*/ 65782 h 930175"/>
                <a:gd name="connsiteX35" fmla="*/ 348555 w 1064418"/>
                <a:gd name="connsiteY35" fmla="*/ 82153 h 930175"/>
                <a:gd name="connsiteX36" fmla="*/ 334268 w 1064418"/>
                <a:gd name="connsiteY36" fmla="*/ 108645 h 930175"/>
                <a:gd name="connsiteX37" fmla="*/ 332482 w 1064418"/>
                <a:gd name="connsiteY37" fmla="*/ 148233 h 930175"/>
                <a:gd name="connsiteX38" fmla="*/ 332482 w 1064418"/>
                <a:gd name="connsiteY38" fmla="*/ 148828 h 930175"/>
                <a:gd name="connsiteX39" fmla="*/ 332482 w 1064418"/>
                <a:gd name="connsiteY39" fmla="*/ 149721 h 930175"/>
                <a:gd name="connsiteX40" fmla="*/ 322064 w 1064418"/>
                <a:gd name="connsiteY40" fmla="*/ 178594 h 930175"/>
                <a:gd name="connsiteX41" fmla="*/ 322064 w 1064418"/>
                <a:gd name="connsiteY41" fmla="*/ 179189 h 930175"/>
                <a:gd name="connsiteX42" fmla="*/ 321469 w 1064418"/>
                <a:gd name="connsiteY42" fmla="*/ 179487 h 930175"/>
                <a:gd name="connsiteX43" fmla="*/ 301228 w 1064418"/>
                <a:gd name="connsiteY43" fmla="*/ 210145 h 930175"/>
                <a:gd name="connsiteX44" fmla="*/ 300038 w 1064418"/>
                <a:gd name="connsiteY44" fmla="*/ 211931 h 930175"/>
                <a:gd name="connsiteX45" fmla="*/ 297954 w 1064418"/>
                <a:gd name="connsiteY45" fmla="*/ 212229 h 930175"/>
                <a:gd name="connsiteX46" fmla="*/ 286048 w 1064418"/>
                <a:gd name="connsiteY46" fmla="*/ 213717 h 930175"/>
                <a:gd name="connsiteX47" fmla="*/ 259854 w 1064418"/>
                <a:gd name="connsiteY47" fmla="*/ 243185 h 930175"/>
                <a:gd name="connsiteX48" fmla="*/ 259259 w 1064418"/>
                <a:gd name="connsiteY48" fmla="*/ 243780 h 930175"/>
                <a:gd name="connsiteX49" fmla="*/ 258366 w 1064418"/>
                <a:gd name="connsiteY49" fmla="*/ 244078 h 930175"/>
                <a:gd name="connsiteX50" fmla="*/ 226814 w 1064418"/>
                <a:gd name="connsiteY50" fmla="*/ 259259 h 930175"/>
                <a:gd name="connsiteX51" fmla="*/ 191988 w 1064418"/>
                <a:gd name="connsiteY51" fmla="*/ 297656 h 930175"/>
                <a:gd name="connsiteX52" fmla="*/ 190202 w 1064418"/>
                <a:gd name="connsiteY52" fmla="*/ 296168 h 930175"/>
                <a:gd name="connsiteX53" fmla="*/ 189607 w 1064418"/>
                <a:gd name="connsiteY53" fmla="*/ 303312 h 930175"/>
                <a:gd name="connsiteX54" fmla="*/ 189607 w 1064418"/>
                <a:gd name="connsiteY54" fmla="*/ 305098 h 930175"/>
                <a:gd name="connsiteX55" fmla="*/ 188119 w 1064418"/>
                <a:gd name="connsiteY55" fmla="*/ 306288 h 930175"/>
                <a:gd name="connsiteX56" fmla="*/ 158353 w 1064418"/>
                <a:gd name="connsiteY56" fmla="*/ 333673 h 930175"/>
                <a:gd name="connsiteX57" fmla="*/ 158055 w 1064418"/>
                <a:gd name="connsiteY57" fmla="*/ 333970 h 930175"/>
                <a:gd name="connsiteX58" fmla="*/ 157758 w 1064418"/>
                <a:gd name="connsiteY58" fmla="*/ 333970 h 930175"/>
                <a:gd name="connsiteX59" fmla="*/ 132755 w 1064418"/>
                <a:gd name="connsiteY59" fmla="*/ 349746 h 930175"/>
                <a:gd name="connsiteX60" fmla="*/ 130969 w 1064418"/>
                <a:gd name="connsiteY60" fmla="*/ 376833 h 930175"/>
                <a:gd name="connsiteX61" fmla="*/ 130969 w 1064418"/>
                <a:gd name="connsiteY61" fmla="*/ 377130 h 930175"/>
                <a:gd name="connsiteX62" fmla="*/ 131862 w 1064418"/>
                <a:gd name="connsiteY62" fmla="*/ 408980 h 930175"/>
                <a:gd name="connsiteX63" fmla="*/ 131862 w 1064418"/>
                <a:gd name="connsiteY63" fmla="*/ 411361 h 930175"/>
                <a:gd name="connsiteX64" fmla="*/ 130076 w 1064418"/>
                <a:gd name="connsiteY64" fmla="*/ 412849 h 930175"/>
                <a:gd name="connsiteX65" fmla="*/ 107752 w 1064418"/>
                <a:gd name="connsiteY65" fmla="*/ 430113 h 930175"/>
                <a:gd name="connsiteX66" fmla="*/ 107454 w 1064418"/>
                <a:gd name="connsiteY66" fmla="*/ 430411 h 930175"/>
                <a:gd name="connsiteX67" fmla="*/ 107156 w 1064418"/>
                <a:gd name="connsiteY67" fmla="*/ 430709 h 930175"/>
                <a:gd name="connsiteX68" fmla="*/ 82451 w 1064418"/>
                <a:gd name="connsiteY68" fmla="*/ 459581 h 930175"/>
                <a:gd name="connsiteX69" fmla="*/ 114895 w 1064418"/>
                <a:gd name="connsiteY69" fmla="*/ 477143 h 930175"/>
                <a:gd name="connsiteX70" fmla="*/ 115193 w 1064418"/>
                <a:gd name="connsiteY70" fmla="*/ 477441 h 930175"/>
                <a:gd name="connsiteX71" fmla="*/ 115491 w 1064418"/>
                <a:gd name="connsiteY71" fmla="*/ 477738 h 930175"/>
                <a:gd name="connsiteX72" fmla="*/ 152995 w 1064418"/>
                <a:gd name="connsiteY72" fmla="*/ 506611 h 930175"/>
                <a:gd name="connsiteX73" fmla="*/ 153888 w 1064418"/>
                <a:gd name="connsiteY73" fmla="*/ 507206 h 930175"/>
                <a:gd name="connsiteX74" fmla="*/ 154186 w 1064418"/>
                <a:gd name="connsiteY74" fmla="*/ 508099 h 930175"/>
                <a:gd name="connsiteX75" fmla="*/ 171450 w 1064418"/>
                <a:gd name="connsiteY75" fmla="*/ 539651 h 930175"/>
                <a:gd name="connsiteX76" fmla="*/ 171748 w 1064418"/>
                <a:gd name="connsiteY76" fmla="*/ 540544 h 930175"/>
                <a:gd name="connsiteX77" fmla="*/ 171748 w 1064418"/>
                <a:gd name="connsiteY77" fmla="*/ 541437 h 930175"/>
                <a:gd name="connsiteX78" fmla="*/ 175022 w 1064418"/>
                <a:gd name="connsiteY78" fmla="*/ 577453 h 930175"/>
                <a:gd name="connsiteX79" fmla="*/ 175320 w 1064418"/>
                <a:gd name="connsiteY79" fmla="*/ 578048 h 930175"/>
                <a:gd name="connsiteX80" fmla="*/ 184845 w 1064418"/>
                <a:gd name="connsiteY80" fmla="*/ 603945 h 930175"/>
                <a:gd name="connsiteX81" fmla="*/ 193477 w 1064418"/>
                <a:gd name="connsiteY81" fmla="*/ 613470 h 930175"/>
                <a:gd name="connsiteX82" fmla="*/ 194370 w 1064418"/>
                <a:gd name="connsiteY82" fmla="*/ 614363 h 930175"/>
                <a:gd name="connsiteX83" fmla="*/ 194667 w 1064418"/>
                <a:gd name="connsiteY83" fmla="*/ 615553 h 930175"/>
                <a:gd name="connsiteX84" fmla="*/ 199727 w 1064418"/>
                <a:gd name="connsiteY84" fmla="*/ 638473 h 930175"/>
                <a:gd name="connsiteX85" fmla="*/ 200025 w 1064418"/>
                <a:gd name="connsiteY85" fmla="*/ 639961 h 930175"/>
                <a:gd name="connsiteX86" fmla="*/ 199430 w 1064418"/>
                <a:gd name="connsiteY86" fmla="*/ 641449 h 930175"/>
                <a:gd name="connsiteX87" fmla="*/ 190202 w 1064418"/>
                <a:gd name="connsiteY87" fmla="*/ 663476 h 930175"/>
                <a:gd name="connsiteX88" fmla="*/ 189905 w 1064418"/>
                <a:gd name="connsiteY88" fmla="*/ 664666 h 930175"/>
                <a:gd name="connsiteX89" fmla="*/ 189012 w 1064418"/>
                <a:gd name="connsiteY89" fmla="*/ 665262 h 930175"/>
                <a:gd name="connsiteX90" fmla="*/ 177105 w 1064418"/>
                <a:gd name="connsiteY90" fmla="*/ 676275 h 930175"/>
                <a:gd name="connsiteX91" fmla="*/ 168473 w 1064418"/>
                <a:gd name="connsiteY91" fmla="*/ 684907 h 930175"/>
                <a:gd name="connsiteX92" fmla="*/ 163116 w 1064418"/>
                <a:gd name="connsiteY92" fmla="*/ 690265 h 930175"/>
                <a:gd name="connsiteX93" fmla="*/ 156270 w 1064418"/>
                <a:gd name="connsiteY93" fmla="*/ 695920 h 930175"/>
                <a:gd name="connsiteX94" fmla="*/ 146447 w 1064418"/>
                <a:gd name="connsiteY94" fmla="*/ 703064 h 930175"/>
                <a:gd name="connsiteX95" fmla="*/ 133350 w 1064418"/>
                <a:gd name="connsiteY95" fmla="*/ 711696 h 930175"/>
                <a:gd name="connsiteX96" fmla="*/ 133052 w 1064418"/>
                <a:gd name="connsiteY96" fmla="*/ 711696 h 930175"/>
                <a:gd name="connsiteX97" fmla="*/ 111919 w 1064418"/>
                <a:gd name="connsiteY97" fmla="*/ 734616 h 930175"/>
                <a:gd name="connsiteX98" fmla="*/ 110728 w 1064418"/>
                <a:gd name="connsiteY98" fmla="*/ 736104 h 930175"/>
                <a:gd name="connsiteX99" fmla="*/ 108942 w 1064418"/>
                <a:gd name="connsiteY99" fmla="*/ 736104 h 930175"/>
                <a:gd name="connsiteX100" fmla="*/ 72330 w 1064418"/>
                <a:gd name="connsiteY100" fmla="*/ 739378 h 930175"/>
                <a:gd name="connsiteX101" fmla="*/ 39588 w 1064418"/>
                <a:gd name="connsiteY101" fmla="*/ 772120 h 930175"/>
                <a:gd name="connsiteX102" fmla="*/ 38993 w 1064418"/>
                <a:gd name="connsiteY102" fmla="*/ 772716 h 930175"/>
                <a:gd name="connsiteX103" fmla="*/ 38398 w 1064418"/>
                <a:gd name="connsiteY103" fmla="*/ 773013 h 930175"/>
                <a:gd name="connsiteX104" fmla="*/ 11906 w 1064418"/>
                <a:gd name="connsiteY104" fmla="*/ 788194 h 930175"/>
                <a:gd name="connsiteX105" fmla="*/ 1786 w 1064418"/>
                <a:gd name="connsiteY105" fmla="*/ 818555 h 930175"/>
                <a:gd name="connsiteX106" fmla="*/ 1786 w 1064418"/>
                <a:gd name="connsiteY106" fmla="*/ 818852 h 930175"/>
                <a:gd name="connsiteX107" fmla="*/ 893 w 1064418"/>
                <a:gd name="connsiteY107" fmla="*/ 830163 h 930175"/>
                <a:gd name="connsiteX108" fmla="*/ 0 w 1064418"/>
                <a:gd name="connsiteY108" fmla="*/ 843856 h 930175"/>
                <a:gd name="connsiteX109" fmla="*/ 1786 w 1064418"/>
                <a:gd name="connsiteY109" fmla="*/ 848023 h 930175"/>
                <a:gd name="connsiteX110" fmla="*/ 2977 w 1064418"/>
                <a:gd name="connsiteY110" fmla="*/ 850404 h 930175"/>
                <a:gd name="connsiteX111" fmla="*/ 32742 w 1064418"/>
                <a:gd name="connsiteY111" fmla="*/ 869454 h 930175"/>
                <a:gd name="connsiteX112" fmla="*/ 51495 w 1064418"/>
                <a:gd name="connsiteY112" fmla="*/ 882253 h 930175"/>
                <a:gd name="connsiteX113" fmla="*/ 52090 w 1064418"/>
                <a:gd name="connsiteY113" fmla="*/ 882551 h 930175"/>
                <a:gd name="connsiteX114" fmla="*/ 52388 w 1064418"/>
                <a:gd name="connsiteY114" fmla="*/ 882848 h 930175"/>
                <a:gd name="connsiteX115" fmla="*/ 77688 w 1064418"/>
                <a:gd name="connsiteY115" fmla="*/ 908447 h 930175"/>
                <a:gd name="connsiteX116" fmla="*/ 78581 w 1064418"/>
                <a:gd name="connsiteY116" fmla="*/ 909340 h 930175"/>
                <a:gd name="connsiteX117" fmla="*/ 79177 w 1064418"/>
                <a:gd name="connsiteY117" fmla="*/ 910531 h 930175"/>
                <a:gd name="connsiteX118" fmla="*/ 83641 w 1064418"/>
                <a:gd name="connsiteY118" fmla="*/ 928092 h 930175"/>
                <a:gd name="connsiteX119" fmla="*/ 91083 w 1064418"/>
                <a:gd name="connsiteY119" fmla="*/ 927497 h 930175"/>
                <a:gd name="connsiteX120" fmla="*/ 132755 w 1064418"/>
                <a:gd name="connsiteY120" fmla="*/ 916484 h 930175"/>
                <a:gd name="connsiteX121" fmla="*/ 134243 w 1064418"/>
                <a:gd name="connsiteY121" fmla="*/ 916186 h 930175"/>
                <a:gd name="connsiteX122" fmla="*/ 135731 w 1064418"/>
                <a:gd name="connsiteY122" fmla="*/ 916781 h 930175"/>
                <a:gd name="connsiteX123" fmla="*/ 168176 w 1064418"/>
                <a:gd name="connsiteY123" fmla="*/ 930176 h 930175"/>
                <a:gd name="connsiteX124" fmla="*/ 195858 w 1064418"/>
                <a:gd name="connsiteY124" fmla="*/ 916781 h 930175"/>
                <a:gd name="connsiteX125" fmla="*/ 194370 w 1064418"/>
                <a:gd name="connsiteY125" fmla="*/ 915888 h 930175"/>
                <a:gd name="connsiteX126" fmla="*/ 212527 w 1064418"/>
                <a:gd name="connsiteY126" fmla="*/ 882253 h 930175"/>
                <a:gd name="connsiteX127" fmla="*/ 234255 w 1064418"/>
                <a:gd name="connsiteY127" fmla="*/ 843856 h 930175"/>
                <a:gd name="connsiteX128" fmla="*/ 234255 w 1064418"/>
                <a:gd name="connsiteY128" fmla="*/ 843558 h 930175"/>
                <a:gd name="connsiteX129" fmla="*/ 234553 w 1064418"/>
                <a:gd name="connsiteY129" fmla="*/ 843260 h 930175"/>
                <a:gd name="connsiteX130" fmla="*/ 264616 w 1064418"/>
                <a:gd name="connsiteY130" fmla="*/ 800100 h 930175"/>
                <a:gd name="connsiteX131" fmla="*/ 265212 w 1064418"/>
                <a:gd name="connsiteY131" fmla="*/ 798909 h 930175"/>
                <a:gd name="connsiteX132" fmla="*/ 266402 w 1064418"/>
                <a:gd name="connsiteY132" fmla="*/ 798612 h 930175"/>
                <a:gd name="connsiteX133" fmla="*/ 328910 w 1064418"/>
                <a:gd name="connsiteY133" fmla="*/ 767953 h 930175"/>
                <a:gd name="connsiteX134" fmla="*/ 353020 w 1064418"/>
                <a:gd name="connsiteY134" fmla="*/ 747415 h 930175"/>
                <a:gd name="connsiteX135" fmla="*/ 378916 w 1064418"/>
                <a:gd name="connsiteY135" fmla="*/ 711101 h 930175"/>
                <a:gd name="connsiteX136" fmla="*/ 378916 w 1064418"/>
                <a:gd name="connsiteY136" fmla="*/ 710803 h 930175"/>
                <a:gd name="connsiteX137" fmla="*/ 379214 w 1064418"/>
                <a:gd name="connsiteY137" fmla="*/ 710506 h 930175"/>
                <a:gd name="connsiteX138" fmla="*/ 412849 w 1064418"/>
                <a:gd name="connsiteY138" fmla="*/ 676870 h 930175"/>
                <a:gd name="connsiteX139" fmla="*/ 413742 w 1064418"/>
                <a:gd name="connsiteY139" fmla="*/ 675977 h 930175"/>
                <a:gd name="connsiteX140" fmla="*/ 414933 w 1064418"/>
                <a:gd name="connsiteY140" fmla="*/ 675680 h 930175"/>
                <a:gd name="connsiteX141" fmla="*/ 458093 w 1064418"/>
                <a:gd name="connsiteY141" fmla="*/ 662285 h 930175"/>
                <a:gd name="connsiteX142" fmla="*/ 500360 w 1064418"/>
                <a:gd name="connsiteY142" fmla="*/ 645914 h 930175"/>
                <a:gd name="connsiteX143" fmla="*/ 556320 w 1064418"/>
                <a:gd name="connsiteY143" fmla="*/ 611386 h 930175"/>
                <a:gd name="connsiteX144" fmla="*/ 556915 w 1064418"/>
                <a:gd name="connsiteY144" fmla="*/ 611088 h 930175"/>
                <a:gd name="connsiteX145" fmla="*/ 587871 w 1064418"/>
                <a:gd name="connsiteY145" fmla="*/ 586085 h 930175"/>
                <a:gd name="connsiteX146" fmla="*/ 588169 w 1064418"/>
                <a:gd name="connsiteY146" fmla="*/ 585788 h 930175"/>
                <a:gd name="connsiteX147" fmla="*/ 588466 w 1064418"/>
                <a:gd name="connsiteY147" fmla="*/ 585788 h 930175"/>
                <a:gd name="connsiteX148" fmla="*/ 662285 w 1064418"/>
                <a:gd name="connsiteY148" fmla="*/ 545009 h 930175"/>
                <a:gd name="connsiteX149" fmla="*/ 683121 w 1064418"/>
                <a:gd name="connsiteY149" fmla="*/ 516136 h 930175"/>
                <a:gd name="connsiteX150" fmla="*/ 683716 w 1064418"/>
                <a:gd name="connsiteY150" fmla="*/ 515243 h 930175"/>
                <a:gd name="connsiteX151" fmla="*/ 684609 w 1064418"/>
                <a:gd name="connsiteY151" fmla="*/ 514945 h 930175"/>
                <a:gd name="connsiteX152" fmla="*/ 714673 w 1064418"/>
                <a:gd name="connsiteY152" fmla="*/ 496788 h 930175"/>
                <a:gd name="connsiteX153" fmla="*/ 715268 w 1064418"/>
                <a:gd name="connsiteY153" fmla="*/ 496193 h 930175"/>
                <a:gd name="connsiteX154" fmla="*/ 716161 w 1064418"/>
                <a:gd name="connsiteY154" fmla="*/ 496193 h 930175"/>
                <a:gd name="connsiteX155" fmla="*/ 740271 w 1064418"/>
                <a:gd name="connsiteY155" fmla="*/ 492621 h 930175"/>
                <a:gd name="connsiteX156" fmla="*/ 740866 w 1064418"/>
                <a:gd name="connsiteY156" fmla="*/ 492621 h 930175"/>
                <a:gd name="connsiteX157" fmla="*/ 741164 w 1064418"/>
                <a:gd name="connsiteY157" fmla="*/ 492621 h 930175"/>
                <a:gd name="connsiteX158" fmla="*/ 766465 w 1064418"/>
                <a:gd name="connsiteY158" fmla="*/ 493812 h 930175"/>
                <a:gd name="connsiteX159" fmla="*/ 768846 w 1064418"/>
                <a:gd name="connsiteY159" fmla="*/ 493812 h 930175"/>
                <a:gd name="connsiteX160" fmla="*/ 770334 w 1064418"/>
                <a:gd name="connsiteY160" fmla="*/ 495895 h 930175"/>
                <a:gd name="connsiteX161" fmla="*/ 785813 w 1064418"/>
                <a:gd name="connsiteY161" fmla="*/ 519708 h 930175"/>
                <a:gd name="connsiteX162" fmla="*/ 785813 w 1064418"/>
                <a:gd name="connsiteY162" fmla="*/ 520005 h 930175"/>
                <a:gd name="connsiteX163" fmla="*/ 807541 w 1064418"/>
                <a:gd name="connsiteY163" fmla="*/ 547390 h 930175"/>
                <a:gd name="connsiteX164" fmla="*/ 821531 w 1064418"/>
                <a:gd name="connsiteY164" fmla="*/ 555129 h 930175"/>
                <a:gd name="connsiteX165" fmla="*/ 816769 w 1064418"/>
                <a:gd name="connsiteY165" fmla="*/ 547390 h 930175"/>
                <a:gd name="connsiteX166" fmla="*/ 878979 w 1064418"/>
                <a:gd name="connsiteY166" fmla="*/ 506611 h 930175"/>
                <a:gd name="connsiteX167" fmla="*/ 879277 w 1064418"/>
                <a:gd name="connsiteY167" fmla="*/ 506611 h 930175"/>
                <a:gd name="connsiteX168" fmla="*/ 917377 w 1064418"/>
                <a:gd name="connsiteY168" fmla="*/ 477738 h 930175"/>
                <a:gd name="connsiteX169" fmla="*/ 917674 w 1064418"/>
                <a:gd name="connsiteY169" fmla="*/ 477738 h 930175"/>
                <a:gd name="connsiteX170" fmla="*/ 977503 w 1064418"/>
                <a:gd name="connsiteY170" fmla="*/ 436959 h 930175"/>
                <a:gd name="connsiteX171" fmla="*/ 1005185 w 1064418"/>
                <a:gd name="connsiteY171" fmla="*/ 417314 h 930175"/>
                <a:gd name="connsiteX172" fmla="*/ 973336 w 1064418"/>
                <a:gd name="connsiteY172" fmla="*/ 399157 h 930175"/>
                <a:gd name="connsiteX173" fmla="*/ 971550 w 1064418"/>
                <a:gd name="connsiteY173" fmla="*/ 398264 h 930175"/>
                <a:gd name="connsiteX174" fmla="*/ 970955 w 1064418"/>
                <a:gd name="connsiteY174" fmla="*/ 396180 h 930175"/>
                <a:gd name="connsiteX175" fmla="*/ 966192 w 1064418"/>
                <a:gd name="connsiteY175" fmla="*/ 376833 h 930175"/>
                <a:gd name="connsiteX176" fmla="*/ 965597 w 1064418"/>
                <a:gd name="connsiteY176" fmla="*/ 374452 h 930175"/>
                <a:gd name="connsiteX177" fmla="*/ 967085 w 1064418"/>
                <a:gd name="connsiteY177" fmla="*/ 372666 h 930175"/>
                <a:gd name="connsiteX178" fmla="*/ 1014710 w 1064418"/>
                <a:gd name="connsiteY178" fmla="*/ 317897 h 930175"/>
                <a:gd name="connsiteX179" fmla="*/ 1026021 w 1064418"/>
                <a:gd name="connsiteY179" fmla="*/ 276820 h 930175"/>
                <a:gd name="connsiteX180" fmla="*/ 1028700 w 1064418"/>
                <a:gd name="connsiteY180" fmla="*/ 238423 h 930175"/>
                <a:gd name="connsiteX181" fmla="*/ 1028700 w 1064418"/>
                <a:gd name="connsiteY181" fmla="*/ 235446 h 930175"/>
                <a:gd name="connsiteX182" fmla="*/ 1031677 w 1064418"/>
                <a:gd name="connsiteY182" fmla="*/ 234255 h 930175"/>
                <a:gd name="connsiteX183" fmla="*/ 1064419 w 1064418"/>
                <a:gd name="connsiteY183" fmla="*/ 221159 h 930175"/>
                <a:gd name="connsiteX184" fmla="*/ 1062633 w 1064418"/>
                <a:gd name="connsiteY184" fmla="*/ 203895 h 930175"/>
                <a:gd name="connsiteX185" fmla="*/ 1017389 w 1064418"/>
                <a:gd name="connsiteY185" fmla="*/ 190500 h 930175"/>
                <a:gd name="connsiteX186" fmla="*/ 1014115 w 1064418"/>
                <a:gd name="connsiteY186" fmla="*/ 189309 h 930175"/>
                <a:gd name="connsiteX187" fmla="*/ 1014115 w 1064418"/>
                <a:gd name="connsiteY187" fmla="*/ 185738 h 930175"/>
                <a:gd name="connsiteX188" fmla="*/ 1016496 w 1064418"/>
                <a:gd name="connsiteY188" fmla="*/ 125909 h 930175"/>
                <a:gd name="connsiteX189" fmla="*/ 1003995 w 1064418"/>
                <a:gd name="connsiteY189" fmla="*/ 114895 h 930175"/>
                <a:gd name="connsiteX190" fmla="*/ 946249 w 1064418"/>
                <a:gd name="connsiteY190" fmla="*/ 100013 h 930175"/>
                <a:gd name="connsiteX191" fmla="*/ 915591 w 1064418"/>
                <a:gd name="connsiteY191" fmla="*/ 89595 h 930175"/>
                <a:gd name="connsiteX192" fmla="*/ 892671 w 1064418"/>
                <a:gd name="connsiteY192" fmla="*/ 79474 h 930175"/>
                <a:gd name="connsiteX193" fmla="*/ 884337 w 1064418"/>
                <a:gd name="connsiteY193" fmla="*/ 71438 h 930175"/>
                <a:gd name="connsiteX194" fmla="*/ 881360 w 1064418"/>
                <a:gd name="connsiteY194" fmla="*/ 60424 h 930175"/>
                <a:gd name="connsiteX195" fmla="*/ 881063 w 1064418"/>
                <a:gd name="connsiteY195" fmla="*/ 40779 h 930175"/>
                <a:gd name="connsiteX196" fmla="*/ 878979 w 1064418"/>
                <a:gd name="connsiteY196" fmla="*/ 34826 h 930175"/>
                <a:gd name="connsiteX197" fmla="*/ 873919 w 1064418"/>
                <a:gd name="connsiteY197" fmla="*/ 25896 h 930175"/>
                <a:gd name="connsiteX198" fmla="*/ 866775 w 1064418"/>
                <a:gd name="connsiteY198" fmla="*/ 15180 h 930175"/>
                <a:gd name="connsiteX199" fmla="*/ 866477 w 1064418"/>
                <a:gd name="connsiteY199" fmla="*/ 14883 h 930175"/>
                <a:gd name="connsiteX200" fmla="*/ 839391 w 1064418"/>
                <a:gd name="connsiteY200" fmla="*/ 0 h 9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1064418" h="930175">
                  <a:moveTo>
                    <a:pt x="839391" y="0"/>
                  </a:moveTo>
                  <a:cubicBezTo>
                    <a:pt x="837663" y="638"/>
                    <a:pt x="828999" y="4127"/>
                    <a:pt x="817662" y="8037"/>
                  </a:cubicBezTo>
                  <a:cubicBezTo>
                    <a:pt x="811464" y="10174"/>
                    <a:pt x="804869" y="12364"/>
                    <a:pt x="799505" y="13990"/>
                  </a:cubicBezTo>
                  <a:cubicBezTo>
                    <a:pt x="796823" y="14803"/>
                    <a:pt x="794406" y="15277"/>
                    <a:pt x="792361" y="15776"/>
                  </a:cubicBezTo>
                  <a:cubicBezTo>
                    <a:pt x="790537" y="16221"/>
                    <a:pt x="789180" y="16596"/>
                    <a:pt x="787598" y="16669"/>
                  </a:cubicBezTo>
                  <a:cubicBezTo>
                    <a:pt x="787644" y="16779"/>
                    <a:pt x="786297" y="17140"/>
                    <a:pt x="784920" y="17859"/>
                  </a:cubicBezTo>
                  <a:cubicBezTo>
                    <a:pt x="783083" y="18819"/>
                    <a:pt x="780579" y="20236"/>
                    <a:pt x="777776" y="22027"/>
                  </a:cubicBezTo>
                  <a:cubicBezTo>
                    <a:pt x="772170" y="25608"/>
                    <a:pt x="765193" y="30558"/>
                    <a:pt x="758428" y="35421"/>
                  </a:cubicBezTo>
                  <a:cubicBezTo>
                    <a:pt x="744897" y="45146"/>
                    <a:pt x="732234" y="54769"/>
                    <a:pt x="732234" y="54769"/>
                  </a:cubicBezTo>
                  <a:lnTo>
                    <a:pt x="730151" y="56257"/>
                  </a:lnTo>
                  <a:lnTo>
                    <a:pt x="728067" y="55662"/>
                  </a:lnTo>
                  <a:lnTo>
                    <a:pt x="702469" y="48816"/>
                  </a:lnTo>
                  <a:lnTo>
                    <a:pt x="678656" y="43160"/>
                  </a:lnTo>
                  <a:lnTo>
                    <a:pt x="655141" y="79177"/>
                  </a:lnTo>
                  <a:lnTo>
                    <a:pt x="653653" y="81260"/>
                  </a:lnTo>
                  <a:lnTo>
                    <a:pt x="650974" y="81260"/>
                  </a:lnTo>
                  <a:cubicBezTo>
                    <a:pt x="650974" y="81260"/>
                    <a:pt x="635751" y="81260"/>
                    <a:pt x="628948" y="81260"/>
                  </a:cubicBezTo>
                  <a:cubicBezTo>
                    <a:pt x="625546" y="81260"/>
                    <a:pt x="616904" y="81475"/>
                    <a:pt x="608112" y="81260"/>
                  </a:cubicBezTo>
                  <a:cubicBezTo>
                    <a:pt x="599319" y="81046"/>
                    <a:pt x="590700" y="80516"/>
                    <a:pt x="585490" y="79474"/>
                  </a:cubicBezTo>
                  <a:cubicBezTo>
                    <a:pt x="579262" y="78229"/>
                    <a:pt x="575734" y="73981"/>
                    <a:pt x="572095" y="70545"/>
                  </a:cubicBezTo>
                  <a:cubicBezTo>
                    <a:pt x="568457" y="67108"/>
                    <a:pt x="564684" y="63970"/>
                    <a:pt x="558106" y="62508"/>
                  </a:cubicBezTo>
                  <a:cubicBezTo>
                    <a:pt x="552530" y="61269"/>
                    <a:pt x="544431" y="63986"/>
                    <a:pt x="537865" y="67568"/>
                  </a:cubicBezTo>
                  <a:cubicBezTo>
                    <a:pt x="531298" y="71150"/>
                    <a:pt x="526554" y="75307"/>
                    <a:pt x="526554" y="75307"/>
                  </a:cubicBezTo>
                  <a:lnTo>
                    <a:pt x="524470" y="76795"/>
                  </a:lnTo>
                  <a:lnTo>
                    <a:pt x="522089" y="75902"/>
                  </a:lnTo>
                  <a:cubicBezTo>
                    <a:pt x="522089" y="75902"/>
                    <a:pt x="515176" y="73934"/>
                    <a:pt x="507206" y="69949"/>
                  </a:cubicBezTo>
                  <a:cubicBezTo>
                    <a:pt x="499237" y="65964"/>
                    <a:pt x="489949" y="60334"/>
                    <a:pt x="483989" y="52388"/>
                  </a:cubicBezTo>
                  <a:cubicBezTo>
                    <a:pt x="474466" y="39690"/>
                    <a:pt x="460253" y="27094"/>
                    <a:pt x="459581" y="26491"/>
                  </a:cubicBezTo>
                  <a:lnTo>
                    <a:pt x="431899" y="19645"/>
                  </a:lnTo>
                  <a:lnTo>
                    <a:pt x="418505" y="40184"/>
                  </a:lnTo>
                  <a:lnTo>
                    <a:pt x="418207" y="40779"/>
                  </a:lnTo>
                  <a:lnTo>
                    <a:pt x="417612" y="41374"/>
                  </a:lnTo>
                  <a:lnTo>
                    <a:pt x="386953" y="65187"/>
                  </a:lnTo>
                  <a:lnTo>
                    <a:pt x="386358" y="65484"/>
                  </a:lnTo>
                  <a:lnTo>
                    <a:pt x="385763" y="65782"/>
                  </a:lnTo>
                  <a:lnTo>
                    <a:pt x="348555" y="82153"/>
                  </a:lnTo>
                  <a:lnTo>
                    <a:pt x="334268" y="108645"/>
                  </a:lnTo>
                  <a:lnTo>
                    <a:pt x="332482" y="148233"/>
                  </a:lnTo>
                  <a:lnTo>
                    <a:pt x="332482" y="148828"/>
                  </a:lnTo>
                  <a:lnTo>
                    <a:pt x="332482" y="149721"/>
                  </a:lnTo>
                  <a:lnTo>
                    <a:pt x="322064" y="178594"/>
                  </a:lnTo>
                  <a:lnTo>
                    <a:pt x="322064" y="179189"/>
                  </a:lnTo>
                  <a:lnTo>
                    <a:pt x="321469" y="179487"/>
                  </a:lnTo>
                  <a:lnTo>
                    <a:pt x="301228" y="210145"/>
                  </a:lnTo>
                  <a:lnTo>
                    <a:pt x="300038" y="211931"/>
                  </a:lnTo>
                  <a:lnTo>
                    <a:pt x="297954" y="212229"/>
                  </a:lnTo>
                  <a:lnTo>
                    <a:pt x="286048" y="213717"/>
                  </a:lnTo>
                  <a:lnTo>
                    <a:pt x="259854" y="243185"/>
                  </a:lnTo>
                  <a:lnTo>
                    <a:pt x="259259" y="243780"/>
                  </a:lnTo>
                  <a:lnTo>
                    <a:pt x="258366" y="244078"/>
                  </a:lnTo>
                  <a:lnTo>
                    <a:pt x="226814" y="259259"/>
                  </a:lnTo>
                  <a:lnTo>
                    <a:pt x="191988" y="297656"/>
                  </a:lnTo>
                  <a:lnTo>
                    <a:pt x="190202" y="296168"/>
                  </a:lnTo>
                  <a:lnTo>
                    <a:pt x="189607" y="303312"/>
                  </a:lnTo>
                  <a:lnTo>
                    <a:pt x="189607" y="305098"/>
                  </a:lnTo>
                  <a:lnTo>
                    <a:pt x="188119" y="306288"/>
                  </a:lnTo>
                  <a:lnTo>
                    <a:pt x="158353" y="333673"/>
                  </a:lnTo>
                  <a:lnTo>
                    <a:pt x="158055" y="333970"/>
                  </a:lnTo>
                  <a:lnTo>
                    <a:pt x="157758" y="333970"/>
                  </a:lnTo>
                  <a:lnTo>
                    <a:pt x="132755" y="349746"/>
                  </a:lnTo>
                  <a:lnTo>
                    <a:pt x="130969" y="376833"/>
                  </a:lnTo>
                  <a:lnTo>
                    <a:pt x="130969" y="377130"/>
                  </a:lnTo>
                  <a:lnTo>
                    <a:pt x="131862" y="408980"/>
                  </a:lnTo>
                  <a:lnTo>
                    <a:pt x="131862" y="411361"/>
                  </a:lnTo>
                  <a:lnTo>
                    <a:pt x="130076" y="412849"/>
                  </a:lnTo>
                  <a:lnTo>
                    <a:pt x="107752" y="430113"/>
                  </a:lnTo>
                  <a:lnTo>
                    <a:pt x="107454" y="430411"/>
                  </a:lnTo>
                  <a:lnTo>
                    <a:pt x="107156" y="430709"/>
                  </a:lnTo>
                  <a:lnTo>
                    <a:pt x="82451" y="459581"/>
                  </a:lnTo>
                  <a:lnTo>
                    <a:pt x="114895" y="477143"/>
                  </a:lnTo>
                  <a:lnTo>
                    <a:pt x="115193" y="477441"/>
                  </a:lnTo>
                  <a:lnTo>
                    <a:pt x="115491" y="477738"/>
                  </a:lnTo>
                  <a:lnTo>
                    <a:pt x="152995" y="506611"/>
                  </a:lnTo>
                  <a:lnTo>
                    <a:pt x="153888" y="507206"/>
                  </a:lnTo>
                  <a:lnTo>
                    <a:pt x="154186" y="508099"/>
                  </a:lnTo>
                  <a:lnTo>
                    <a:pt x="171450" y="539651"/>
                  </a:lnTo>
                  <a:lnTo>
                    <a:pt x="171748" y="540544"/>
                  </a:lnTo>
                  <a:lnTo>
                    <a:pt x="171748" y="541437"/>
                  </a:lnTo>
                  <a:lnTo>
                    <a:pt x="175022" y="577453"/>
                  </a:lnTo>
                  <a:lnTo>
                    <a:pt x="175320" y="578048"/>
                  </a:lnTo>
                  <a:lnTo>
                    <a:pt x="184845" y="603945"/>
                  </a:lnTo>
                  <a:lnTo>
                    <a:pt x="193477" y="613470"/>
                  </a:lnTo>
                  <a:lnTo>
                    <a:pt x="194370" y="614363"/>
                  </a:lnTo>
                  <a:lnTo>
                    <a:pt x="194667" y="615553"/>
                  </a:lnTo>
                  <a:lnTo>
                    <a:pt x="199727" y="638473"/>
                  </a:lnTo>
                  <a:lnTo>
                    <a:pt x="200025" y="639961"/>
                  </a:lnTo>
                  <a:lnTo>
                    <a:pt x="199430" y="641449"/>
                  </a:lnTo>
                  <a:lnTo>
                    <a:pt x="190202" y="663476"/>
                  </a:lnTo>
                  <a:lnTo>
                    <a:pt x="189905" y="664666"/>
                  </a:lnTo>
                  <a:lnTo>
                    <a:pt x="189012" y="665262"/>
                  </a:lnTo>
                  <a:cubicBezTo>
                    <a:pt x="189012" y="665262"/>
                    <a:pt x="183246" y="670452"/>
                    <a:pt x="177105" y="676275"/>
                  </a:cubicBezTo>
                  <a:cubicBezTo>
                    <a:pt x="174035" y="679186"/>
                    <a:pt x="171068" y="682352"/>
                    <a:pt x="168473" y="684907"/>
                  </a:cubicBezTo>
                  <a:cubicBezTo>
                    <a:pt x="165879" y="687462"/>
                    <a:pt x="163543" y="689731"/>
                    <a:pt x="163116" y="690265"/>
                  </a:cubicBezTo>
                  <a:cubicBezTo>
                    <a:pt x="161370" y="692447"/>
                    <a:pt x="159234" y="693738"/>
                    <a:pt x="156270" y="695920"/>
                  </a:cubicBezTo>
                  <a:cubicBezTo>
                    <a:pt x="153305" y="698103"/>
                    <a:pt x="149882" y="700756"/>
                    <a:pt x="146447" y="703064"/>
                  </a:cubicBezTo>
                  <a:cubicBezTo>
                    <a:pt x="139686" y="707607"/>
                    <a:pt x="133547" y="711571"/>
                    <a:pt x="133350" y="711696"/>
                  </a:cubicBezTo>
                  <a:lnTo>
                    <a:pt x="133052" y="711696"/>
                  </a:lnTo>
                  <a:lnTo>
                    <a:pt x="111919" y="734616"/>
                  </a:lnTo>
                  <a:lnTo>
                    <a:pt x="110728" y="736104"/>
                  </a:lnTo>
                  <a:lnTo>
                    <a:pt x="108942" y="736104"/>
                  </a:lnTo>
                  <a:lnTo>
                    <a:pt x="72330" y="739378"/>
                  </a:lnTo>
                  <a:lnTo>
                    <a:pt x="39588" y="772120"/>
                  </a:lnTo>
                  <a:lnTo>
                    <a:pt x="38993" y="772716"/>
                  </a:lnTo>
                  <a:lnTo>
                    <a:pt x="38398" y="773013"/>
                  </a:lnTo>
                  <a:lnTo>
                    <a:pt x="11906" y="788194"/>
                  </a:lnTo>
                  <a:lnTo>
                    <a:pt x="1786" y="818555"/>
                  </a:lnTo>
                  <a:cubicBezTo>
                    <a:pt x="1786" y="818555"/>
                    <a:pt x="1787" y="818845"/>
                    <a:pt x="1786" y="818852"/>
                  </a:cubicBezTo>
                  <a:cubicBezTo>
                    <a:pt x="1765" y="819123"/>
                    <a:pt x="1306" y="824378"/>
                    <a:pt x="893" y="830163"/>
                  </a:cubicBezTo>
                  <a:cubicBezTo>
                    <a:pt x="469" y="836100"/>
                    <a:pt x="0" y="842948"/>
                    <a:pt x="0" y="843856"/>
                  </a:cubicBezTo>
                  <a:cubicBezTo>
                    <a:pt x="0" y="843572"/>
                    <a:pt x="836" y="846124"/>
                    <a:pt x="1786" y="848023"/>
                  </a:cubicBezTo>
                  <a:cubicBezTo>
                    <a:pt x="2463" y="849378"/>
                    <a:pt x="2642" y="849845"/>
                    <a:pt x="2977" y="850404"/>
                  </a:cubicBezTo>
                  <a:lnTo>
                    <a:pt x="32742" y="869454"/>
                  </a:lnTo>
                  <a:lnTo>
                    <a:pt x="51495" y="882253"/>
                  </a:lnTo>
                  <a:lnTo>
                    <a:pt x="52090" y="882551"/>
                  </a:lnTo>
                  <a:lnTo>
                    <a:pt x="52388" y="882848"/>
                  </a:lnTo>
                  <a:lnTo>
                    <a:pt x="77688" y="908447"/>
                  </a:lnTo>
                  <a:lnTo>
                    <a:pt x="78581" y="909340"/>
                  </a:lnTo>
                  <a:lnTo>
                    <a:pt x="79177" y="910531"/>
                  </a:lnTo>
                  <a:lnTo>
                    <a:pt x="83641" y="928092"/>
                  </a:lnTo>
                  <a:lnTo>
                    <a:pt x="91083" y="927497"/>
                  </a:lnTo>
                  <a:lnTo>
                    <a:pt x="132755" y="916484"/>
                  </a:lnTo>
                  <a:lnTo>
                    <a:pt x="134243" y="916186"/>
                  </a:lnTo>
                  <a:lnTo>
                    <a:pt x="135731" y="916781"/>
                  </a:lnTo>
                  <a:lnTo>
                    <a:pt x="168176" y="930176"/>
                  </a:lnTo>
                  <a:lnTo>
                    <a:pt x="195858" y="916781"/>
                  </a:lnTo>
                  <a:lnTo>
                    <a:pt x="194370" y="915888"/>
                  </a:lnTo>
                  <a:lnTo>
                    <a:pt x="212527" y="882253"/>
                  </a:lnTo>
                  <a:lnTo>
                    <a:pt x="234255" y="843856"/>
                  </a:lnTo>
                  <a:lnTo>
                    <a:pt x="234255" y="843558"/>
                  </a:lnTo>
                  <a:lnTo>
                    <a:pt x="234553" y="843260"/>
                  </a:lnTo>
                  <a:lnTo>
                    <a:pt x="264616" y="800100"/>
                  </a:lnTo>
                  <a:lnTo>
                    <a:pt x="265212" y="798909"/>
                  </a:lnTo>
                  <a:lnTo>
                    <a:pt x="266402" y="798612"/>
                  </a:lnTo>
                  <a:lnTo>
                    <a:pt x="328910" y="767953"/>
                  </a:lnTo>
                  <a:lnTo>
                    <a:pt x="353020" y="747415"/>
                  </a:lnTo>
                  <a:lnTo>
                    <a:pt x="378916" y="711101"/>
                  </a:lnTo>
                  <a:lnTo>
                    <a:pt x="378916" y="710803"/>
                  </a:lnTo>
                  <a:lnTo>
                    <a:pt x="379214" y="710506"/>
                  </a:lnTo>
                  <a:lnTo>
                    <a:pt x="412849" y="676870"/>
                  </a:lnTo>
                  <a:lnTo>
                    <a:pt x="413742" y="675977"/>
                  </a:lnTo>
                  <a:lnTo>
                    <a:pt x="414933" y="675680"/>
                  </a:lnTo>
                  <a:lnTo>
                    <a:pt x="458093" y="662285"/>
                  </a:lnTo>
                  <a:lnTo>
                    <a:pt x="500360" y="645914"/>
                  </a:lnTo>
                  <a:lnTo>
                    <a:pt x="556320" y="611386"/>
                  </a:lnTo>
                  <a:lnTo>
                    <a:pt x="556915" y="611088"/>
                  </a:lnTo>
                  <a:lnTo>
                    <a:pt x="587871" y="586085"/>
                  </a:lnTo>
                  <a:lnTo>
                    <a:pt x="588169" y="585788"/>
                  </a:lnTo>
                  <a:lnTo>
                    <a:pt x="588466" y="585788"/>
                  </a:lnTo>
                  <a:lnTo>
                    <a:pt x="662285" y="545009"/>
                  </a:lnTo>
                  <a:lnTo>
                    <a:pt x="683121" y="516136"/>
                  </a:lnTo>
                  <a:lnTo>
                    <a:pt x="683716" y="515243"/>
                  </a:lnTo>
                  <a:lnTo>
                    <a:pt x="684609" y="514945"/>
                  </a:lnTo>
                  <a:lnTo>
                    <a:pt x="714673" y="496788"/>
                  </a:lnTo>
                  <a:lnTo>
                    <a:pt x="715268" y="496193"/>
                  </a:lnTo>
                  <a:lnTo>
                    <a:pt x="716161" y="496193"/>
                  </a:lnTo>
                  <a:lnTo>
                    <a:pt x="740271" y="492621"/>
                  </a:lnTo>
                  <a:lnTo>
                    <a:pt x="740866" y="492621"/>
                  </a:lnTo>
                  <a:lnTo>
                    <a:pt x="741164" y="492621"/>
                  </a:lnTo>
                  <a:lnTo>
                    <a:pt x="766465" y="493812"/>
                  </a:lnTo>
                  <a:lnTo>
                    <a:pt x="768846" y="493812"/>
                  </a:lnTo>
                  <a:lnTo>
                    <a:pt x="770334" y="495895"/>
                  </a:lnTo>
                  <a:lnTo>
                    <a:pt x="785813" y="519708"/>
                  </a:lnTo>
                  <a:lnTo>
                    <a:pt x="785813" y="520005"/>
                  </a:lnTo>
                  <a:lnTo>
                    <a:pt x="807541" y="547390"/>
                  </a:lnTo>
                  <a:lnTo>
                    <a:pt x="821531" y="555129"/>
                  </a:lnTo>
                  <a:lnTo>
                    <a:pt x="816769" y="547390"/>
                  </a:lnTo>
                  <a:lnTo>
                    <a:pt x="878979" y="506611"/>
                  </a:lnTo>
                  <a:lnTo>
                    <a:pt x="879277" y="506611"/>
                  </a:lnTo>
                  <a:lnTo>
                    <a:pt x="917377" y="477738"/>
                  </a:lnTo>
                  <a:lnTo>
                    <a:pt x="917674" y="477738"/>
                  </a:lnTo>
                  <a:lnTo>
                    <a:pt x="977503" y="436959"/>
                  </a:lnTo>
                  <a:lnTo>
                    <a:pt x="1005185" y="417314"/>
                  </a:lnTo>
                  <a:lnTo>
                    <a:pt x="973336" y="399157"/>
                  </a:lnTo>
                  <a:lnTo>
                    <a:pt x="971550" y="398264"/>
                  </a:lnTo>
                  <a:lnTo>
                    <a:pt x="970955" y="396180"/>
                  </a:lnTo>
                  <a:lnTo>
                    <a:pt x="966192" y="376833"/>
                  </a:lnTo>
                  <a:lnTo>
                    <a:pt x="965597" y="374452"/>
                  </a:lnTo>
                  <a:lnTo>
                    <a:pt x="967085" y="372666"/>
                  </a:lnTo>
                  <a:lnTo>
                    <a:pt x="1014710" y="317897"/>
                  </a:lnTo>
                  <a:lnTo>
                    <a:pt x="1026021" y="276820"/>
                  </a:lnTo>
                  <a:lnTo>
                    <a:pt x="1028700" y="238423"/>
                  </a:lnTo>
                  <a:lnTo>
                    <a:pt x="1028700" y="235446"/>
                  </a:lnTo>
                  <a:lnTo>
                    <a:pt x="1031677" y="234255"/>
                  </a:lnTo>
                  <a:lnTo>
                    <a:pt x="1064419" y="221159"/>
                  </a:lnTo>
                  <a:lnTo>
                    <a:pt x="1062633" y="203895"/>
                  </a:lnTo>
                  <a:lnTo>
                    <a:pt x="1017389" y="190500"/>
                  </a:lnTo>
                  <a:lnTo>
                    <a:pt x="1014115" y="189309"/>
                  </a:lnTo>
                  <a:lnTo>
                    <a:pt x="1014115" y="185738"/>
                  </a:lnTo>
                  <a:lnTo>
                    <a:pt x="1016496" y="125909"/>
                  </a:lnTo>
                  <a:lnTo>
                    <a:pt x="1003995" y="114895"/>
                  </a:lnTo>
                  <a:cubicBezTo>
                    <a:pt x="1002397" y="114432"/>
                    <a:pt x="963872" y="103217"/>
                    <a:pt x="946249" y="100013"/>
                  </a:cubicBezTo>
                  <a:cubicBezTo>
                    <a:pt x="936145" y="98175"/>
                    <a:pt x="925278" y="93900"/>
                    <a:pt x="915591" y="89595"/>
                  </a:cubicBezTo>
                  <a:cubicBezTo>
                    <a:pt x="905903" y="85289"/>
                    <a:pt x="897021" y="80924"/>
                    <a:pt x="892671" y="79474"/>
                  </a:cubicBezTo>
                  <a:cubicBezTo>
                    <a:pt x="888614" y="78122"/>
                    <a:pt x="885963" y="74860"/>
                    <a:pt x="884337" y="71438"/>
                  </a:cubicBezTo>
                  <a:cubicBezTo>
                    <a:pt x="882710" y="68015"/>
                    <a:pt x="881822" y="64232"/>
                    <a:pt x="881360" y="60424"/>
                  </a:cubicBezTo>
                  <a:cubicBezTo>
                    <a:pt x="880437" y="52809"/>
                    <a:pt x="881063" y="44714"/>
                    <a:pt x="881063" y="40779"/>
                  </a:cubicBezTo>
                  <a:cubicBezTo>
                    <a:pt x="881063" y="40082"/>
                    <a:pt x="880284" y="37654"/>
                    <a:pt x="878979" y="34826"/>
                  </a:cubicBezTo>
                  <a:cubicBezTo>
                    <a:pt x="877673" y="31998"/>
                    <a:pt x="875768" y="28875"/>
                    <a:pt x="873919" y="25896"/>
                  </a:cubicBezTo>
                  <a:cubicBezTo>
                    <a:pt x="870336" y="20124"/>
                    <a:pt x="866996" y="15476"/>
                    <a:pt x="866775" y="15180"/>
                  </a:cubicBezTo>
                  <a:lnTo>
                    <a:pt x="866477" y="14883"/>
                  </a:lnTo>
                  <a:lnTo>
                    <a:pt x="8393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8" name="Serbest Form: Şekil 605">
              <a:extLst>
                <a:ext uri="{FF2B5EF4-FFF2-40B4-BE49-F238E27FC236}">
                  <a16:creationId xmlns:a16="http://schemas.microsoft.com/office/drawing/2014/main" id="{83C07348-886C-4752-AA36-06AED1D293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7159" y="3373933"/>
              <a:ext cx="1048047" cy="996850"/>
            </a:xfrm>
            <a:custGeom>
              <a:avLst/>
              <a:gdLst>
                <a:gd name="connsiteX0" fmla="*/ 500063 w 1048047"/>
                <a:gd name="connsiteY0" fmla="*/ 0 h 996850"/>
                <a:gd name="connsiteX1" fmla="*/ 447080 w 1048047"/>
                <a:gd name="connsiteY1" fmla="*/ 24705 h 996850"/>
                <a:gd name="connsiteX2" fmla="*/ 446484 w 1048047"/>
                <a:gd name="connsiteY2" fmla="*/ 25003 h 996850"/>
                <a:gd name="connsiteX3" fmla="*/ 446187 w 1048047"/>
                <a:gd name="connsiteY3" fmla="*/ 25301 h 996850"/>
                <a:gd name="connsiteX4" fmla="*/ 399455 w 1048047"/>
                <a:gd name="connsiteY4" fmla="*/ 62210 h 996850"/>
                <a:gd name="connsiteX5" fmla="*/ 398264 w 1048047"/>
                <a:gd name="connsiteY5" fmla="*/ 63103 h 996850"/>
                <a:gd name="connsiteX6" fmla="*/ 397073 w 1048047"/>
                <a:gd name="connsiteY6" fmla="*/ 63103 h 996850"/>
                <a:gd name="connsiteX7" fmla="*/ 323552 w 1048047"/>
                <a:gd name="connsiteY7" fmla="*/ 73223 h 996850"/>
                <a:gd name="connsiteX8" fmla="*/ 307479 w 1048047"/>
                <a:gd name="connsiteY8" fmla="*/ 86618 h 996850"/>
                <a:gd name="connsiteX9" fmla="*/ 325636 w 1048047"/>
                <a:gd name="connsiteY9" fmla="*/ 113705 h 996850"/>
                <a:gd name="connsiteX10" fmla="*/ 326529 w 1048047"/>
                <a:gd name="connsiteY10" fmla="*/ 115193 h 996850"/>
                <a:gd name="connsiteX11" fmla="*/ 326231 w 1048047"/>
                <a:gd name="connsiteY11" fmla="*/ 116979 h 996850"/>
                <a:gd name="connsiteX12" fmla="*/ 322957 w 1048047"/>
                <a:gd name="connsiteY12" fmla="*/ 137517 h 996850"/>
                <a:gd name="connsiteX13" fmla="*/ 322659 w 1048047"/>
                <a:gd name="connsiteY13" fmla="*/ 139898 h 996850"/>
                <a:gd name="connsiteX14" fmla="*/ 320278 w 1048047"/>
                <a:gd name="connsiteY14" fmla="*/ 141089 h 996850"/>
                <a:gd name="connsiteX15" fmla="*/ 290215 w 1048047"/>
                <a:gd name="connsiteY15" fmla="*/ 154484 h 996850"/>
                <a:gd name="connsiteX16" fmla="*/ 289620 w 1048047"/>
                <a:gd name="connsiteY16" fmla="*/ 154781 h 996850"/>
                <a:gd name="connsiteX17" fmla="*/ 245864 w 1048047"/>
                <a:gd name="connsiteY17" fmla="*/ 181570 h 996850"/>
                <a:gd name="connsiteX18" fmla="*/ 245566 w 1048047"/>
                <a:gd name="connsiteY18" fmla="*/ 181868 h 996850"/>
                <a:gd name="connsiteX19" fmla="*/ 245269 w 1048047"/>
                <a:gd name="connsiteY19" fmla="*/ 181868 h 996850"/>
                <a:gd name="connsiteX20" fmla="*/ 190798 w 1048047"/>
                <a:gd name="connsiteY20" fmla="*/ 205680 h 996850"/>
                <a:gd name="connsiteX21" fmla="*/ 189905 w 1048047"/>
                <a:gd name="connsiteY21" fmla="*/ 205978 h 996850"/>
                <a:gd name="connsiteX22" fmla="*/ 189012 w 1048047"/>
                <a:gd name="connsiteY22" fmla="*/ 205978 h 996850"/>
                <a:gd name="connsiteX23" fmla="*/ 151507 w 1048047"/>
                <a:gd name="connsiteY23" fmla="*/ 205978 h 996850"/>
                <a:gd name="connsiteX24" fmla="*/ 149721 w 1048047"/>
                <a:gd name="connsiteY24" fmla="*/ 205978 h 996850"/>
                <a:gd name="connsiteX25" fmla="*/ 148233 w 1048047"/>
                <a:gd name="connsiteY25" fmla="*/ 204788 h 996850"/>
                <a:gd name="connsiteX26" fmla="*/ 122337 w 1048047"/>
                <a:gd name="connsiteY26" fmla="*/ 178891 h 996850"/>
                <a:gd name="connsiteX27" fmla="*/ 85130 w 1048047"/>
                <a:gd name="connsiteY27" fmla="*/ 178891 h 996850"/>
                <a:gd name="connsiteX28" fmla="*/ 80665 w 1048047"/>
                <a:gd name="connsiteY28" fmla="*/ 190798 h 996850"/>
                <a:gd name="connsiteX29" fmla="*/ 77093 w 1048047"/>
                <a:gd name="connsiteY29" fmla="*/ 241697 h 996850"/>
                <a:gd name="connsiteX30" fmla="*/ 77093 w 1048047"/>
                <a:gd name="connsiteY30" fmla="*/ 242292 h 996850"/>
                <a:gd name="connsiteX31" fmla="*/ 76795 w 1048047"/>
                <a:gd name="connsiteY31" fmla="*/ 242888 h 996850"/>
                <a:gd name="connsiteX32" fmla="*/ 73223 w 1048047"/>
                <a:gd name="connsiteY32" fmla="*/ 253603 h 996850"/>
                <a:gd name="connsiteX33" fmla="*/ 70842 w 1048047"/>
                <a:gd name="connsiteY33" fmla="*/ 261938 h 996850"/>
                <a:gd name="connsiteX34" fmla="*/ 69652 w 1048047"/>
                <a:gd name="connsiteY34" fmla="*/ 266700 h 996850"/>
                <a:gd name="connsiteX35" fmla="*/ 68163 w 1048047"/>
                <a:gd name="connsiteY35" fmla="*/ 274737 h 996850"/>
                <a:gd name="connsiteX36" fmla="*/ 64591 w 1048047"/>
                <a:gd name="connsiteY36" fmla="*/ 285155 h 996850"/>
                <a:gd name="connsiteX37" fmla="*/ 59829 w 1048047"/>
                <a:gd name="connsiteY37" fmla="*/ 298252 h 996850"/>
                <a:gd name="connsiteX38" fmla="*/ 59531 w 1048047"/>
                <a:gd name="connsiteY38" fmla="*/ 298847 h 996850"/>
                <a:gd name="connsiteX39" fmla="*/ 59234 w 1048047"/>
                <a:gd name="connsiteY39" fmla="*/ 299442 h 996850"/>
                <a:gd name="connsiteX40" fmla="*/ 54173 w 1048047"/>
                <a:gd name="connsiteY40" fmla="*/ 313432 h 996850"/>
                <a:gd name="connsiteX41" fmla="*/ 61317 w 1048047"/>
                <a:gd name="connsiteY41" fmla="*/ 337840 h 996850"/>
                <a:gd name="connsiteX42" fmla="*/ 71140 w 1048047"/>
                <a:gd name="connsiteY42" fmla="*/ 348853 h 996850"/>
                <a:gd name="connsiteX43" fmla="*/ 77093 w 1048047"/>
                <a:gd name="connsiteY43" fmla="*/ 361652 h 996850"/>
                <a:gd name="connsiteX44" fmla="*/ 76200 w 1048047"/>
                <a:gd name="connsiteY44" fmla="*/ 373261 h 996850"/>
                <a:gd name="connsiteX45" fmla="*/ 76795 w 1048047"/>
                <a:gd name="connsiteY45" fmla="*/ 386953 h 996850"/>
                <a:gd name="connsiteX46" fmla="*/ 77986 w 1048047"/>
                <a:gd name="connsiteY46" fmla="*/ 401538 h 996850"/>
                <a:gd name="connsiteX47" fmla="*/ 80963 w 1048047"/>
                <a:gd name="connsiteY47" fmla="*/ 411659 h 996850"/>
                <a:gd name="connsiteX48" fmla="*/ 90785 w 1048047"/>
                <a:gd name="connsiteY48" fmla="*/ 422672 h 996850"/>
                <a:gd name="connsiteX49" fmla="*/ 98524 w 1048047"/>
                <a:gd name="connsiteY49" fmla="*/ 435471 h 996850"/>
                <a:gd name="connsiteX50" fmla="*/ 101501 w 1048047"/>
                <a:gd name="connsiteY50" fmla="*/ 452735 h 996850"/>
                <a:gd name="connsiteX51" fmla="*/ 99120 w 1048047"/>
                <a:gd name="connsiteY51" fmla="*/ 473571 h 996850"/>
                <a:gd name="connsiteX52" fmla="*/ 84237 w 1048047"/>
                <a:gd name="connsiteY52" fmla="*/ 488752 h 996850"/>
                <a:gd name="connsiteX53" fmla="*/ 71140 w 1048047"/>
                <a:gd name="connsiteY53" fmla="*/ 500658 h 996850"/>
                <a:gd name="connsiteX54" fmla="*/ 56257 w 1048047"/>
                <a:gd name="connsiteY54" fmla="*/ 516434 h 996850"/>
                <a:gd name="connsiteX55" fmla="*/ 47625 w 1048047"/>
                <a:gd name="connsiteY55" fmla="*/ 524768 h 996850"/>
                <a:gd name="connsiteX56" fmla="*/ 43755 w 1048047"/>
                <a:gd name="connsiteY56" fmla="*/ 527745 h 996850"/>
                <a:gd name="connsiteX57" fmla="*/ 39588 w 1048047"/>
                <a:gd name="connsiteY57" fmla="*/ 529828 h 996850"/>
                <a:gd name="connsiteX58" fmla="*/ 34528 w 1048047"/>
                <a:gd name="connsiteY58" fmla="*/ 532507 h 996850"/>
                <a:gd name="connsiteX59" fmla="*/ 25003 w 1048047"/>
                <a:gd name="connsiteY59" fmla="*/ 538758 h 996850"/>
                <a:gd name="connsiteX60" fmla="*/ 13097 w 1048047"/>
                <a:gd name="connsiteY60" fmla="*/ 546795 h 996850"/>
                <a:gd name="connsiteX61" fmla="*/ 0 w 1048047"/>
                <a:gd name="connsiteY61" fmla="*/ 569714 h 996850"/>
                <a:gd name="connsiteX62" fmla="*/ 1191 w 1048047"/>
                <a:gd name="connsiteY62" fmla="*/ 593824 h 996850"/>
                <a:gd name="connsiteX63" fmla="*/ 33338 w 1048047"/>
                <a:gd name="connsiteY63" fmla="*/ 599777 h 996850"/>
                <a:gd name="connsiteX64" fmla="*/ 33933 w 1048047"/>
                <a:gd name="connsiteY64" fmla="*/ 600075 h 996850"/>
                <a:gd name="connsiteX65" fmla="*/ 34528 w 1048047"/>
                <a:gd name="connsiteY65" fmla="*/ 600075 h 996850"/>
                <a:gd name="connsiteX66" fmla="*/ 46434 w 1048047"/>
                <a:gd name="connsiteY66" fmla="*/ 606326 h 996850"/>
                <a:gd name="connsiteX67" fmla="*/ 54769 w 1048047"/>
                <a:gd name="connsiteY67" fmla="*/ 612874 h 996850"/>
                <a:gd name="connsiteX68" fmla="*/ 58936 w 1048047"/>
                <a:gd name="connsiteY68" fmla="*/ 623292 h 996850"/>
                <a:gd name="connsiteX69" fmla="*/ 59234 w 1048047"/>
                <a:gd name="connsiteY69" fmla="*/ 632520 h 996850"/>
                <a:gd name="connsiteX70" fmla="*/ 61317 w 1048047"/>
                <a:gd name="connsiteY70" fmla="*/ 647402 h 996850"/>
                <a:gd name="connsiteX71" fmla="*/ 64889 w 1048047"/>
                <a:gd name="connsiteY71" fmla="*/ 666155 h 996850"/>
                <a:gd name="connsiteX72" fmla="*/ 64889 w 1048047"/>
                <a:gd name="connsiteY72" fmla="*/ 666452 h 996850"/>
                <a:gd name="connsiteX73" fmla="*/ 66675 w 1048047"/>
                <a:gd name="connsiteY73" fmla="*/ 675977 h 996850"/>
                <a:gd name="connsiteX74" fmla="*/ 71140 w 1048047"/>
                <a:gd name="connsiteY74" fmla="*/ 688181 h 996850"/>
                <a:gd name="connsiteX75" fmla="*/ 85130 w 1048047"/>
                <a:gd name="connsiteY75" fmla="*/ 705743 h 996850"/>
                <a:gd name="connsiteX76" fmla="*/ 85427 w 1048047"/>
                <a:gd name="connsiteY76" fmla="*/ 706041 h 996850"/>
                <a:gd name="connsiteX77" fmla="*/ 85725 w 1048047"/>
                <a:gd name="connsiteY77" fmla="*/ 706338 h 996850"/>
                <a:gd name="connsiteX78" fmla="*/ 90488 w 1048047"/>
                <a:gd name="connsiteY78" fmla="*/ 710208 h 996850"/>
                <a:gd name="connsiteX79" fmla="*/ 100013 w 1048047"/>
                <a:gd name="connsiteY79" fmla="*/ 714077 h 996850"/>
                <a:gd name="connsiteX80" fmla="*/ 136624 w 1048047"/>
                <a:gd name="connsiteY80" fmla="*/ 712887 h 996850"/>
                <a:gd name="connsiteX81" fmla="*/ 159544 w 1048047"/>
                <a:gd name="connsiteY81" fmla="*/ 719435 h 996850"/>
                <a:gd name="connsiteX82" fmla="*/ 160139 w 1048047"/>
                <a:gd name="connsiteY82" fmla="*/ 719733 h 996850"/>
                <a:gd name="connsiteX83" fmla="*/ 160734 w 1048047"/>
                <a:gd name="connsiteY83" fmla="*/ 720031 h 996850"/>
                <a:gd name="connsiteX84" fmla="*/ 175320 w 1048047"/>
                <a:gd name="connsiteY84" fmla="*/ 733425 h 996850"/>
                <a:gd name="connsiteX85" fmla="*/ 203002 w 1048047"/>
                <a:gd name="connsiteY85" fmla="*/ 757238 h 996850"/>
                <a:gd name="connsiteX86" fmla="*/ 205085 w 1048047"/>
                <a:gd name="connsiteY86" fmla="*/ 759321 h 996850"/>
                <a:gd name="connsiteX87" fmla="*/ 204192 w 1048047"/>
                <a:gd name="connsiteY87" fmla="*/ 762298 h 996850"/>
                <a:gd name="connsiteX88" fmla="*/ 202109 w 1048047"/>
                <a:gd name="connsiteY88" fmla="*/ 771823 h 996850"/>
                <a:gd name="connsiteX89" fmla="*/ 199727 w 1048047"/>
                <a:gd name="connsiteY89" fmla="*/ 784920 h 996850"/>
                <a:gd name="connsiteX90" fmla="*/ 198239 w 1048047"/>
                <a:gd name="connsiteY90" fmla="*/ 795933 h 996850"/>
                <a:gd name="connsiteX91" fmla="*/ 196155 w 1048047"/>
                <a:gd name="connsiteY91" fmla="*/ 812006 h 996850"/>
                <a:gd name="connsiteX92" fmla="*/ 195560 w 1048047"/>
                <a:gd name="connsiteY92" fmla="*/ 826889 h 996850"/>
                <a:gd name="connsiteX93" fmla="*/ 196453 w 1048047"/>
                <a:gd name="connsiteY93" fmla="*/ 830759 h 996850"/>
                <a:gd name="connsiteX94" fmla="*/ 209550 w 1048047"/>
                <a:gd name="connsiteY94" fmla="*/ 844153 h 996850"/>
                <a:gd name="connsiteX95" fmla="*/ 212824 w 1048047"/>
                <a:gd name="connsiteY95" fmla="*/ 853678 h 996850"/>
                <a:gd name="connsiteX96" fmla="*/ 213420 w 1048047"/>
                <a:gd name="connsiteY96" fmla="*/ 856059 h 996850"/>
                <a:gd name="connsiteX97" fmla="*/ 211931 w 1048047"/>
                <a:gd name="connsiteY97" fmla="*/ 857845 h 996850"/>
                <a:gd name="connsiteX98" fmla="*/ 201216 w 1048047"/>
                <a:gd name="connsiteY98" fmla="*/ 870347 h 996850"/>
                <a:gd name="connsiteX99" fmla="*/ 206573 w 1048047"/>
                <a:gd name="connsiteY99" fmla="*/ 889099 h 996850"/>
                <a:gd name="connsiteX100" fmla="*/ 206871 w 1048047"/>
                <a:gd name="connsiteY100" fmla="*/ 889695 h 996850"/>
                <a:gd name="connsiteX101" fmla="*/ 208657 w 1048047"/>
                <a:gd name="connsiteY101" fmla="*/ 896541 h 996850"/>
                <a:gd name="connsiteX102" fmla="*/ 205383 w 1048047"/>
                <a:gd name="connsiteY102" fmla="*/ 911126 h 996850"/>
                <a:gd name="connsiteX103" fmla="*/ 194965 w 1048047"/>
                <a:gd name="connsiteY103" fmla="*/ 919758 h 996850"/>
                <a:gd name="connsiteX104" fmla="*/ 190798 w 1048047"/>
                <a:gd name="connsiteY104" fmla="*/ 923627 h 996850"/>
                <a:gd name="connsiteX105" fmla="*/ 190202 w 1048047"/>
                <a:gd name="connsiteY105" fmla="*/ 924520 h 996850"/>
                <a:gd name="connsiteX106" fmla="*/ 190202 w 1048047"/>
                <a:gd name="connsiteY106" fmla="*/ 924818 h 996850"/>
                <a:gd name="connsiteX107" fmla="*/ 188119 w 1048047"/>
                <a:gd name="connsiteY107" fmla="*/ 933152 h 996850"/>
                <a:gd name="connsiteX108" fmla="*/ 184249 w 1048047"/>
                <a:gd name="connsiteY108" fmla="*/ 944166 h 996850"/>
                <a:gd name="connsiteX109" fmla="*/ 179189 w 1048047"/>
                <a:gd name="connsiteY109" fmla="*/ 958453 h 996850"/>
                <a:gd name="connsiteX110" fmla="*/ 175617 w 1048047"/>
                <a:gd name="connsiteY110" fmla="*/ 970359 h 996850"/>
                <a:gd name="connsiteX111" fmla="*/ 210443 w 1048047"/>
                <a:gd name="connsiteY111" fmla="*/ 970359 h 996850"/>
                <a:gd name="connsiteX112" fmla="*/ 211038 w 1048047"/>
                <a:gd name="connsiteY112" fmla="*/ 970359 h 996850"/>
                <a:gd name="connsiteX113" fmla="*/ 211336 w 1048047"/>
                <a:gd name="connsiteY113" fmla="*/ 970359 h 996850"/>
                <a:gd name="connsiteX114" fmla="*/ 244376 w 1048047"/>
                <a:gd name="connsiteY114" fmla="*/ 976313 h 996850"/>
                <a:gd name="connsiteX115" fmla="*/ 264021 w 1048047"/>
                <a:gd name="connsiteY115" fmla="*/ 979289 h 996850"/>
                <a:gd name="connsiteX116" fmla="*/ 275332 w 1048047"/>
                <a:gd name="connsiteY116" fmla="*/ 980777 h 996850"/>
                <a:gd name="connsiteX117" fmla="*/ 283666 w 1048047"/>
                <a:gd name="connsiteY117" fmla="*/ 982861 h 996850"/>
                <a:gd name="connsiteX118" fmla="*/ 289620 w 1048047"/>
                <a:gd name="connsiteY118" fmla="*/ 984647 h 996850"/>
                <a:gd name="connsiteX119" fmla="*/ 300038 w 1048047"/>
                <a:gd name="connsiteY119" fmla="*/ 987028 h 996850"/>
                <a:gd name="connsiteX120" fmla="*/ 313730 w 1048047"/>
                <a:gd name="connsiteY120" fmla="*/ 989707 h 996850"/>
                <a:gd name="connsiteX121" fmla="*/ 314623 w 1048047"/>
                <a:gd name="connsiteY121" fmla="*/ 989707 h 996850"/>
                <a:gd name="connsiteX122" fmla="*/ 315218 w 1048047"/>
                <a:gd name="connsiteY122" fmla="*/ 990302 h 996850"/>
                <a:gd name="connsiteX123" fmla="*/ 321766 w 1048047"/>
                <a:gd name="connsiteY123" fmla="*/ 993577 h 996850"/>
                <a:gd name="connsiteX124" fmla="*/ 331887 w 1048047"/>
                <a:gd name="connsiteY124" fmla="*/ 996851 h 996850"/>
                <a:gd name="connsiteX125" fmla="*/ 342007 w 1048047"/>
                <a:gd name="connsiteY125" fmla="*/ 991195 h 996850"/>
                <a:gd name="connsiteX126" fmla="*/ 348555 w 1048047"/>
                <a:gd name="connsiteY126" fmla="*/ 985540 h 996850"/>
                <a:gd name="connsiteX127" fmla="*/ 349151 w 1048047"/>
                <a:gd name="connsiteY127" fmla="*/ 984945 h 996850"/>
                <a:gd name="connsiteX128" fmla="*/ 353020 w 1048047"/>
                <a:gd name="connsiteY128" fmla="*/ 978098 h 996850"/>
                <a:gd name="connsiteX129" fmla="*/ 355699 w 1048047"/>
                <a:gd name="connsiteY129" fmla="*/ 972443 h 996850"/>
                <a:gd name="connsiteX130" fmla="*/ 356295 w 1048047"/>
                <a:gd name="connsiteY130" fmla="*/ 970062 h 996850"/>
                <a:gd name="connsiteX131" fmla="*/ 355402 w 1048047"/>
                <a:gd name="connsiteY131" fmla="*/ 962323 h 996850"/>
                <a:gd name="connsiteX132" fmla="*/ 355104 w 1048047"/>
                <a:gd name="connsiteY132" fmla="*/ 951607 h 996850"/>
                <a:gd name="connsiteX133" fmla="*/ 354806 w 1048047"/>
                <a:gd name="connsiteY133" fmla="*/ 937915 h 996850"/>
                <a:gd name="connsiteX134" fmla="*/ 354806 w 1048047"/>
                <a:gd name="connsiteY134" fmla="*/ 937617 h 996850"/>
                <a:gd name="connsiteX135" fmla="*/ 353616 w 1048047"/>
                <a:gd name="connsiteY135" fmla="*/ 911721 h 996850"/>
                <a:gd name="connsiteX136" fmla="*/ 353616 w 1048047"/>
                <a:gd name="connsiteY136" fmla="*/ 911423 h 996850"/>
                <a:gd name="connsiteX137" fmla="*/ 349151 w 1048047"/>
                <a:gd name="connsiteY137" fmla="*/ 897136 h 996850"/>
                <a:gd name="connsiteX138" fmla="*/ 348853 w 1048047"/>
                <a:gd name="connsiteY138" fmla="*/ 896541 h 996850"/>
                <a:gd name="connsiteX139" fmla="*/ 348853 w 1048047"/>
                <a:gd name="connsiteY139" fmla="*/ 895945 h 996850"/>
                <a:gd name="connsiteX140" fmla="*/ 347663 w 1048047"/>
                <a:gd name="connsiteY140" fmla="*/ 881658 h 996850"/>
                <a:gd name="connsiteX141" fmla="*/ 347663 w 1048047"/>
                <a:gd name="connsiteY141" fmla="*/ 880765 h 996850"/>
                <a:gd name="connsiteX142" fmla="*/ 347960 w 1048047"/>
                <a:gd name="connsiteY142" fmla="*/ 879872 h 996850"/>
                <a:gd name="connsiteX143" fmla="*/ 352723 w 1048047"/>
                <a:gd name="connsiteY143" fmla="*/ 862013 h 996850"/>
                <a:gd name="connsiteX144" fmla="*/ 353318 w 1048047"/>
                <a:gd name="connsiteY144" fmla="*/ 859929 h 996850"/>
                <a:gd name="connsiteX145" fmla="*/ 354806 w 1048047"/>
                <a:gd name="connsiteY145" fmla="*/ 859036 h 996850"/>
                <a:gd name="connsiteX146" fmla="*/ 386060 w 1048047"/>
                <a:gd name="connsiteY146" fmla="*/ 840879 h 996850"/>
                <a:gd name="connsiteX147" fmla="*/ 386655 w 1048047"/>
                <a:gd name="connsiteY147" fmla="*/ 840879 h 996850"/>
                <a:gd name="connsiteX148" fmla="*/ 386953 w 1048047"/>
                <a:gd name="connsiteY148" fmla="*/ 840581 h 996850"/>
                <a:gd name="connsiteX149" fmla="*/ 414933 w 1048047"/>
                <a:gd name="connsiteY149" fmla="*/ 830163 h 996850"/>
                <a:gd name="connsiteX150" fmla="*/ 415826 w 1048047"/>
                <a:gd name="connsiteY150" fmla="*/ 829866 h 996850"/>
                <a:gd name="connsiteX151" fmla="*/ 454819 w 1048047"/>
                <a:gd name="connsiteY151" fmla="*/ 807244 h 996850"/>
                <a:gd name="connsiteX152" fmla="*/ 482203 w 1048047"/>
                <a:gd name="connsiteY152" fmla="*/ 792956 h 996850"/>
                <a:gd name="connsiteX153" fmla="*/ 482501 w 1048047"/>
                <a:gd name="connsiteY153" fmla="*/ 792659 h 996850"/>
                <a:gd name="connsiteX154" fmla="*/ 509885 w 1048047"/>
                <a:gd name="connsiteY154" fmla="*/ 775990 h 996850"/>
                <a:gd name="connsiteX155" fmla="*/ 510183 w 1048047"/>
                <a:gd name="connsiteY155" fmla="*/ 775990 h 996850"/>
                <a:gd name="connsiteX156" fmla="*/ 510480 w 1048047"/>
                <a:gd name="connsiteY156" fmla="*/ 775692 h 996850"/>
                <a:gd name="connsiteX157" fmla="*/ 527149 w 1048047"/>
                <a:gd name="connsiteY157" fmla="*/ 767953 h 996850"/>
                <a:gd name="connsiteX158" fmla="*/ 537865 w 1048047"/>
                <a:gd name="connsiteY158" fmla="*/ 761107 h 996850"/>
                <a:gd name="connsiteX159" fmla="*/ 541139 w 1048047"/>
                <a:gd name="connsiteY159" fmla="*/ 758428 h 996850"/>
                <a:gd name="connsiteX160" fmla="*/ 541437 w 1048047"/>
                <a:gd name="connsiteY160" fmla="*/ 757833 h 996850"/>
                <a:gd name="connsiteX161" fmla="*/ 544413 w 1048047"/>
                <a:gd name="connsiteY161" fmla="*/ 747415 h 996850"/>
                <a:gd name="connsiteX162" fmla="*/ 550664 w 1048047"/>
                <a:gd name="connsiteY162" fmla="*/ 733127 h 996850"/>
                <a:gd name="connsiteX163" fmla="*/ 562570 w 1048047"/>
                <a:gd name="connsiteY163" fmla="*/ 710506 h 996850"/>
                <a:gd name="connsiteX164" fmla="*/ 564952 w 1048047"/>
                <a:gd name="connsiteY164" fmla="*/ 700088 h 996850"/>
                <a:gd name="connsiteX165" fmla="*/ 574179 w 1048047"/>
                <a:gd name="connsiteY165" fmla="*/ 684014 h 996850"/>
                <a:gd name="connsiteX166" fmla="*/ 592931 w 1048047"/>
                <a:gd name="connsiteY166" fmla="*/ 656927 h 996850"/>
                <a:gd name="connsiteX167" fmla="*/ 603647 w 1048047"/>
                <a:gd name="connsiteY167" fmla="*/ 638770 h 996850"/>
                <a:gd name="connsiteX168" fmla="*/ 609005 w 1048047"/>
                <a:gd name="connsiteY168" fmla="*/ 628352 h 996850"/>
                <a:gd name="connsiteX169" fmla="*/ 613172 w 1048047"/>
                <a:gd name="connsiteY169" fmla="*/ 620911 h 996850"/>
                <a:gd name="connsiteX170" fmla="*/ 620911 w 1048047"/>
                <a:gd name="connsiteY170" fmla="*/ 615256 h 996850"/>
                <a:gd name="connsiteX171" fmla="*/ 631627 w 1048047"/>
                <a:gd name="connsiteY171" fmla="*/ 609898 h 996850"/>
                <a:gd name="connsiteX172" fmla="*/ 648593 w 1048047"/>
                <a:gd name="connsiteY172" fmla="*/ 600075 h 996850"/>
                <a:gd name="connsiteX173" fmla="*/ 656927 w 1048047"/>
                <a:gd name="connsiteY173" fmla="*/ 588466 h 996850"/>
                <a:gd name="connsiteX174" fmla="*/ 672406 w 1048047"/>
                <a:gd name="connsiteY174" fmla="*/ 579239 h 996850"/>
                <a:gd name="connsiteX175" fmla="*/ 682526 w 1048047"/>
                <a:gd name="connsiteY175" fmla="*/ 581620 h 996850"/>
                <a:gd name="connsiteX176" fmla="*/ 695027 w 1048047"/>
                <a:gd name="connsiteY176" fmla="*/ 585490 h 996850"/>
                <a:gd name="connsiteX177" fmla="*/ 732532 w 1048047"/>
                <a:gd name="connsiteY177" fmla="*/ 600670 h 996850"/>
                <a:gd name="connsiteX178" fmla="*/ 753070 w 1048047"/>
                <a:gd name="connsiteY178" fmla="*/ 619720 h 996850"/>
                <a:gd name="connsiteX179" fmla="*/ 753368 w 1048047"/>
                <a:gd name="connsiteY179" fmla="*/ 620018 h 996850"/>
                <a:gd name="connsiteX180" fmla="*/ 753368 w 1048047"/>
                <a:gd name="connsiteY180" fmla="*/ 620316 h 996850"/>
                <a:gd name="connsiteX181" fmla="*/ 760214 w 1048047"/>
                <a:gd name="connsiteY181" fmla="*/ 632222 h 996850"/>
                <a:gd name="connsiteX182" fmla="*/ 765274 w 1048047"/>
                <a:gd name="connsiteY182" fmla="*/ 641747 h 996850"/>
                <a:gd name="connsiteX183" fmla="*/ 768548 w 1048047"/>
                <a:gd name="connsiteY183" fmla="*/ 649188 h 996850"/>
                <a:gd name="connsiteX184" fmla="*/ 772120 w 1048047"/>
                <a:gd name="connsiteY184" fmla="*/ 664666 h 996850"/>
                <a:gd name="connsiteX185" fmla="*/ 775395 w 1048047"/>
                <a:gd name="connsiteY185" fmla="*/ 676870 h 996850"/>
                <a:gd name="connsiteX186" fmla="*/ 794742 w 1048047"/>
                <a:gd name="connsiteY186" fmla="*/ 674787 h 996850"/>
                <a:gd name="connsiteX187" fmla="*/ 810518 w 1048047"/>
                <a:gd name="connsiteY187" fmla="*/ 658118 h 996850"/>
                <a:gd name="connsiteX188" fmla="*/ 820638 w 1048047"/>
                <a:gd name="connsiteY188" fmla="*/ 637580 h 996850"/>
                <a:gd name="connsiteX189" fmla="*/ 820936 w 1048047"/>
                <a:gd name="connsiteY189" fmla="*/ 637282 h 996850"/>
                <a:gd name="connsiteX190" fmla="*/ 824210 w 1048047"/>
                <a:gd name="connsiteY190" fmla="*/ 627757 h 996850"/>
                <a:gd name="connsiteX191" fmla="*/ 828080 w 1048047"/>
                <a:gd name="connsiteY191" fmla="*/ 614660 h 996850"/>
                <a:gd name="connsiteX192" fmla="*/ 832842 w 1048047"/>
                <a:gd name="connsiteY192" fmla="*/ 607516 h 996850"/>
                <a:gd name="connsiteX193" fmla="*/ 839688 w 1048047"/>
                <a:gd name="connsiteY193" fmla="*/ 602456 h 996850"/>
                <a:gd name="connsiteX194" fmla="*/ 847725 w 1048047"/>
                <a:gd name="connsiteY194" fmla="*/ 597694 h 996850"/>
                <a:gd name="connsiteX195" fmla="*/ 854273 w 1048047"/>
                <a:gd name="connsiteY195" fmla="*/ 582811 h 996850"/>
                <a:gd name="connsiteX196" fmla="*/ 866477 w 1048047"/>
                <a:gd name="connsiteY196" fmla="*/ 559891 h 996850"/>
                <a:gd name="connsiteX197" fmla="*/ 882551 w 1048047"/>
                <a:gd name="connsiteY197" fmla="*/ 552450 h 996850"/>
                <a:gd name="connsiteX198" fmla="*/ 896838 w 1048047"/>
                <a:gd name="connsiteY198" fmla="*/ 552152 h 996850"/>
                <a:gd name="connsiteX199" fmla="*/ 914995 w 1048047"/>
                <a:gd name="connsiteY199" fmla="*/ 547985 h 996850"/>
                <a:gd name="connsiteX200" fmla="*/ 924520 w 1048047"/>
                <a:gd name="connsiteY200" fmla="*/ 545604 h 996850"/>
                <a:gd name="connsiteX201" fmla="*/ 925711 w 1048047"/>
                <a:gd name="connsiteY201" fmla="*/ 520005 h 996850"/>
                <a:gd name="connsiteX202" fmla="*/ 914995 w 1048047"/>
                <a:gd name="connsiteY202" fmla="*/ 506313 h 996850"/>
                <a:gd name="connsiteX203" fmla="*/ 913209 w 1048047"/>
                <a:gd name="connsiteY203" fmla="*/ 503932 h 996850"/>
                <a:gd name="connsiteX204" fmla="*/ 914400 w 1048047"/>
                <a:gd name="connsiteY204" fmla="*/ 501253 h 996850"/>
                <a:gd name="connsiteX205" fmla="*/ 918567 w 1048047"/>
                <a:gd name="connsiteY205" fmla="*/ 492026 h 996850"/>
                <a:gd name="connsiteX206" fmla="*/ 918865 w 1048047"/>
                <a:gd name="connsiteY206" fmla="*/ 491133 h 996850"/>
                <a:gd name="connsiteX207" fmla="*/ 919460 w 1048047"/>
                <a:gd name="connsiteY207" fmla="*/ 490538 h 996850"/>
                <a:gd name="connsiteX208" fmla="*/ 919758 w 1048047"/>
                <a:gd name="connsiteY208" fmla="*/ 490240 h 996850"/>
                <a:gd name="connsiteX209" fmla="*/ 922139 w 1048047"/>
                <a:gd name="connsiteY209" fmla="*/ 486370 h 996850"/>
                <a:gd name="connsiteX210" fmla="*/ 931962 w 1048047"/>
                <a:gd name="connsiteY210" fmla="*/ 477738 h 996850"/>
                <a:gd name="connsiteX211" fmla="*/ 932259 w 1048047"/>
                <a:gd name="connsiteY211" fmla="*/ 477738 h 996850"/>
                <a:gd name="connsiteX212" fmla="*/ 944761 w 1048047"/>
                <a:gd name="connsiteY212" fmla="*/ 472083 h 996850"/>
                <a:gd name="connsiteX213" fmla="*/ 944761 w 1048047"/>
                <a:gd name="connsiteY213" fmla="*/ 471785 h 996850"/>
                <a:gd name="connsiteX214" fmla="*/ 945356 w 1048047"/>
                <a:gd name="connsiteY214" fmla="*/ 468511 h 996850"/>
                <a:gd name="connsiteX215" fmla="*/ 946249 w 1048047"/>
                <a:gd name="connsiteY215" fmla="*/ 459581 h 996850"/>
                <a:gd name="connsiteX216" fmla="*/ 949523 w 1048047"/>
                <a:gd name="connsiteY216" fmla="*/ 451545 h 996850"/>
                <a:gd name="connsiteX217" fmla="*/ 951012 w 1048047"/>
                <a:gd name="connsiteY217" fmla="*/ 448270 h 996850"/>
                <a:gd name="connsiteX218" fmla="*/ 946547 w 1048047"/>
                <a:gd name="connsiteY218" fmla="*/ 432197 h 996850"/>
                <a:gd name="connsiteX219" fmla="*/ 940594 w 1048047"/>
                <a:gd name="connsiteY219" fmla="*/ 424458 h 996850"/>
                <a:gd name="connsiteX220" fmla="*/ 939998 w 1048047"/>
                <a:gd name="connsiteY220" fmla="*/ 423863 h 996850"/>
                <a:gd name="connsiteX221" fmla="*/ 939701 w 1048047"/>
                <a:gd name="connsiteY221" fmla="*/ 422970 h 996850"/>
                <a:gd name="connsiteX222" fmla="*/ 936129 w 1048047"/>
                <a:gd name="connsiteY222" fmla="*/ 413742 h 996850"/>
                <a:gd name="connsiteX223" fmla="*/ 930176 w 1048047"/>
                <a:gd name="connsiteY223" fmla="*/ 400645 h 996850"/>
                <a:gd name="connsiteX224" fmla="*/ 917377 w 1048047"/>
                <a:gd name="connsiteY224" fmla="*/ 377726 h 996850"/>
                <a:gd name="connsiteX225" fmla="*/ 914400 w 1048047"/>
                <a:gd name="connsiteY225" fmla="*/ 367903 h 996850"/>
                <a:gd name="connsiteX226" fmla="*/ 919758 w 1048047"/>
                <a:gd name="connsiteY226" fmla="*/ 361355 h 996850"/>
                <a:gd name="connsiteX227" fmla="*/ 924223 w 1048047"/>
                <a:gd name="connsiteY227" fmla="*/ 358973 h 996850"/>
                <a:gd name="connsiteX228" fmla="*/ 924520 w 1048047"/>
                <a:gd name="connsiteY228" fmla="*/ 358676 h 996850"/>
                <a:gd name="connsiteX229" fmla="*/ 925413 w 1048047"/>
                <a:gd name="connsiteY229" fmla="*/ 353913 h 996850"/>
                <a:gd name="connsiteX230" fmla="*/ 928688 w 1048047"/>
                <a:gd name="connsiteY230" fmla="*/ 346770 h 996850"/>
                <a:gd name="connsiteX231" fmla="*/ 938213 w 1048047"/>
                <a:gd name="connsiteY231" fmla="*/ 334268 h 996850"/>
                <a:gd name="connsiteX232" fmla="*/ 962323 w 1048047"/>
                <a:gd name="connsiteY232" fmla="*/ 323552 h 996850"/>
                <a:gd name="connsiteX233" fmla="*/ 978694 w 1048047"/>
                <a:gd name="connsiteY233" fmla="*/ 314623 h 996850"/>
                <a:gd name="connsiteX234" fmla="*/ 989112 w 1048047"/>
                <a:gd name="connsiteY234" fmla="*/ 293489 h 996850"/>
                <a:gd name="connsiteX235" fmla="*/ 991195 w 1048047"/>
                <a:gd name="connsiteY235" fmla="*/ 283369 h 996850"/>
                <a:gd name="connsiteX236" fmla="*/ 993279 w 1048047"/>
                <a:gd name="connsiteY236" fmla="*/ 274439 h 996850"/>
                <a:gd name="connsiteX237" fmla="*/ 995065 w 1048047"/>
                <a:gd name="connsiteY237" fmla="*/ 268188 h 996850"/>
                <a:gd name="connsiteX238" fmla="*/ 1009948 w 1048047"/>
                <a:gd name="connsiteY238" fmla="*/ 247948 h 996850"/>
                <a:gd name="connsiteX239" fmla="*/ 1025723 w 1048047"/>
                <a:gd name="connsiteY239" fmla="*/ 232767 h 996850"/>
                <a:gd name="connsiteX240" fmla="*/ 1043583 w 1048047"/>
                <a:gd name="connsiteY240" fmla="*/ 204490 h 996850"/>
                <a:gd name="connsiteX241" fmla="*/ 1048048 w 1048047"/>
                <a:gd name="connsiteY241" fmla="*/ 182166 h 996850"/>
                <a:gd name="connsiteX242" fmla="*/ 1037927 w 1048047"/>
                <a:gd name="connsiteY242" fmla="*/ 163413 h 996850"/>
                <a:gd name="connsiteX243" fmla="*/ 1028998 w 1048047"/>
                <a:gd name="connsiteY243" fmla="*/ 160437 h 996850"/>
                <a:gd name="connsiteX244" fmla="*/ 1021259 w 1048047"/>
                <a:gd name="connsiteY244" fmla="*/ 157758 h 996850"/>
                <a:gd name="connsiteX245" fmla="*/ 1016496 w 1048047"/>
                <a:gd name="connsiteY245" fmla="*/ 156865 h 996850"/>
                <a:gd name="connsiteX246" fmla="*/ 1012329 w 1048047"/>
                <a:gd name="connsiteY246" fmla="*/ 155972 h 996850"/>
                <a:gd name="connsiteX247" fmla="*/ 1007269 w 1048047"/>
                <a:gd name="connsiteY247" fmla="*/ 154484 h 996850"/>
                <a:gd name="connsiteX248" fmla="*/ 995363 w 1048047"/>
                <a:gd name="connsiteY248" fmla="*/ 149721 h 996850"/>
                <a:gd name="connsiteX249" fmla="*/ 979587 w 1048047"/>
                <a:gd name="connsiteY249" fmla="*/ 142875 h 996850"/>
                <a:gd name="connsiteX250" fmla="*/ 978694 w 1048047"/>
                <a:gd name="connsiteY250" fmla="*/ 142280 h 996850"/>
                <a:gd name="connsiteX251" fmla="*/ 977801 w 1048047"/>
                <a:gd name="connsiteY251" fmla="*/ 141387 h 996850"/>
                <a:gd name="connsiteX252" fmla="*/ 969466 w 1048047"/>
                <a:gd name="connsiteY252" fmla="*/ 131564 h 996850"/>
                <a:gd name="connsiteX253" fmla="*/ 955774 w 1048047"/>
                <a:gd name="connsiteY253" fmla="*/ 117574 h 996850"/>
                <a:gd name="connsiteX254" fmla="*/ 945356 w 1048047"/>
                <a:gd name="connsiteY254" fmla="*/ 98524 h 996850"/>
                <a:gd name="connsiteX255" fmla="*/ 942380 w 1048047"/>
                <a:gd name="connsiteY255" fmla="*/ 82748 h 996850"/>
                <a:gd name="connsiteX256" fmla="*/ 930473 w 1048047"/>
                <a:gd name="connsiteY256" fmla="*/ 84534 h 996850"/>
                <a:gd name="connsiteX257" fmla="*/ 900113 w 1048047"/>
                <a:gd name="connsiteY257" fmla="*/ 86023 h 996850"/>
                <a:gd name="connsiteX258" fmla="*/ 897136 w 1048047"/>
                <a:gd name="connsiteY258" fmla="*/ 87511 h 996850"/>
                <a:gd name="connsiteX259" fmla="*/ 891778 w 1048047"/>
                <a:gd name="connsiteY259" fmla="*/ 91380 h 996850"/>
                <a:gd name="connsiteX260" fmla="*/ 885230 w 1048047"/>
                <a:gd name="connsiteY260" fmla="*/ 97036 h 996850"/>
                <a:gd name="connsiteX261" fmla="*/ 884932 w 1048047"/>
                <a:gd name="connsiteY261" fmla="*/ 97036 h 996850"/>
                <a:gd name="connsiteX262" fmla="*/ 884634 w 1048047"/>
                <a:gd name="connsiteY262" fmla="*/ 97334 h 996850"/>
                <a:gd name="connsiteX263" fmla="*/ 863798 w 1048047"/>
                <a:gd name="connsiteY263" fmla="*/ 111323 h 996850"/>
                <a:gd name="connsiteX264" fmla="*/ 850999 w 1048047"/>
                <a:gd name="connsiteY264" fmla="*/ 116979 h 996850"/>
                <a:gd name="connsiteX265" fmla="*/ 840581 w 1048047"/>
                <a:gd name="connsiteY265" fmla="*/ 121146 h 996850"/>
                <a:gd name="connsiteX266" fmla="*/ 822722 w 1048047"/>
                <a:gd name="connsiteY266" fmla="*/ 123527 h 996850"/>
                <a:gd name="connsiteX267" fmla="*/ 814685 w 1048047"/>
                <a:gd name="connsiteY267" fmla="*/ 122337 h 996850"/>
                <a:gd name="connsiteX268" fmla="*/ 810518 w 1048047"/>
                <a:gd name="connsiteY268" fmla="*/ 122039 h 996850"/>
                <a:gd name="connsiteX269" fmla="*/ 804267 w 1048047"/>
                <a:gd name="connsiteY269" fmla="*/ 119955 h 996850"/>
                <a:gd name="connsiteX270" fmla="*/ 797421 w 1048047"/>
                <a:gd name="connsiteY270" fmla="*/ 116681 h 996850"/>
                <a:gd name="connsiteX271" fmla="*/ 789087 w 1048047"/>
                <a:gd name="connsiteY271" fmla="*/ 111919 h 996850"/>
                <a:gd name="connsiteX272" fmla="*/ 788789 w 1048047"/>
                <a:gd name="connsiteY272" fmla="*/ 111919 h 996850"/>
                <a:gd name="connsiteX273" fmla="*/ 779264 w 1048047"/>
                <a:gd name="connsiteY273" fmla="*/ 107454 h 996850"/>
                <a:gd name="connsiteX274" fmla="*/ 772120 w 1048047"/>
                <a:gd name="connsiteY274" fmla="*/ 104775 h 996850"/>
                <a:gd name="connsiteX275" fmla="*/ 768846 w 1048047"/>
                <a:gd name="connsiteY275" fmla="*/ 103882 h 996850"/>
                <a:gd name="connsiteX276" fmla="*/ 765870 w 1048047"/>
                <a:gd name="connsiteY276" fmla="*/ 105966 h 996850"/>
                <a:gd name="connsiteX277" fmla="*/ 759023 w 1048047"/>
                <a:gd name="connsiteY277" fmla="*/ 111323 h 996850"/>
                <a:gd name="connsiteX278" fmla="*/ 750094 w 1048047"/>
                <a:gd name="connsiteY278" fmla="*/ 119063 h 996850"/>
                <a:gd name="connsiteX279" fmla="*/ 748903 w 1048047"/>
                <a:gd name="connsiteY279" fmla="*/ 119955 h 996850"/>
                <a:gd name="connsiteX280" fmla="*/ 747415 w 1048047"/>
                <a:gd name="connsiteY280" fmla="*/ 120253 h 996850"/>
                <a:gd name="connsiteX281" fmla="*/ 727174 w 1048047"/>
                <a:gd name="connsiteY281" fmla="*/ 122337 h 996850"/>
                <a:gd name="connsiteX282" fmla="*/ 698302 w 1048047"/>
                <a:gd name="connsiteY282" fmla="*/ 124420 h 996850"/>
                <a:gd name="connsiteX283" fmla="*/ 658416 w 1048047"/>
                <a:gd name="connsiteY283" fmla="*/ 126206 h 996850"/>
                <a:gd name="connsiteX284" fmla="*/ 633413 w 1048047"/>
                <a:gd name="connsiteY284" fmla="*/ 122337 h 996850"/>
                <a:gd name="connsiteX285" fmla="*/ 613172 w 1048047"/>
                <a:gd name="connsiteY285" fmla="*/ 117574 h 996850"/>
                <a:gd name="connsiteX286" fmla="*/ 598289 w 1048047"/>
                <a:gd name="connsiteY286" fmla="*/ 114895 h 996850"/>
                <a:gd name="connsiteX287" fmla="*/ 586085 w 1048047"/>
                <a:gd name="connsiteY287" fmla="*/ 113407 h 996850"/>
                <a:gd name="connsiteX288" fmla="*/ 581620 w 1048047"/>
                <a:gd name="connsiteY288" fmla="*/ 111919 h 996850"/>
                <a:gd name="connsiteX289" fmla="*/ 577751 w 1048047"/>
                <a:gd name="connsiteY289" fmla="*/ 109240 h 996850"/>
                <a:gd name="connsiteX290" fmla="*/ 569119 w 1048047"/>
                <a:gd name="connsiteY290" fmla="*/ 102096 h 996850"/>
                <a:gd name="connsiteX291" fmla="*/ 557808 w 1048047"/>
                <a:gd name="connsiteY291" fmla="*/ 91976 h 996850"/>
                <a:gd name="connsiteX292" fmla="*/ 557510 w 1048047"/>
                <a:gd name="connsiteY292" fmla="*/ 91678 h 996850"/>
                <a:gd name="connsiteX293" fmla="*/ 544116 w 1048047"/>
                <a:gd name="connsiteY293" fmla="*/ 81260 h 996850"/>
                <a:gd name="connsiteX294" fmla="*/ 533995 w 1048047"/>
                <a:gd name="connsiteY294" fmla="*/ 73223 h 996850"/>
                <a:gd name="connsiteX295" fmla="*/ 527447 w 1048047"/>
                <a:gd name="connsiteY295" fmla="*/ 67866 h 996850"/>
                <a:gd name="connsiteX296" fmla="*/ 525066 w 1048047"/>
                <a:gd name="connsiteY296" fmla="*/ 63401 h 996850"/>
                <a:gd name="connsiteX297" fmla="*/ 524173 w 1048047"/>
                <a:gd name="connsiteY297" fmla="*/ 58936 h 996850"/>
                <a:gd name="connsiteX298" fmla="*/ 523577 w 1048047"/>
                <a:gd name="connsiteY298" fmla="*/ 48220 h 996850"/>
                <a:gd name="connsiteX299" fmla="*/ 523577 w 1048047"/>
                <a:gd name="connsiteY299" fmla="*/ 31254 h 996850"/>
                <a:gd name="connsiteX300" fmla="*/ 522684 w 1048047"/>
                <a:gd name="connsiteY300" fmla="*/ 28277 h 996850"/>
                <a:gd name="connsiteX301" fmla="*/ 520601 w 1048047"/>
                <a:gd name="connsiteY301" fmla="*/ 23217 h 996850"/>
                <a:gd name="connsiteX302" fmla="*/ 518220 w 1048047"/>
                <a:gd name="connsiteY302" fmla="*/ 17859 h 996850"/>
                <a:gd name="connsiteX303" fmla="*/ 517922 w 1048047"/>
                <a:gd name="connsiteY303" fmla="*/ 17562 h 996850"/>
                <a:gd name="connsiteX304" fmla="*/ 508397 w 1048047"/>
                <a:gd name="connsiteY304" fmla="*/ 8632 h 996850"/>
                <a:gd name="connsiteX305" fmla="*/ 501253 w 1048047"/>
                <a:gd name="connsiteY305" fmla="*/ 1488 h 996850"/>
                <a:gd name="connsiteX306" fmla="*/ 500063 w 1048047"/>
                <a:gd name="connsiteY306" fmla="*/ 0 h 9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1048047" h="996850">
                  <a:moveTo>
                    <a:pt x="500063" y="0"/>
                  </a:moveTo>
                  <a:lnTo>
                    <a:pt x="447080" y="24705"/>
                  </a:lnTo>
                  <a:lnTo>
                    <a:pt x="446484" y="25003"/>
                  </a:lnTo>
                  <a:lnTo>
                    <a:pt x="446187" y="25301"/>
                  </a:lnTo>
                  <a:lnTo>
                    <a:pt x="399455" y="62210"/>
                  </a:lnTo>
                  <a:lnTo>
                    <a:pt x="398264" y="63103"/>
                  </a:lnTo>
                  <a:lnTo>
                    <a:pt x="397073" y="63103"/>
                  </a:lnTo>
                  <a:lnTo>
                    <a:pt x="323552" y="73223"/>
                  </a:lnTo>
                  <a:lnTo>
                    <a:pt x="307479" y="86618"/>
                  </a:lnTo>
                  <a:lnTo>
                    <a:pt x="325636" y="113705"/>
                  </a:lnTo>
                  <a:lnTo>
                    <a:pt x="326529" y="115193"/>
                  </a:lnTo>
                  <a:lnTo>
                    <a:pt x="326231" y="116979"/>
                  </a:lnTo>
                  <a:lnTo>
                    <a:pt x="322957" y="137517"/>
                  </a:lnTo>
                  <a:lnTo>
                    <a:pt x="322659" y="139898"/>
                  </a:lnTo>
                  <a:lnTo>
                    <a:pt x="320278" y="141089"/>
                  </a:lnTo>
                  <a:lnTo>
                    <a:pt x="290215" y="154484"/>
                  </a:lnTo>
                  <a:lnTo>
                    <a:pt x="289620" y="154781"/>
                  </a:lnTo>
                  <a:lnTo>
                    <a:pt x="245864" y="181570"/>
                  </a:lnTo>
                  <a:lnTo>
                    <a:pt x="245566" y="181868"/>
                  </a:lnTo>
                  <a:lnTo>
                    <a:pt x="245269" y="181868"/>
                  </a:lnTo>
                  <a:lnTo>
                    <a:pt x="190798" y="205680"/>
                  </a:lnTo>
                  <a:lnTo>
                    <a:pt x="189905" y="205978"/>
                  </a:lnTo>
                  <a:lnTo>
                    <a:pt x="189012" y="205978"/>
                  </a:lnTo>
                  <a:lnTo>
                    <a:pt x="151507" y="205978"/>
                  </a:lnTo>
                  <a:lnTo>
                    <a:pt x="149721" y="205978"/>
                  </a:lnTo>
                  <a:lnTo>
                    <a:pt x="148233" y="204788"/>
                  </a:lnTo>
                  <a:lnTo>
                    <a:pt x="122337" y="178891"/>
                  </a:lnTo>
                  <a:lnTo>
                    <a:pt x="85130" y="178891"/>
                  </a:lnTo>
                  <a:lnTo>
                    <a:pt x="80665" y="190798"/>
                  </a:lnTo>
                  <a:lnTo>
                    <a:pt x="77093" y="241697"/>
                  </a:lnTo>
                  <a:lnTo>
                    <a:pt x="77093" y="242292"/>
                  </a:lnTo>
                  <a:lnTo>
                    <a:pt x="76795" y="242888"/>
                  </a:lnTo>
                  <a:cubicBezTo>
                    <a:pt x="76795" y="242888"/>
                    <a:pt x="74999" y="247982"/>
                    <a:pt x="73223" y="253603"/>
                  </a:cubicBezTo>
                  <a:cubicBezTo>
                    <a:pt x="72336" y="256414"/>
                    <a:pt x="71485" y="259475"/>
                    <a:pt x="70842" y="261938"/>
                  </a:cubicBezTo>
                  <a:cubicBezTo>
                    <a:pt x="70200" y="264400"/>
                    <a:pt x="69652" y="266688"/>
                    <a:pt x="69652" y="266700"/>
                  </a:cubicBezTo>
                  <a:cubicBezTo>
                    <a:pt x="69652" y="269490"/>
                    <a:pt x="69102" y="271569"/>
                    <a:pt x="68163" y="274737"/>
                  </a:cubicBezTo>
                  <a:cubicBezTo>
                    <a:pt x="67225" y="277904"/>
                    <a:pt x="65808" y="281656"/>
                    <a:pt x="64591" y="285155"/>
                  </a:cubicBezTo>
                  <a:cubicBezTo>
                    <a:pt x="62158" y="292151"/>
                    <a:pt x="59829" y="298252"/>
                    <a:pt x="59829" y="298252"/>
                  </a:cubicBezTo>
                  <a:lnTo>
                    <a:pt x="59531" y="298847"/>
                  </a:lnTo>
                  <a:lnTo>
                    <a:pt x="59234" y="299442"/>
                  </a:lnTo>
                  <a:cubicBezTo>
                    <a:pt x="59234" y="299442"/>
                    <a:pt x="54173" y="307281"/>
                    <a:pt x="54173" y="313432"/>
                  </a:cubicBezTo>
                  <a:cubicBezTo>
                    <a:pt x="54173" y="320944"/>
                    <a:pt x="57324" y="333847"/>
                    <a:pt x="61317" y="337840"/>
                  </a:cubicBezTo>
                  <a:cubicBezTo>
                    <a:pt x="64436" y="340959"/>
                    <a:pt x="68077" y="344823"/>
                    <a:pt x="71140" y="348853"/>
                  </a:cubicBezTo>
                  <a:cubicBezTo>
                    <a:pt x="74203" y="352883"/>
                    <a:pt x="77093" y="356469"/>
                    <a:pt x="77093" y="361652"/>
                  </a:cubicBezTo>
                  <a:cubicBezTo>
                    <a:pt x="77093" y="364851"/>
                    <a:pt x="76487" y="368672"/>
                    <a:pt x="76200" y="373261"/>
                  </a:cubicBezTo>
                  <a:cubicBezTo>
                    <a:pt x="75913" y="377850"/>
                    <a:pt x="75797" y="382957"/>
                    <a:pt x="76795" y="386953"/>
                  </a:cubicBezTo>
                  <a:cubicBezTo>
                    <a:pt x="78213" y="392625"/>
                    <a:pt x="77847" y="397510"/>
                    <a:pt x="77986" y="401538"/>
                  </a:cubicBezTo>
                  <a:cubicBezTo>
                    <a:pt x="78125" y="405567"/>
                    <a:pt x="78654" y="408427"/>
                    <a:pt x="80963" y="411659"/>
                  </a:cubicBezTo>
                  <a:cubicBezTo>
                    <a:pt x="83583" y="415327"/>
                    <a:pt x="87326" y="419056"/>
                    <a:pt x="90785" y="422672"/>
                  </a:cubicBezTo>
                  <a:cubicBezTo>
                    <a:pt x="94244" y="426288"/>
                    <a:pt x="97620" y="430043"/>
                    <a:pt x="98524" y="435471"/>
                  </a:cubicBezTo>
                  <a:cubicBezTo>
                    <a:pt x="99069" y="438741"/>
                    <a:pt x="100710" y="445616"/>
                    <a:pt x="101501" y="452735"/>
                  </a:cubicBezTo>
                  <a:cubicBezTo>
                    <a:pt x="102292" y="459855"/>
                    <a:pt x="102640" y="467411"/>
                    <a:pt x="99120" y="473571"/>
                  </a:cubicBezTo>
                  <a:cubicBezTo>
                    <a:pt x="95926" y="479159"/>
                    <a:pt x="90024" y="483878"/>
                    <a:pt x="84237" y="488752"/>
                  </a:cubicBezTo>
                  <a:cubicBezTo>
                    <a:pt x="78449" y="493625"/>
                    <a:pt x="72699" y="498709"/>
                    <a:pt x="71140" y="500658"/>
                  </a:cubicBezTo>
                  <a:cubicBezTo>
                    <a:pt x="68444" y="504028"/>
                    <a:pt x="62383" y="510308"/>
                    <a:pt x="56257" y="516434"/>
                  </a:cubicBezTo>
                  <a:cubicBezTo>
                    <a:pt x="53194" y="519497"/>
                    <a:pt x="50341" y="522452"/>
                    <a:pt x="47625" y="524768"/>
                  </a:cubicBezTo>
                  <a:cubicBezTo>
                    <a:pt x="46267" y="525926"/>
                    <a:pt x="44962" y="526914"/>
                    <a:pt x="43755" y="527745"/>
                  </a:cubicBezTo>
                  <a:cubicBezTo>
                    <a:pt x="42549" y="528576"/>
                    <a:pt x="41367" y="529383"/>
                    <a:pt x="39588" y="529828"/>
                  </a:cubicBezTo>
                  <a:cubicBezTo>
                    <a:pt x="40016" y="529721"/>
                    <a:pt x="37353" y="530823"/>
                    <a:pt x="34528" y="532507"/>
                  </a:cubicBezTo>
                  <a:cubicBezTo>
                    <a:pt x="31704" y="534191"/>
                    <a:pt x="28276" y="536600"/>
                    <a:pt x="25003" y="538758"/>
                  </a:cubicBezTo>
                  <a:cubicBezTo>
                    <a:pt x="18744" y="542883"/>
                    <a:pt x="13589" y="546451"/>
                    <a:pt x="13097" y="546795"/>
                  </a:cubicBezTo>
                  <a:lnTo>
                    <a:pt x="0" y="569714"/>
                  </a:lnTo>
                  <a:lnTo>
                    <a:pt x="1191" y="593824"/>
                  </a:lnTo>
                  <a:lnTo>
                    <a:pt x="33338" y="599777"/>
                  </a:lnTo>
                  <a:lnTo>
                    <a:pt x="33933" y="600075"/>
                  </a:lnTo>
                  <a:lnTo>
                    <a:pt x="34528" y="600075"/>
                  </a:lnTo>
                  <a:cubicBezTo>
                    <a:pt x="34528" y="600075"/>
                    <a:pt x="40471" y="602619"/>
                    <a:pt x="46434" y="606326"/>
                  </a:cubicBezTo>
                  <a:cubicBezTo>
                    <a:pt x="49416" y="608179"/>
                    <a:pt x="52321" y="610287"/>
                    <a:pt x="54769" y="612874"/>
                  </a:cubicBezTo>
                  <a:cubicBezTo>
                    <a:pt x="57216" y="615462"/>
                    <a:pt x="59553" y="618972"/>
                    <a:pt x="58936" y="623292"/>
                  </a:cubicBezTo>
                  <a:cubicBezTo>
                    <a:pt x="58797" y="624265"/>
                    <a:pt x="58741" y="628090"/>
                    <a:pt x="59234" y="632520"/>
                  </a:cubicBezTo>
                  <a:cubicBezTo>
                    <a:pt x="59726" y="636949"/>
                    <a:pt x="60498" y="642415"/>
                    <a:pt x="61317" y="647402"/>
                  </a:cubicBezTo>
                  <a:cubicBezTo>
                    <a:pt x="62955" y="657377"/>
                    <a:pt x="64889" y="666155"/>
                    <a:pt x="64889" y="666155"/>
                  </a:cubicBezTo>
                  <a:lnTo>
                    <a:pt x="64889" y="666452"/>
                  </a:lnTo>
                  <a:cubicBezTo>
                    <a:pt x="64889" y="666452"/>
                    <a:pt x="65527" y="670956"/>
                    <a:pt x="66675" y="675977"/>
                  </a:cubicBezTo>
                  <a:cubicBezTo>
                    <a:pt x="67823" y="680999"/>
                    <a:pt x="69944" y="686686"/>
                    <a:pt x="71140" y="688181"/>
                  </a:cubicBezTo>
                  <a:cubicBezTo>
                    <a:pt x="75778" y="693979"/>
                    <a:pt x="84481" y="704932"/>
                    <a:pt x="85130" y="705743"/>
                  </a:cubicBezTo>
                  <a:cubicBezTo>
                    <a:pt x="85130" y="705743"/>
                    <a:pt x="85412" y="706026"/>
                    <a:pt x="85427" y="706041"/>
                  </a:cubicBezTo>
                  <a:cubicBezTo>
                    <a:pt x="85433" y="706048"/>
                    <a:pt x="85725" y="706338"/>
                    <a:pt x="85725" y="706338"/>
                  </a:cubicBezTo>
                  <a:cubicBezTo>
                    <a:pt x="86160" y="706761"/>
                    <a:pt x="87773" y="708319"/>
                    <a:pt x="90488" y="710208"/>
                  </a:cubicBezTo>
                  <a:cubicBezTo>
                    <a:pt x="93573" y="712355"/>
                    <a:pt x="97617" y="714077"/>
                    <a:pt x="100013" y="714077"/>
                  </a:cubicBezTo>
                  <a:cubicBezTo>
                    <a:pt x="107524" y="714077"/>
                    <a:pt x="124568" y="711547"/>
                    <a:pt x="136624" y="712887"/>
                  </a:cubicBezTo>
                  <a:cubicBezTo>
                    <a:pt x="148487" y="714205"/>
                    <a:pt x="159544" y="719435"/>
                    <a:pt x="159544" y="719435"/>
                  </a:cubicBezTo>
                  <a:lnTo>
                    <a:pt x="160139" y="719733"/>
                  </a:lnTo>
                  <a:lnTo>
                    <a:pt x="160734" y="720031"/>
                  </a:lnTo>
                  <a:lnTo>
                    <a:pt x="175320" y="733425"/>
                  </a:lnTo>
                  <a:lnTo>
                    <a:pt x="203002" y="757238"/>
                  </a:lnTo>
                  <a:lnTo>
                    <a:pt x="205085" y="759321"/>
                  </a:lnTo>
                  <a:lnTo>
                    <a:pt x="204192" y="762298"/>
                  </a:lnTo>
                  <a:cubicBezTo>
                    <a:pt x="204192" y="762298"/>
                    <a:pt x="203289" y="766657"/>
                    <a:pt x="202109" y="771823"/>
                  </a:cubicBezTo>
                  <a:cubicBezTo>
                    <a:pt x="200928" y="776988"/>
                    <a:pt x="199727" y="783183"/>
                    <a:pt x="199727" y="784920"/>
                  </a:cubicBezTo>
                  <a:cubicBezTo>
                    <a:pt x="199727" y="787693"/>
                    <a:pt x="198989" y="791114"/>
                    <a:pt x="198239" y="795933"/>
                  </a:cubicBezTo>
                  <a:cubicBezTo>
                    <a:pt x="197489" y="800752"/>
                    <a:pt x="196741" y="806374"/>
                    <a:pt x="196155" y="812006"/>
                  </a:cubicBezTo>
                  <a:cubicBezTo>
                    <a:pt x="195570" y="817638"/>
                    <a:pt x="195174" y="823142"/>
                    <a:pt x="195560" y="826889"/>
                  </a:cubicBezTo>
                  <a:cubicBezTo>
                    <a:pt x="195753" y="828763"/>
                    <a:pt x="196167" y="830153"/>
                    <a:pt x="196453" y="830759"/>
                  </a:cubicBezTo>
                  <a:cubicBezTo>
                    <a:pt x="203489" y="832649"/>
                    <a:pt x="207216" y="839151"/>
                    <a:pt x="209550" y="844153"/>
                  </a:cubicBezTo>
                  <a:cubicBezTo>
                    <a:pt x="211914" y="849220"/>
                    <a:pt x="212824" y="853678"/>
                    <a:pt x="212824" y="853678"/>
                  </a:cubicBezTo>
                  <a:lnTo>
                    <a:pt x="213420" y="856059"/>
                  </a:lnTo>
                  <a:lnTo>
                    <a:pt x="211931" y="857845"/>
                  </a:lnTo>
                  <a:lnTo>
                    <a:pt x="201216" y="870347"/>
                  </a:lnTo>
                  <a:lnTo>
                    <a:pt x="206573" y="889099"/>
                  </a:lnTo>
                  <a:lnTo>
                    <a:pt x="206871" y="889695"/>
                  </a:lnTo>
                  <a:cubicBezTo>
                    <a:pt x="207071" y="890204"/>
                    <a:pt x="208016" y="892695"/>
                    <a:pt x="208657" y="896541"/>
                  </a:cubicBezTo>
                  <a:cubicBezTo>
                    <a:pt x="209357" y="900741"/>
                    <a:pt x="209753" y="906756"/>
                    <a:pt x="205383" y="911126"/>
                  </a:cubicBezTo>
                  <a:cubicBezTo>
                    <a:pt x="202416" y="914092"/>
                    <a:pt x="198373" y="916918"/>
                    <a:pt x="194965" y="919758"/>
                  </a:cubicBezTo>
                  <a:cubicBezTo>
                    <a:pt x="193261" y="921178"/>
                    <a:pt x="191676" y="922585"/>
                    <a:pt x="190798" y="923627"/>
                  </a:cubicBezTo>
                  <a:cubicBezTo>
                    <a:pt x="190447" y="924045"/>
                    <a:pt x="190274" y="924299"/>
                    <a:pt x="190202" y="924520"/>
                  </a:cubicBezTo>
                  <a:cubicBezTo>
                    <a:pt x="190202" y="924911"/>
                    <a:pt x="190163" y="925009"/>
                    <a:pt x="190202" y="924818"/>
                  </a:cubicBezTo>
                  <a:cubicBezTo>
                    <a:pt x="190134" y="927655"/>
                    <a:pt x="189134" y="929883"/>
                    <a:pt x="188119" y="933152"/>
                  </a:cubicBezTo>
                  <a:cubicBezTo>
                    <a:pt x="187067" y="936541"/>
                    <a:pt x="185616" y="940369"/>
                    <a:pt x="184249" y="944166"/>
                  </a:cubicBezTo>
                  <a:cubicBezTo>
                    <a:pt x="181583" y="951572"/>
                    <a:pt x="179318" y="958123"/>
                    <a:pt x="179189" y="958453"/>
                  </a:cubicBezTo>
                  <a:lnTo>
                    <a:pt x="175617" y="970359"/>
                  </a:lnTo>
                  <a:lnTo>
                    <a:pt x="210443" y="970359"/>
                  </a:lnTo>
                  <a:lnTo>
                    <a:pt x="211038" y="970359"/>
                  </a:lnTo>
                  <a:lnTo>
                    <a:pt x="211336" y="970359"/>
                  </a:lnTo>
                  <a:cubicBezTo>
                    <a:pt x="211336" y="970359"/>
                    <a:pt x="234862" y="973594"/>
                    <a:pt x="244376" y="976313"/>
                  </a:cubicBezTo>
                  <a:cubicBezTo>
                    <a:pt x="247577" y="977227"/>
                    <a:pt x="256033" y="978385"/>
                    <a:pt x="264021" y="979289"/>
                  </a:cubicBezTo>
                  <a:cubicBezTo>
                    <a:pt x="268015" y="979741"/>
                    <a:pt x="272017" y="980267"/>
                    <a:pt x="275332" y="980777"/>
                  </a:cubicBezTo>
                  <a:cubicBezTo>
                    <a:pt x="278648" y="981288"/>
                    <a:pt x="281115" y="981585"/>
                    <a:pt x="283666" y="982861"/>
                  </a:cubicBezTo>
                  <a:cubicBezTo>
                    <a:pt x="283875" y="982965"/>
                    <a:pt x="286566" y="983884"/>
                    <a:pt x="289620" y="984647"/>
                  </a:cubicBezTo>
                  <a:cubicBezTo>
                    <a:pt x="292673" y="985410"/>
                    <a:pt x="296466" y="986284"/>
                    <a:pt x="300038" y="987028"/>
                  </a:cubicBezTo>
                  <a:cubicBezTo>
                    <a:pt x="307181" y="988516"/>
                    <a:pt x="313730" y="989707"/>
                    <a:pt x="313730" y="989707"/>
                  </a:cubicBezTo>
                  <a:lnTo>
                    <a:pt x="314623" y="989707"/>
                  </a:lnTo>
                  <a:lnTo>
                    <a:pt x="315218" y="990302"/>
                  </a:lnTo>
                  <a:cubicBezTo>
                    <a:pt x="315218" y="990302"/>
                    <a:pt x="318111" y="991889"/>
                    <a:pt x="321766" y="993577"/>
                  </a:cubicBezTo>
                  <a:cubicBezTo>
                    <a:pt x="325422" y="995264"/>
                    <a:pt x="329866" y="996851"/>
                    <a:pt x="331887" y="996851"/>
                  </a:cubicBezTo>
                  <a:cubicBezTo>
                    <a:pt x="332584" y="996851"/>
                    <a:pt x="338057" y="994299"/>
                    <a:pt x="342007" y="991195"/>
                  </a:cubicBezTo>
                  <a:cubicBezTo>
                    <a:pt x="345607" y="988367"/>
                    <a:pt x="348065" y="986023"/>
                    <a:pt x="348555" y="985540"/>
                  </a:cubicBezTo>
                  <a:cubicBezTo>
                    <a:pt x="348555" y="985540"/>
                    <a:pt x="349112" y="985004"/>
                    <a:pt x="349151" y="984945"/>
                  </a:cubicBezTo>
                  <a:cubicBezTo>
                    <a:pt x="349523" y="984378"/>
                    <a:pt x="351096" y="981691"/>
                    <a:pt x="353020" y="978098"/>
                  </a:cubicBezTo>
                  <a:cubicBezTo>
                    <a:pt x="354082" y="976116"/>
                    <a:pt x="355096" y="974114"/>
                    <a:pt x="355699" y="972443"/>
                  </a:cubicBezTo>
                  <a:cubicBezTo>
                    <a:pt x="356303" y="970772"/>
                    <a:pt x="356097" y="969271"/>
                    <a:pt x="356295" y="970062"/>
                  </a:cubicBezTo>
                  <a:cubicBezTo>
                    <a:pt x="355745" y="967862"/>
                    <a:pt x="355575" y="965568"/>
                    <a:pt x="355402" y="962323"/>
                  </a:cubicBezTo>
                  <a:cubicBezTo>
                    <a:pt x="355228" y="959077"/>
                    <a:pt x="355179" y="955246"/>
                    <a:pt x="355104" y="951607"/>
                  </a:cubicBezTo>
                  <a:cubicBezTo>
                    <a:pt x="354956" y="944485"/>
                    <a:pt x="354806" y="938189"/>
                    <a:pt x="354806" y="937915"/>
                  </a:cubicBezTo>
                  <a:cubicBezTo>
                    <a:pt x="354806" y="937909"/>
                    <a:pt x="354806" y="937617"/>
                    <a:pt x="354806" y="937617"/>
                  </a:cubicBezTo>
                  <a:lnTo>
                    <a:pt x="353616" y="911721"/>
                  </a:lnTo>
                  <a:lnTo>
                    <a:pt x="353616" y="911423"/>
                  </a:lnTo>
                  <a:lnTo>
                    <a:pt x="349151" y="897136"/>
                  </a:lnTo>
                  <a:lnTo>
                    <a:pt x="348853" y="896541"/>
                  </a:lnTo>
                  <a:lnTo>
                    <a:pt x="348853" y="895945"/>
                  </a:lnTo>
                  <a:lnTo>
                    <a:pt x="347663" y="881658"/>
                  </a:lnTo>
                  <a:lnTo>
                    <a:pt x="347663" y="880765"/>
                  </a:lnTo>
                  <a:lnTo>
                    <a:pt x="347960" y="879872"/>
                  </a:lnTo>
                  <a:lnTo>
                    <a:pt x="352723" y="862013"/>
                  </a:lnTo>
                  <a:lnTo>
                    <a:pt x="353318" y="859929"/>
                  </a:lnTo>
                  <a:lnTo>
                    <a:pt x="354806" y="859036"/>
                  </a:lnTo>
                  <a:lnTo>
                    <a:pt x="386060" y="840879"/>
                  </a:lnTo>
                  <a:lnTo>
                    <a:pt x="386655" y="840879"/>
                  </a:lnTo>
                  <a:lnTo>
                    <a:pt x="386953" y="840581"/>
                  </a:lnTo>
                  <a:lnTo>
                    <a:pt x="414933" y="830163"/>
                  </a:lnTo>
                  <a:lnTo>
                    <a:pt x="415826" y="829866"/>
                  </a:lnTo>
                  <a:lnTo>
                    <a:pt x="454819" y="807244"/>
                  </a:lnTo>
                  <a:lnTo>
                    <a:pt x="482203" y="792956"/>
                  </a:lnTo>
                  <a:lnTo>
                    <a:pt x="482501" y="792659"/>
                  </a:lnTo>
                  <a:lnTo>
                    <a:pt x="509885" y="775990"/>
                  </a:lnTo>
                  <a:lnTo>
                    <a:pt x="510183" y="775990"/>
                  </a:lnTo>
                  <a:lnTo>
                    <a:pt x="510480" y="775692"/>
                  </a:lnTo>
                  <a:cubicBezTo>
                    <a:pt x="510480" y="775692"/>
                    <a:pt x="518963" y="772339"/>
                    <a:pt x="527149" y="767953"/>
                  </a:cubicBezTo>
                  <a:cubicBezTo>
                    <a:pt x="531242" y="765761"/>
                    <a:pt x="535056" y="763214"/>
                    <a:pt x="537865" y="761107"/>
                  </a:cubicBezTo>
                  <a:cubicBezTo>
                    <a:pt x="539269" y="760054"/>
                    <a:pt x="540587" y="759079"/>
                    <a:pt x="541139" y="758428"/>
                  </a:cubicBezTo>
                  <a:cubicBezTo>
                    <a:pt x="541415" y="758103"/>
                    <a:pt x="541432" y="757870"/>
                    <a:pt x="541437" y="757833"/>
                  </a:cubicBezTo>
                  <a:cubicBezTo>
                    <a:pt x="541565" y="754433"/>
                    <a:pt x="542802" y="751506"/>
                    <a:pt x="544413" y="747415"/>
                  </a:cubicBezTo>
                  <a:cubicBezTo>
                    <a:pt x="546116" y="743090"/>
                    <a:pt x="548304" y="738076"/>
                    <a:pt x="550664" y="733127"/>
                  </a:cubicBezTo>
                  <a:cubicBezTo>
                    <a:pt x="555384" y="723230"/>
                    <a:pt x="560502" y="713953"/>
                    <a:pt x="562570" y="710506"/>
                  </a:cubicBezTo>
                  <a:cubicBezTo>
                    <a:pt x="563485" y="708980"/>
                    <a:pt x="563796" y="705041"/>
                    <a:pt x="564952" y="700088"/>
                  </a:cubicBezTo>
                  <a:cubicBezTo>
                    <a:pt x="566107" y="695134"/>
                    <a:pt x="568459" y="689019"/>
                    <a:pt x="574179" y="684014"/>
                  </a:cubicBezTo>
                  <a:cubicBezTo>
                    <a:pt x="582553" y="676687"/>
                    <a:pt x="585851" y="665423"/>
                    <a:pt x="592931" y="656927"/>
                  </a:cubicBezTo>
                  <a:cubicBezTo>
                    <a:pt x="595172" y="654239"/>
                    <a:pt x="599761" y="646245"/>
                    <a:pt x="603647" y="638770"/>
                  </a:cubicBezTo>
                  <a:cubicBezTo>
                    <a:pt x="605590" y="635033"/>
                    <a:pt x="607359" y="631451"/>
                    <a:pt x="609005" y="628352"/>
                  </a:cubicBezTo>
                  <a:cubicBezTo>
                    <a:pt x="610650" y="625253"/>
                    <a:pt x="611813" y="622723"/>
                    <a:pt x="613172" y="620911"/>
                  </a:cubicBezTo>
                  <a:cubicBezTo>
                    <a:pt x="615217" y="618184"/>
                    <a:pt x="617777" y="617021"/>
                    <a:pt x="620911" y="615256"/>
                  </a:cubicBezTo>
                  <a:cubicBezTo>
                    <a:pt x="624045" y="613490"/>
                    <a:pt x="627868" y="611777"/>
                    <a:pt x="631627" y="609898"/>
                  </a:cubicBezTo>
                  <a:cubicBezTo>
                    <a:pt x="639144" y="606139"/>
                    <a:pt x="647045" y="601623"/>
                    <a:pt x="648593" y="600075"/>
                  </a:cubicBezTo>
                  <a:cubicBezTo>
                    <a:pt x="650814" y="597854"/>
                    <a:pt x="653460" y="592924"/>
                    <a:pt x="656927" y="588466"/>
                  </a:cubicBezTo>
                  <a:cubicBezTo>
                    <a:pt x="660395" y="584009"/>
                    <a:pt x="665412" y="579239"/>
                    <a:pt x="672406" y="579239"/>
                  </a:cubicBezTo>
                  <a:cubicBezTo>
                    <a:pt x="677613" y="579239"/>
                    <a:pt x="680421" y="580568"/>
                    <a:pt x="682526" y="581620"/>
                  </a:cubicBezTo>
                  <a:cubicBezTo>
                    <a:pt x="684630" y="582673"/>
                    <a:pt x="686911" y="583751"/>
                    <a:pt x="695027" y="585490"/>
                  </a:cubicBezTo>
                  <a:cubicBezTo>
                    <a:pt x="712350" y="589202"/>
                    <a:pt x="722668" y="594506"/>
                    <a:pt x="732532" y="600670"/>
                  </a:cubicBezTo>
                  <a:cubicBezTo>
                    <a:pt x="743364" y="607440"/>
                    <a:pt x="753070" y="619720"/>
                    <a:pt x="753070" y="619720"/>
                  </a:cubicBezTo>
                  <a:lnTo>
                    <a:pt x="753368" y="620018"/>
                  </a:lnTo>
                  <a:lnTo>
                    <a:pt x="753368" y="620316"/>
                  </a:lnTo>
                  <a:cubicBezTo>
                    <a:pt x="753368" y="620316"/>
                    <a:pt x="756723" y="625847"/>
                    <a:pt x="760214" y="632222"/>
                  </a:cubicBezTo>
                  <a:cubicBezTo>
                    <a:pt x="761960" y="635409"/>
                    <a:pt x="763820" y="638837"/>
                    <a:pt x="765274" y="641747"/>
                  </a:cubicBezTo>
                  <a:cubicBezTo>
                    <a:pt x="766729" y="644657"/>
                    <a:pt x="767965" y="646853"/>
                    <a:pt x="768548" y="649188"/>
                  </a:cubicBezTo>
                  <a:cubicBezTo>
                    <a:pt x="769797" y="654181"/>
                    <a:pt x="772120" y="664666"/>
                    <a:pt x="772120" y="664666"/>
                  </a:cubicBezTo>
                  <a:lnTo>
                    <a:pt x="775395" y="676870"/>
                  </a:lnTo>
                  <a:lnTo>
                    <a:pt x="794742" y="674787"/>
                  </a:lnTo>
                  <a:lnTo>
                    <a:pt x="810518" y="658118"/>
                  </a:lnTo>
                  <a:lnTo>
                    <a:pt x="820638" y="637580"/>
                  </a:lnTo>
                  <a:cubicBezTo>
                    <a:pt x="820638" y="637580"/>
                    <a:pt x="820931" y="637294"/>
                    <a:pt x="820936" y="637282"/>
                  </a:cubicBezTo>
                  <a:cubicBezTo>
                    <a:pt x="821053" y="636961"/>
                    <a:pt x="822487" y="632824"/>
                    <a:pt x="824210" y="627757"/>
                  </a:cubicBezTo>
                  <a:cubicBezTo>
                    <a:pt x="825998" y="622498"/>
                    <a:pt x="827838" y="616111"/>
                    <a:pt x="828080" y="614660"/>
                  </a:cubicBezTo>
                  <a:cubicBezTo>
                    <a:pt x="828698" y="610951"/>
                    <a:pt x="830747" y="609379"/>
                    <a:pt x="832842" y="607516"/>
                  </a:cubicBezTo>
                  <a:cubicBezTo>
                    <a:pt x="834937" y="605654"/>
                    <a:pt x="837287" y="604020"/>
                    <a:pt x="839688" y="602456"/>
                  </a:cubicBezTo>
                  <a:cubicBezTo>
                    <a:pt x="843739" y="599818"/>
                    <a:pt x="846595" y="598297"/>
                    <a:pt x="847725" y="597694"/>
                  </a:cubicBezTo>
                  <a:cubicBezTo>
                    <a:pt x="848232" y="596483"/>
                    <a:pt x="850657" y="590727"/>
                    <a:pt x="854273" y="582811"/>
                  </a:cubicBezTo>
                  <a:cubicBezTo>
                    <a:pt x="858246" y="574115"/>
                    <a:pt x="862624" y="564846"/>
                    <a:pt x="866477" y="559891"/>
                  </a:cubicBezTo>
                  <a:cubicBezTo>
                    <a:pt x="870624" y="554561"/>
                    <a:pt x="877003" y="552922"/>
                    <a:pt x="882551" y="552450"/>
                  </a:cubicBezTo>
                  <a:cubicBezTo>
                    <a:pt x="888099" y="551978"/>
                    <a:pt x="893290" y="552507"/>
                    <a:pt x="896838" y="552152"/>
                  </a:cubicBezTo>
                  <a:cubicBezTo>
                    <a:pt x="900261" y="551810"/>
                    <a:pt x="908266" y="549773"/>
                    <a:pt x="914995" y="547985"/>
                  </a:cubicBezTo>
                  <a:cubicBezTo>
                    <a:pt x="920108" y="546627"/>
                    <a:pt x="922648" y="546150"/>
                    <a:pt x="924520" y="545604"/>
                  </a:cubicBezTo>
                  <a:lnTo>
                    <a:pt x="925711" y="520005"/>
                  </a:lnTo>
                  <a:lnTo>
                    <a:pt x="914995" y="506313"/>
                  </a:lnTo>
                  <a:lnTo>
                    <a:pt x="913209" y="503932"/>
                  </a:lnTo>
                  <a:lnTo>
                    <a:pt x="914400" y="501253"/>
                  </a:lnTo>
                  <a:lnTo>
                    <a:pt x="918567" y="492026"/>
                  </a:lnTo>
                  <a:lnTo>
                    <a:pt x="918865" y="491133"/>
                  </a:lnTo>
                  <a:lnTo>
                    <a:pt x="919460" y="490538"/>
                  </a:lnTo>
                  <a:cubicBezTo>
                    <a:pt x="919460" y="490538"/>
                    <a:pt x="919326" y="490844"/>
                    <a:pt x="919758" y="490240"/>
                  </a:cubicBezTo>
                  <a:cubicBezTo>
                    <a:pt x="920190" y="489635"/>
                    <a:pt x="920911" y="488416"/>
                    <a:pt x="922139" y="486370"/>
                  </a:cubicBezTo>
                  <a:cubicBezTo>
                    <a:pt x="925699" y="480437"/>
                    <a:pt x="931962" y="477738"/>
                    <a:pt x="931962" y="477738"/>
                  </a:cubicBezTo>
                  <a:lnTo>
                    <a:pt x="932259" y="477738"/>
                  </a:lnTo>
                  <a:cubicBezTo>
                    <a:pt x="932259" y="477738"/>
                    <a:pt x="941439" y="473693"/>
                    <a:pt x="944761" y="472083"/>
                  </a:cubicBezTo>
                  <a:cubicBezTo>
                    <a:pt x="944701" y="472108"/>
                    <a:pt x="944652" y="472117"/>
                    <a:pt x="944761" y="471785"/>
                  </a:cubicBezTo>
                  <a:cubicBezTo>
                    <a:pt x="944980" y="471122"/>
                    <a:pt x="945213" y="469939"/>
                    <a:pt x="945356" y="468511"/>
                  </a:cubicBezTo>
                  <a:cubicBezTo>
                    <a:pt x="945642" y="465655"/>
                    <a:pt x="945462" y="462732"/>
                    <a:pt x="946249" y="459581"/>
                  </a:cubicBezTo>
                  <a:cubicBezTo>
                    <a:pt x="946901" y="456974"/>
                    <a:pt x="948316" y="454179"/>
                    <a:pt x="949523" y="451545"/>
                  </a:cubicBezTo>
                  <a:cubicBezTo>
                    <a:pt x="950339" y="449766"/>
                    <a:pt x="950601" y="449106"/>
                    <a:pt x="951012" y="448270"/>
                  </a:cubicBezTo>
                  <a:lnTo>
                    <a:pt x="946547" y="432197"/>
                  </a:lnTo>
                  <a:lnTo>
                    <a:pt x="940594" y="424458"/>
                  </a:lnTo>
                  <a:lnTo>
                    <a:pt x="939998" y="423863"/>
                  </a:lnTo>
                  <a:lnTo>
                    <a:pt x="939701" y="422970"/>
                  </a:lnTo>
                  <a:cubicBezTo>
                    <a:pt x="939701" y="422970"/>
                    <a:pt x="938102" y="418831"/>
                    <a:pt x="936129" y="413742"/>
                  </a:cubicBezTo>
                  <a:cubicBezTo>
                    <a:pt x="934156" y="408653"/>
                    <a:pt x="931604" y="402644"/>
                    <a:pt x="930176" y="400645"/>
                  </a:cubicBezTo>
                  <a:cubicBezTo>
                    <a:pt x="925101" y="393540"/>
                    <a:pt x="924523" y="387254"/>
                    <a:pt x="917377" y="377726"/>
                  </a:cubicBezTo>
                  <a:cubicBezTo>
                    <a:pt x="915006" y="374565"/>
                    <a:pt x="913606" y="371225"/>
                    <a:pt x="914400" y="367903"/>
                  </a:cubicBezTo>
                  <a:cubicBezTo>
                    <a:pt x="915194" y="364581"/>
                    <a:pt x="917871" y="362542"/>
                    <a:pt x="919758" y="361355"/>
                  </a:cubicBezTo>
                  <a:cubicBezTo>
                    <a:pt x="921644" y="360167"/>
                    <a:pt x="923294" y="359508"/>
                    <a:pt x="924223" y="358973"/>
                  </a:cubicBezTo>
                  <a:cubicBezTo>
                    <a:pt x="924501" y="358813"/>
                    <a:pt x="924442" y="358732"/>
                    <a:pt x="924520" y="358676"/>
                  </a:cubicBezTo>
                  <a:cubicBezTo>
                    <a:pt x="924741" y="357138"/>
                    <a:pt x="924828" y="355550"/>
                    <a:pt x="925413" y="353913"/>
                  </a:cubicBezTo>
                  <a:cubicBezTo>
                    <a:pt x="926217" y="351665"/>
                    <a:pt x="927431" y="349225"/>
                    <a:pt x="928688" y="346770"/>
                  </a:cubicBezTo>
                  <a:cubicBezTo>
                    <a:pt x="931200" y="341859"/>
                    <a:pt x="933883" y="337154"/>
                    <a:pt x="938213" y="334268"/>
                  </a:cubicBezTo>
                  <a:cubicBezTo>
                    <a:pt x="944230" y="330257"/>
                    <a:pt x="954367" y="326204"/>
                    <a:pt x="962323" y="323552"/>
                  </a:cubicBezTo>
                  <a:cubicBezTo>
                    <a:pt x="968232" y="321583"/>
                    <a:pt x="977584" y="315358"/>
                    <a:pt x="978694" y="314623"/>
                  </a:cubicBezTo>
                  <a:lnTo>
                    <a:pt x="989112" y="293489"/>
                  </a:lnTo>
                  <a:cubicBezTo>
                    <a:pt x="989338" y="292319"/>
                    <a:pt x="990072" y="288612"/>
                    <a:pt x="991195" y="283369"/>
                  </a:cubicBezTo>
                  <a:cubicBezTo>
                    <a:pt x="991839" y="280362"/>
                    <a:pt x="992619" y="277081"/>
                    <a:pt x="993279" y="274439"/>
                  </a:cubicBezTo>
                  <a:cubicBezTo>
                    <a:pt x="993939" y="271797"/>
                    <a:pt x="994071" y="270175"/>
                    <a:pt x="995065" y="268188"/>
                  </a:cubicBezTo>
                  <a:cubicBezTo>
                    <a:pt x="997050" y="264218"/>
                    <a:pt x="1002804" y="254071"/>
                    <a:pt x="1009948" y="247948"/>
                  </a:cubicBezTo>
                  <a:cubicBezTo>
                    <a:pt x="1015561" y="243137"/>
                    <a:pt x="1025723" y="232767"/>
                    <a:pt x="1025723" y="232767"/>
                  </a:cubicBezTo>
                  <a:lnTo>
                    <a:pt x="1043583" y="204490"/>
                  </a:lnTo>
                  <a:lnTo>
                    <a:pt x="1048048" y="182166"/>
                  </a:lnTo>
                  <a:lnTo>
                    <a:pt x="1037927" y="163413"/>
                  </a:lnTo>
                  <a:cubicBezTo>
                    <a:pt x="1036806" y="162979"/>
                    <a:pt x="1033631" y="162040"/>
                    <a:pt x="1028998" y="160437"/>
                  </a:cubicBezTo>
                  <a:cubicBezTo>
                    <a:pt x="1026287" y="159498"/>
                    <a:pt x="1023661" y="158433"/>
                    <a:pt x="1021259" y="157758"/>
                  </a:cubicBezTo>
                  <a:cubicBezTo>
                    <a:pt x="1018856" y="157082"/>
                    <a:pt x="1016581" y="156865"/>
                    <a:pt x="1016496" y="156865"/>
                  </a:cubicBezTo>
                  <a:cubicBezTo>
                    <a:pt x="1014800" y="156865"/>
                    <a:pt x="1013804" y="156393"/>
                    <a:pt x="1012329" y="155972"/>
                  </a:cubicBezTo>
                  <a:cubicBezTo>
                    <a:pt x="1010854" y="155550"/>
                    <a:pt x="1009088" y="155145"/>
                    <a:pt x="1007269" y="154484"/>
                  </a:cubicBezTo>
                  <a:cubicBezTo>
                    <a:pt x="1003630" y="153160"/>
                    <a:pt x="999444" y="151439"/>
                    <a:pt x="995363" y="149721"/>
                  </a:cubicBezTo>
                  <a:cubicBezTo>
                    <a:pt x="987201" y="146284"/>
                    <a:pt x="979587" y="142875"/>
                    <a:pt x="979587" y="142875"/>
                  </a:cubicBezTo>
                  <a:lnTo>
                    <a:pt x="978694" y="142280"/>
                  </a:lnTo>
                  <a:lnTo>
                    <a:pt x="977801" y="141387"/>
                  </a:lnTo>
                  <a:cubicBezTo>
                    <a:pt x="977801" y="141387"/>
                    <a:pt x="974185" y="136912"/>
                    <a:pt x="969466" y="131564"/>
                  </a:cubicBezTo>
                  <a:cubicBezTo>
                    <a:pt x="964748" y="126216"/>
                    <a:pt x="958907" y="120011"/>
                    <a:pt x="955774" y="117574"/>
                  </a:cubicBezTo>
                  <a:cubicBezTo>
                    <a:pt x="950116" y="113173"/>
                    <a:pt x="947493" y="105721"/>
                    <a:pt x="945356" y="98524"/>
                  </a:cubicBezTo>
                  <a:cubicBezTo>
                    <a:pt x="943467" y="92161"/>
                    <a:pt x="942612" y="86876"/>
                    <a:pt x="942380" y="82748"/>
                  </a:cubicBezTo>
                  <a:cubicBezTo>
                    <a:pt x="939971" y="83343"/>
                    <a:pt x="936643" y="84534"/>
                    <a:pt x="930473" y="84534"/>
                  </a:cubicBezTo>
                  <a:cubicBezTo>
                    <a:pt x="917065" y="84534"/>
                    <a:pt x="903047" y="85436"/>
                    <a:pt x="900113" y="86023"/>
                  </a:cubicBezTo>
                  <a:cubicBezTo>
                    <a:pt x="900546" y="85936"/>
                    <a:pt x="898743" y="86475"/>
                    <a:pt x="897136" y="87511"/>
                  </a:cubicBezTo>
                  <a:cubicBezTo>
                    <a:pt x="895529" y="88547"/>
                    <a:pt x="893574" y="89995"/>
                    <a:pt x="891778" y="91380"/>
                  </a:cubicBezTo>
                  <a:cubicBezTo>
                    <a:pt x="888186" y="94152"/>
                    <a:pt x="885230" y="97036"/>
                    <a:pt x="885230" y="97036"/>
                  </a:cubicBezTo>
                  <a:lnTo>
                    <a:pt x="884932" y="97036"/>
                  </a:lnTo>
                  <a:lnTo>
                    <a:pt x="884634" y="97334"/>
                  </a:lnTo>
                  <a:cubicBezTo>
                    <a:pt x="884634" y="97334"/>
                    <a:pt x="867982" y="107838"/>
                    <a:pt x="863798" y="111323"/>
                  </a:cubicBezTo>
                  <a:cubicBezTo>
                    <a:pt x="859968" y="114516"/>
                    <a:pt x="855378" y="115697"/>
                    <a:pt x="850999" y="116979"/>
                  </a:cubicBezTo>
                  <a:cubicBezTo>
                    <a:pt x="846620" y="118261"/>
                    <a:pt x="842458" y="119805"/>
                    <a:pt x="840581" y="121146"/>
                  </a:cubicBezTo>
                  <a:cubicBezTo>
                    <a:pt x="835161" y="125018"/>
                    <a:pt x="828669" y="124088"/>
                    <a:pt x="822722" y="123527"/>
                  </a:cubicBezTo>
                  <a:cubicBezTo>
                    <a:pt x="819749" y="123247"/>
                    <a:pt x="816940" y="122670"/>
                    <a:pt x="814685" y="122337"/>
                  </a:cubicBezTo>
                  <a:cubicBezTo>
                    <a:pt x="812431" y="122003"/>
                    <a:pt x="810377" y="122039"/>
                    <a:pt x="810518" y="122039"/>
                  </a:cubicBezTo>
                  <a:cubicBezTo>
                    <a:pt x="807485" y="122039"/>
                    <a:pt x="806432" y="120908"/>
                    <a:pt x="804267" y="119955"/>
                  </a:cubicBezTo>
                  <a:cubicBezTo>
                    <a:pt x="802103" y="119003"/>
                    <a:pt x="799709" y="117879"/>
                    <a:pt x="797421" y="116681"/>
                  </a:cubicBezTo>
                  <a:cubicBezTo>
                    <a:pt x="792967" y="114348"/>
                    <a:pt x="789295" y="112040"/>
                    <a:pt x="789087" y="111919"/>
                  </a:cubicBezTo>
                  <a:cubicBezTo>
                    <a:pt x="789087" y="111919"/>
                    <a:pt x="788795" y="111922"/>
                    <a:pt x="788789" y="111919"/>
                  </a:cubicBezTo>
                  <a:cubicBezTo>
                    <a:pt x="788567" y="111808"/>
                    <a:pt x="784188" y="109564"/>
                    <a:pt x="779264" y="107454"/>
                  </a:cubicBezTo>
                  <a:cubicBezTo>
                    <a:pt x="776739" y="106372"/>
                    <a:pt x="774230" y="105454"/>
                    <a:pt x="772120" y="104775"/>
                  </a:cubicBezTo>
                  <a:cubicBezTo>
                    <a:pt x="770538" y="104265"/>
                    <a:pt x="769014" y="104009"/>
                    <a:pt x="768846" y="103882"/>
                  </a:cubicBezTo>
                  <a:cubicBezTo>
                    <a:pt x="768728" y="104040"/>
                    <a:pt x="767496" y="104812"/>
                    <a:pt x="765870" y="105966"/>
                  </a:cubicBezTo>
                  <a:cubicBezTo>
                    <a:pt x="763837" y="107407"/>
                    <a:pt x="761365" y="109398"/>
                    <a:pt x="759023" y="111323"/>
                  </a:cubicBezTo>
                  <a:cubicBezTo>
                    <a:pt x="754341" y="115173"/>
                    <a:pt x="750094" y="119063"/>
                    <a:pt x="750094" y="119063"/>
                  </a:cubicBezTo>
                  <a:lnTo>
                    <a:pt x="748903" y="119955"/>
                  </a:lnTo>
                  <a:lnTo>
                    <a:pt x="747415" y="120253"/>
                  </a:lnTo>
                  <a:cubicBezTo>
                    <a:pt x="747415" y="120253"/>
                    <a:pt x="737951" y="121270"/>
                    <a:pt x="727174" y="122337"/>
                  </a:cubicBezTo>
                  <a:cubicBezTo>
                    <a:pt x="716398" y="123404"/>
                    <a:pt x="704440" y="124420"/>
                    <a:pt x="698302" y="124420"/>
                  </a:cubicBezTo>
                  <a:cubicBezTo>
                    <a:pt x="687734" y="124420"/>
                    <a:pt x="670775" y="126206"/>
                    <a:pt x="658416" y="126206"/>
                  </a:cubicBezTo>
                  <a:cubicBezTo>
                    <a:pt x="651556" y="126206"/>
                    <a:pt x="642249" y="124276"/>
                    <a:pt x="633413" y="122337"/>
                  </a:cubicBezTo>
                  <a:cubicBezTo>
                    <a:pt x="624576" y="120397"/>
                    <a:pt x="616483" y="118402"/>
                    <a:pt x="613172" y="117574"/>
                  </a:cubicBezTo>
                  <a:cubicBezTo>
                    <a:pt x="610178" y="116826"/>
                    <a:pt x="603950" y="115734"/>
                    <a:pt x="598289" y="114895"/>
                  </a:cubicBezTo>
                  <a:cubicBezTo>
                    <a:pt x="592628" y="114057"/>
                    <a:pt x="586596" y="113407"/>
                    <a:pt x="586085" y="113407"/>
                  </a:cubicBezTo>
                  <a:cubicBezTo>
                    <a:pt x="583279" y="113407"/>
                    <a:pt x="582791" y="112621"/>
                    <a:pt x="581620" y="111919"/>
                  </a:cubicBezTo>
                  <a:cubicBezTo>
                    <a:pt x="580450" y="111216"/>
                    <a:pt x="579102" y="110254"/>
                    <a:pt x="577751" y="109240"/>
                  </a:cubicBezTo>
                  <a:cubicBezTo>
                    <a:pt x="575047" y="107212"/>
                    <a:pt x="572138" y="104684"/>
                    <a:pt x="569119" y="102096"/>
                  </a:cubicBezTo>
                  <a:cubicBezTo>
                    <a:pt x="563244" y="97060"/>
                    <a:pt x="558097" y="92242"/>
                    <a:pt x="557808" y="91976"/>
                  </a:cubicBezTo>
                  <a:cubicBezTo>
                    <a:pt x="557800" y="91969"/>
                    <a:pt x="557510" y="91678"/>
                    <a:pt x="557510" y="91678"/>
                  </a:cubicBezTo>
                  <a:cubicBezTo>
                    <a:pt x="557204" y="91441"/>
                    <a:pt x="550983" y="86670"/>
                    <a:pt x="544116" y="81260"/>
                  </a:cubicBezTo>
                  <a:cubicBezTo>
                    <a:pt x="540598" y="78488"/>
                    <a:pt x="536976" y="75640"/>
                    <a:pt x="533995" y="73223"/>
                  </a:cubicBezTo>
                  <a:cubicBezTo>
                    <a:pt x="531015" y="70807"/>
                    <a:pt x="528788" y="69207"/>
                    <a:pt x="527447" y="67866"/>
                  </a:cubicBezTo>
                  <a:cubicBezTo>
                    <a:pt x="525934" y="66353"/>
                    <a:pt x="525474" y="64794"/>
                    <a:pt x="525066" y="63401"/>
                  </a:cubicBezTo>
                  <a:cubicBezTo>
                    <a:pt x="524658" y="62008"/>
                    <a:pt x="524392" y="60552"/>
                    <a:pt x="524173" y="58936"/>
                  </a:cubicBezTo>
                  <a:cubicBezTo>
                    <a:pt x="523734" y="55703"/>
                    <a:pt x="523686" y="51980"/>
                    <a:pt x="523577" y="48220"/>
                  </a:cubicBezTo>
                  <a:cubicBezTo>
                    <a:pt x="523359" y="40700"/>
                    <a:pt x="523577" y="33063"/>
                    <a:pt x="523577" y="31254"/>
                  </a:cubicBezTo>
                  <a:cubicBezTo>
                    <a:pt x="523577" y="31461"/>
                    <a:pt x="523248" y="29861"/>
                    <a:pt x="522684" y="28277"/>
                  </a:cubicBezTo>
                  <a:cubicBezTo>
                    <a:pt x="522121" y="26693"/>
                    <a:pt x="521415" y="24999"/>
                    <a:pt x="520601" y="23217"/>
                  </a:cubicBezTo>
                  <a:cubicBezTo>
                    <a:pt x="519342" y="20464"/>
                    <a:pt x="518731" y="18840"/>
                    <a:pt x="518220" y="17859"/>
                  </a:cubicBezTo>
                  <a:cubicBezTo>
                    <a:pt x="518220" y="17859"/>
                    <a:pt x="517931" y="17570"/>
                    <a:pt x="517922" y="17562"/>
                  </a:cubicBezTo>
                  <a:cubicBezTo>
                    <a:pt x="517641" y="17306"/>
                    <a:pt x="513290" y="13317"/>
                    <a:pt x="508397" y="8632"/>
                  </a:cubicBezTo>
                  <a:cubicBezTo>
                    <a:pt x="505871" y="6214"/>
                    <a:pt x="503441" y="3759"/>
                    <a:pt x="501253" y="1488"/>
                  </a:cubicBezTo>
                  <a:cubicBezTo>
                    <a:pt x="500719" y="935"/>
                    <a:pt x="500532" y="494"/>
                    <a:pt x="5000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69" name="Serbest Form: Şekil 606">
              <a:extLst>
                <a:ext uri="{FF2B5EF4-FFF2-40B4-BE49-F238E27FC236}">
                  <a16:creationId xmlns:a16="http://schemas.microsoft.com/office/drawing/2014/main" id="{8F7889D4-93E7-33E1-EE0F-AF45946FB1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09727" y="3379589"/>
              <a:ext cx="1600497" cy="1592758"/>
            </a:xfrm>
            <a:custGeom>
              <a:avLst/>
              <a:gdLst>
                <a:gd name="connsiteX0" fmla="*/ 886718 w 1600497"/>
                <a:gd name="connsiteY0" fmla="*/ 0 h 1592758"/>
                <a:gd name="connsiteX1" fmla="*/ 867370 w 1600497"/>
                <a:gd name="connsiteY1" fmla="*/ 30361 h 1592758"/>
                <a:gd name="connsiteX2" fmla="*/ 865584 w 1600497"/>
                <a:gd name="connsiteY2" fmla="*/ 32742 h 1592758"/>
                <a:gd name="connsiteX3" fmla="*/ 862608 w 1600497"/>
                <a:gd name="connsiteY3" fmla="*/ 32445 h 1592758"/>
                <a:gd name="connsiteX4" fmla="*/ 825698 w 1600497"/>
                <a:gd name="connsiteY4" fmla="*/ 25896 h 1592758"/>
                <a:gd name="connsiteX5" fmla="*/ 817364 w 1600497"/>
                <a:gd name="connsiteY5" fmla="*/ 50899 h 1592758"/>
                <a:gd name="connsiteX6" fmla="*/ 817066 w 1600497"/>
                <a:gd name="connsiteY6" fmla="*/ 51792 h 1592758"/>
                <a:gd name="connsiteX7" fmla="*/ 816471 w 1600497"/>
                <a:gd name="connsiteY7" fmla="*/ 52388 h 1592758"/>
                <a:gd name="connsiteX8" fmla="*/ 777776 w 1600497"/>
                <a:gd name="connsiteY8" fmla="*/ 95845 h 1592758"/>
                <a:gd name="connsiteX9" fmla="*/ 776883 w 1600497"/>
                <a:gd name="connsiteY9" fmla="*/ 96738 h 1592758"/>
                <a:gd name="connsiteX10" fmla="*/ 775692 w 1600497"/>
                <a:gd name="connsiteY10" fmla="*/ 97036 h 1592758"/>
                <a:gd name="connsiteX11" fmla="*/ 742950 w 1600497"/>
                <a:gd name="connsiteY11" fmla="*/ 106561 h 1592758"/>
                <a:gd name="connsiteX12" fmla="*/ 695920 w 1600497"/>
                <a:gd name="connsiteY12" fmla="*/ 151507 h 1592758"/>
                <a:gd name="connsiteX13" fmla="*/ 695027 w 1600497"/>
                <a:gd name="connsiteY13" fmla="*/ 152102 h 1592758"/>
                <a:gd name="connsiteX14" fmla="*/ 694134 w 1600497"/>
                <a:gd name="connsiteY14" fmla="*/ 152400 h 1592758"/>
                <a:gd name="connsiteX15" fmla="*/ 621804 w 1600497"/>
                <a:gd name="connsiteY15" fmla="*/ 176510 h 1592758"/>
                <a:gd name="connsiteX16" fmla="*/ 620316 w 1600497"/>
                <a:gd name="connsiteY16" fmla="*/ 177105 h 1592758"/>
                <a:gd name="connsiteX17" fmla="*/ 618827 w 1600497"/>
                <a:gd name="connsiteY17" fmla="*/ 176510 h 1592758"/>
                <a:gd name="connsiteX18" fmla="*/ 573286 w 1600497"/>
                <a:gd name="connsiteY18" fmla="*/ 162223 h 1592758"/>
                <a:gd name="connsiteX19" fmla="*/ 572988 w 1600497"/>
                <a:gd name="connsiteY19" fmla="*/ 161925 h 1592758"/>
                <a:gd name="connsiteX20" fmla="*/ 572393 w 1600497"/>
                <a:gd name="connsiteY20" fmla="*/ 161925 h 1592758"/>
                <a:gd name="connsiteX21" fmla="*/ 520303 w 1600497"/>
                <a:gd name="connsiteY21" fmla="*/ 135731 h 1592758"/>
                <a:gd name="connsiteX22" fmla="*/ 482203 w 1600497"/>
                <a:gd name="connsiteY22" fmla="*/ 135731 h 1592758"/>
                <a:gd name="connsiteX23" fmla="*/ 436959 w 1600497"/>
                <a:gd name="connsiteY23" fmla="*/ 154781 h 1592758"/>
                <a:gd name="connsiteX24" fmla="*/ 435769 w 1600497"/>
                <a:gd name="connsiteY24" fmla="*/ 155079 h 1592758"/>
                <a:gd name="connsiteX25" fmla="*/ 434578 w 1600497"/>
                <a:gd name="connsiteY25" fmla="*/ 155079 h 1592758"/>
                <a:gd name="connsiteX26" fmla="*/ 389037 w 1600497"/>
                <a:gd name="connsiteY26" fmla="*/ 150316 h 1592758"/>
                <a:gd name="connsiteX27" fmla="*/ 386358 w 1600497"/>
                <a:gd name="connsiteY27" fmla="*/ 150019 h 1592758"/>
                <a:gd name="connsiteX28" fmla="*/ 385167 w 1600497"/>
                <a:gd name="connsiteY28" fmla="*/ 147638 h 1592758"/>
                <a:gd name="connsiteX29" fmla="*/ 368498 w 1600497"/>
                <a:gd name="connsiteY29" fmla="*/ 116384 h 1592758"/>
                <a:gd name="connsiteX30" fmla="*/ 368201 w 1600497"/>
                <a:gd name="connsiteY30" fmla="*/ 116384 h 1592758"/>
                <a:gd name="connsiteX31" fmla="*/ 352127 w 1600497"/>
                <a:gd name="connsiteY31" fmla="*/ 83641 h 1592758"/>
                <a:gd name="connsiteX32" fmla="*/ 317004 w 1600497"/>
                <a:gd name="connsiteY32" fmla="*/ 61913 h 1592758"/>
                <a:gd name="connsiteX33" fmla="*/ 273546 w 1600497"/>
                <a:gd name="connsiteY33" fmla="*/ 80070 h 1592758"/>
                <a:gd name="connsiteX34" fmla="*/ 272058 w 1600497"/>
                <a:gd name="connsiteY34" fmla="*/ 80665 h 1592758"/>
                <a:gd name="connsiteX35" fmla="*/ 270867 w 1600497"/>
                <a:gd name="connsiteY35" fmla="*/ 80367 h 1592758"/>
                <a:gd name="connsiteX36" fmla="*/ 208657 w 1600497"/>
                <a:gd name="connsiteY36" fmla="*/ 69354 h 1592758"/>
                <a:gd name="connsiteX37" fmla="*/ 206573 w 1600497"/>
                <a:gd name="connsiteY37" fmla="*/ 122634 h 1592758"/>
                <a:gd name="connsiteX38" fmla="*/ 251222 w 1600497"/>
                <a:gd name="connsiteY38" fmla="*/ 136029 h 1592758"/>
                <a:gd name="connsiteX39" fmla="*/ 254496 w 1600497"/>
                <a:gd name="connsiteY39" fmla="*/ 136922 h 1592758"/>
                <a:gd name="connsiteX40" fmla="*/ 254794 w 1600497"/>
                <a:gd name="connsiteY40" fmla="*/ 140196 h 1592758"/>
                <a:gd name="connsiteX41" fmla="*/ 257175 w 1600497"/>
                <a:gd name="connsiteY41" fmla="*/ 164306 h 1592758"/>
                <a:gd name="connsiteX42" fmla="*/ 257473 w 1600497"/>
                <a:gd name="connsiteY42" fmla="*/ 167878 h 1592758"/>
                <a:gd name="connsiteX43" fmla="*/ 254198 w 1600497"/>
                <a:gd name="connsiteY43" fmla="*/ 169069 h 1592758"/>
                <a:gd name="connsiteX44" fmla="*/ 220563 w 1600497"/>
                <a:gd name="connsiteY44" fmla="*/ 182463 h 1592758"/>
                <a:gd name="connsiteX45" fmla="*/ 218480 w 1600497"/>
                <a:gd name="connsiteY45" fmla="*/ 217884 h 1592758"/>
                <a:gd name="connsiteX46" fmla="*/ 218480 w 1600497"/>
                <a:gd name="connsiteY46" fmla="*/ 218480 h 1592758"/>
                <a:gd name="connsiteX47" fmla="*/ 218480 w 1600497"/>
                <a:gd name="connsiteY47" fmla="*/ 219075 h 1592758"/>
                <a:gd name="connsiteX48" fmla="*/ 206276 w 1600497"/>
                <a:gd name="connsiteY48" fmla="*/ 262235 h 1592758"/>
                <a:gd name="connsiteX49" fmla="*/ 205978 w 1600497"/>
                <a:gd name="connsiteY49" fmla="*/ 263426 h 1592758"/>
                <a:gd name="connsiteX50" fmla="*/ 205383 w 1600497"/>
                <a:gd name="connsiteY50" fmla="*/ 264021 h 1592758"/>
                <a:gd name="connsiteX51" fmla="*/ 158948 w 1600497"/>
                <a:gd name="connsiteY51" fmla="*/ 317302 h 1592758"/>
                <a:gd name="connsiteX52" fmla="*/ 162520 w 1600497"/>
                <a:gd name="connsiteY52" fmla="*/ 332482 h 1592758"/>
                <a:gd name="connsiteX53" fmla="*/ 199430 w 1600497"/>
                <a:gd name="connsiteY53" fmla="*/ 353020 h 1592758"/>
                <a:gd name="connsiteX54" fmla="*/ 205978 w 1600497"/>
                <a:gd name="connsiteY54" fmla="*/ 356592 h 1592758"/>
                <a:gd name="connsiteX55" fmla="*/ 199727 w 1600497"/>
                <a:gd name="connsiteY55" fmla="*/ 361057 h 1592758"/>
                <a:gd name="connsiteX56" fmla="*/ 166092 w 1600497"/>
                <a:gd name="connsiteY56" fmla="*/ 385167 h 1592758"/>
                <a:gd name="connsiteX57" fmla="*/ 105966 w 1600497"/>
                <a:gd name="connsiteY57" fmla="*/ 425946 h 1592758"/>
                <a:gd name="connsiteX58" fmla="*/ 67568 w 1600497"/>
                <a:gd name="connsiteY58" fmla="*/ 454819 h 1592758"/>
                <a:gd name="connsiteX59" fmla="*/ 67270 w 1600497"/>
                <a:gd name="connsiteY59" fmla="*/ 455116 h 1592758"/>
                <a:gd name="connsiteX60" fmla="*/ 5060 w 1600497"/>
                <a:gd name="connsiteY60" fmla="*/ 495895 h 1592758"/>
                <a:gd name="connsiteX61" fmla="*/ 5655 w 1600497"/>
                <a:gd name="connsiteY61" fmla="*/ 496193 h 1592758"/>
                <a:gd name="connsiteX62" fmla="*/ 7739 w 1600497"/>
                <a:gd name="connsiteY62" fmla="*/ 497384 h 1592758"/>
                <a:gd name="connsiteX63" fmla="*/ 8037 w 1600497"/>
                <a:gd name="connsiteY63" fmla="*/ 499765 h 1592758"/>
                <a:gd name="connsiteX64" fmla="*/ 11609 w 1600497"/>
                <a:gd name="connsiteY64" fmla="*/ 532805 h 1592758"/>
                <a:gd name="connsiteX65" fmla="*/ 11609 w 1600497"/>
                <a:gd name="connsiteY65" fmla="*/ 533400 h 1592758"/>
                <a:gd name="connsiteX66" fmla="*/ 23217 w 1600497"/>
                <a:gd name="connsiteY66" fmla="*/ 560189 h 1592758"/>
                <a:gd name="connsiteX67" fmla="*/ 45541 w 1600497"/>
                <a:gd name="connsiteY67" fmla="*/ 586085 h 1592758"/>
                <a:gd name="connsiteX68" fmla="*/ 90488 w 1600497"/>
                <a:gd name="connsiteY68" fmla="*/ 631329 h 1592758"/>
                <a:gd name="connsiteX69" fmla="*/ 90785 w 1600497"/>
                <a:gd name="connsiteY69" fmla="*/ 631627 h 1592758"/>
                <a:gd name="connsiteX70" fmla="*/ 115788 w 1600497"/>
                <a:gd name="connsiteY70" fmla="*/ 651867 h 1592758"/>
                <a:gd name="connsiteX71" fmla="*/ 116086 w 1600497"/>
                <a:gd name="connsiteY71" fmla="*/ 651867 h 1592758"/>
                <a:gd name="connsiteX72" fmla="*/ 152102 w 1600497"/>
                <a:gd name="connsiteY72" fmla="*/ 683121 h 1592758"/>
                <a:gd name="connsiteX73" fmla="*/ 152698 w 1600497"/>
                <a:gd name="connsiteY73" fmla="*/ 683716 h 1592758"/>
                <a:gd name="connsiteX74" fmla="*/ 153293 w 1600497"/>
                <a:gd name="connsiteY74" fmla="*/ 684907 h 1592758"/>
                <a:gd name="connsiteX75" fmla="*/ 162818 w 1600497"/>
                <a:gd name="connsiteY75" fmla="*/ 706338 h 1592758"/>
                <a:gd name="connsiteX76" fmla="*/ 162818 w 1600497"/>
                <a:gd name="connsiteY76" fmla="*/ 706636 h 1592758"/>
                <a:gd name="connsiteX77" fmla="*/ 172641 w 1600497"/>
                <a:gd name="connsiteY77" fmla="*/ 729258 h 1592758"/>
                <a:gd name="connsiteX78" fmla="*/ 173534 w 1600497"/>
                <a:gd name="connsiteY78" fmla="*/ 731937 h 1592758"/>
                <a:gd name="connsiteX79" fmla="*/ 172045 w 1600497"/>
                <a:gd name="connsiteY79" fmla="*/ 734020 h 1592758"/>
                <a:gd name="connsiteX80" fmla="*/ 153888 w 1600497"/>
                <a:gd name="connsiteY80" fmla="*/ 759321 h 1592758"/>
                <a:gd name="connsiteX81" fmla="*/ 152995 w 1600497"/>
                <a:gd name="connsiteY81" fmla="*/ 760809 h 1592758"/>
                <a:gd name="connsiteX82" fmla="*/ 151209 w 1600497"/>
                <a:gd name="connsiteY82" fmla="*/ 761107 h 1592758"/>
                <a:gd name="connsiteX83" fmla="*/ 101203 w 1600497"/>
                <a:gd name="connsiteY83" fmla="*/ 771227 h 1592758"/>
                <a:gd name="connsiteX84" fmla="*/ 102394 w 1600497"/>
                <a:gd name="connsiteY84" fmla="*/ 773013 h 1592758"/>
                <a:gd name="connsiteX85" fmla="*/ 107156 w 1600497"/>
                <a:gd name="connsiteY85" fmla="*/ 780455 h 1592758"/>
                <a:gd name="connsiteX86" fmla="*/ 98524 w 1600497"/>
                <a:gd name="connsiteY86" fmla="*/ 780455 h 1592758"/>
                <a:gd name="connsiteX87" fmla="*/ 97929 w 1600497"/>
                <a:gd name="connsiteY87" fmla="*/ 780455 h 1592758"/>
                <a:gd name="connsiteX88" fmla="*/ 115491 w 1600497"/>
                <a:gd name="connsiteY88" fmla="*/ 805458 h 1592758"/>
                <a:gd name="connsiteX89" fmla="*/ 115788 w 1600497"/>
                <a:gd name="connsiteY89" fmla="*/ 805756 h 1592758"/>
                <a:gd name="connsiteX90" fmla="*/ 116086 w 1600497"/>
                <a:gd name="connsiteY90" fmla="*/ 806351 h 1592758"/>
                <a:gd name="connsiteX91" fmla="*/ 123230 w 1600497"/>
                <a:gd name="connsiteY91" fmla="*/ 822424 h 1592758"/>
                <a:gd name="connsiteX92" fmla="*/ 128885 w 1600497"/>
                <a:gd name="connsiteY92" fmla="*/ 833140 h 1592758"/>
                <a:gd name="connsiteX93" fmla="*/ 130969 w 1600497"/>
                <a:gd name="connsiteY93" fmla="*/ 836116 h 1592758"/>
                <a:gd name="connsiteX94" fmla="*/ 142280 w 1600497"/>
                <a:gd name="connsiteY94" fmla="*/ 839093 h 1592758"/>
                <a:gd name="connsiteX95" fmla="*/ 149721 w 1600497"/>
                <a:gd name="connsiteY95" fmla="*/ 842367 h 1592758"/>
                <a:gd name="connsiteX96" fmla="*/ 151805 w 1600497"/>
                <a:gd name="connsiteY96" fmla="*/ 843260 h 1592758"/>
                <a:gd name="connsiteX97" fmla="*/ 152400 w 1600497"/>
                <a:gd name="connsiteY97" fmla="*/ 845641 h 1592758"/>
                <a:gd name="connsiteX98" fmla="*/ 159246 w 1600497"/>
                <a:gd name="connsiteY98" fmla="*/ 874812 h 1592758"/>
                <a:gd name="connsiteX99" fmla="*/ 169366 w 1600497"/>
                <a:gd name="connsiteY99" fmla="*/ 891183 h 1592758"/>
                <a:gd name="connsiteX100" fmla="*/ 189607 w 1600497"/>
                <a:gd name="connsiteY100" fmla="*/ 889992 h 1592758"/>
                <a:gd name="connsiteX101" fmla="*/ 193774 w 1600497"/>
                <a:gd name="connsiteY101" fmla="*/ 889695 h 1592758"/>
                <a:gd name="connsiteX102" fmla="*/ 194370 w 1600497"/>
                <a:gd name="connsiteY102" fmla="*/ 893862 h 1592758"/>
                <a:gd name="connsiteX103" fmla="*/ 200323 w 1600497"/>
                <a:gd name="connsiteY103" fmla="*/ 926009 h 1592758"/>
                <a:gd name="connsiteX104" fmla="*/ 215503 w 1600497"/>
                <a:gd name="connsiteY104" fmla="*/ 937915 h 1592758"/>
                <a:gd name="connsiteX105" fmla="*/ 216991 w 1600497"/>
                <a:gd name="connsiteY105" fmla="*/ 939106 h 1592758"/>
                <a:gd name="connsiteX106" fmla="*/ 217289 w 1600497"/>
                <a:gd name="connsiteY106" fmla="*/ 940594 h 1592758"/>
                <a:gd name="connsiteX107" fmla="*/ 222052 w 1600497"/>
                <a:gd name="connsiteY107" fmla="*/ 962323 h 1592758"/>
                <a:gd name="connsiteX108" fmla="*/ 222349 w 1600497"/>
                <a:gd name="connsiteY108" fmla="*/ 962918 h 1592758"/>
                <a:gd name="connsiteX109" fmla="*/ 222349 w 1600497"/>
                <a:gd name="connsiteY109" fmla="*/ 963216 h 1592758"/>
                <a:gd name="connsiteX110" fmla="*/ 222349 w 1600497"/>
                <a:gd name="connsiteY110" fmla="*/ 992088 h 1592758"/>
                <a:gd name="connsiteX111" fmla="*/ 222349 w 1600497"/>
                <a:gd name="connsiteY111" fmla="*/ 996256 h 1592758"/>
                <a:gd name="connsiteX112" fmla="*/ 218182 w 1600497"/>
                <a:gd name="connsiteY112" fmla="*/ 996851 h 1592758"/>
                <a:gd name="connsiteX113" fmla="*/ 182166 w 1600497"/>
                <a:gd name="connsiteY113" fmla="*/ 1002804 h 1592758"/>
                <a:gd name="connsiteX114" fmla="*/ 141089 w 1600497"/>
                <a:gd name="connsiteY114" fmla="*/ 1008757 h 1592758"/>
                <a:gd name="connsiteX115" fmla="*/ 124123 w 1600497"/>
                <a:gd name="connsiteY115" fmla="*/ 1023640 h 1592758"/>
                <a:gd name="connsiteX116" fmla="*/ 123825 w 1600497"/>
                <a:gd name="connsiteY116" fmla="*/ 1023938 h 1592758"/>
                <a:gd name="connsiteX117" fmla="*/ 107156 w 1600497"/>
                <a:gd name="connsiteY117" fmla="*/ 1050131 h 1592758"/>
                <a:gd name="connsiteX118" fmla="*/ 105370 w 1600497"/>
                <a:gd name="connsiteY118" fmla="*/ 1053108 h 1592758"/>
                <a:gd name="connsiteX119" fmla="*/ 102096 w 1600497"/>
                <a:gd name="connsiteY119" fmla="*/ 1052215 h 1592758"/>
                <a:gd name="connsiteX120" fmla="*/ 77986 w 1600497"/>
                <a:gd name="connsiteY120" fmla="*/ 1046262 h 1592758"/>
                <a:gd name="connsiteX121" fmla="*/ 77391 w 1600497"/>
                <a:gd name="connsiteY121" fmla="*/ 1045964 h 1592758"/>
                <a:gd name="connsiteX122" fmla="*/ 77093 w 1600497"/>
                <a:gd name="connsiteY122" fmla="*/ 1045666 h 1592758"/>
                <a:gd name="connsiteX123" fmla="*/ 60127 w 1600497"/>
                <a:gd name="connsiteY123" fmla="*/ 1037332 h 1592758"/>
                <a:gd name="connsiteX124" fmla="*/ 56257 w 1600497"/>
                <a:gd name="connsiteY124" fmla="*/ 1035248 h 1592758"/>
                <a:gd name="connsiteX125" fmla="*/ 58043 w 1600497"/>
                <a:gd name="connsiteY125" fmla="*/ 1031081 h 1592758"/>
                <a:gd name="connsiteX126" fmla="*/ 70842 w 1600497"/>
                <a:gd name="connsiteY126" fmla="*/ 1001613 h 1592758"/>
                <a:gd name="connsiteX127" fmla="*/ 70842 w 1600497"/>
                <a:gd name="connsiteY127" fmla="*/ 976610 h 1592758"/>
                <a:gd name="connsiteX128" fmla="*/ 60722 w 1600497"/>
                <a:gd name="connsiteY128" fmla="*/ 968573 h 1592758"/>
                <a:gd name="connsiteX129" fmla="*/ 18157 w 1600497"/>
                <a:gd name="connsiteY129" fmla="*/ 997744 h 1592758"/>
                <a:gd name="connsiteX130" fmla="*/ 9525 w 1600497"/>
                <a:gd name="connsiteY130" fmla="*/ 1020961 h 1592758"/>
                <a:gd name="connsiteX131" fmla="*/ 18752 w 1600497"/>
                <a:gd name="connsiteY131" fmla="*/ 1056084 h 1592758"/>
                <a:gd name="connsiteX132" fmla="*/ 19050 w 1600497"/>
                <a:gd name="connsiteY132" fmla="*/ 1056977 h 1592758"/>
                <a:gd name="connsiteX133" fmla="*/ 19050 w 1600497"/>
                <a:gd name="connsiteY133" fmla="*/ 1057870 h 1592758"/>
                <a:gd name="connsiteX134" fmla="*/ 13990 w 1600497"/>
                <a:gd name="connsiteY134" fmla="*/ 1093887 h 1592758"/>
                <a:gd name="connsiteX135" fmla="*/ 13990 w 1600497"/>
                <a:gd name="connsiteY135" fmla="*/ 1094184 h 1592758"/>
                <a:gd name="connsiteX136" fmla="*/ 13990 w 1600497"/>
                <a:gd name="connsiteY136" fmla="*/ 1094780 h 1592758"/>
                <a:gd name="connsiteX137" fmla="*/ 0 w 1600497"/>
                <a:gd name="connsiteY137" fmla="*/ 1136154 h 1592758"/>
                <a:gd name="connsiteX138" fmla="*/ 32445 w 1600497"/>
                <a:gd name="connsiteY138" fmla="*/ 1156692 h 1592758"/>
                <a:gd name="connsiteX139" fmla="*/ 32742 w 1600497"/>
                <a:gd name="connsiteY139" fmla="*/ 1156692 h 1592758"/>
                <a:gd name="connsiteX140" fmla="*/ 62805 w 1600497"/>
                <a:gd name="connsiteY140" fmla="*/ 1178421 h 1592758"/>
                <a:gd name="connsiteX141" fmla="*/ 99715 w 1600497"/>
                <a:gd name="connsiteY141" fmla="*/ 1196876 h 1592758"/>
                <a:gd name="connsiteX142" fmla="*/ 100608 w 1600497"/>
                <a:gd name="connsiteY142" fmla="*/ 1197174 h 1592758"/>
                <a:gd name="connsiteX143" fmla="*/ 114002 w 1600497"/>
                <a:gd name="connsiteY143" fmla="*/ 1201043 h 1592758"/>
                <a:gd name="connsiteX144" fmla="*/ 134541 w 1600497"/>
                <a:gd name="connsiteY144" fmla="*/ 1205210 h 1592758"/>
                <a:gd name="connsiteX145" fmla="*/ 143470 w 1600497"/>
                <a:gd name="connsiteY145" fmla="*/ 1203127 h 1592758"/>
                <a:gd name="connsiteX146" fmla="*/ 156270 w 1600497"/>
                <a:gd name="connsiteY146" fmla="*/ 1198959 h 1592758"/>
                <a:gd name="connsiteX147" fmla="*/ 171748 w 1600497"/>
                <a:gd name="connsiteY147" fmla="*/ 1192709 h 1592758"/>
                <a:gd name="connsiteX148" fmla="*/ 171748 w 1600497"/>
                <a:gd name="connsiteY148" fmla="*/ 1192411 h 1592758"/>
                <a:gd name="connsiteX149" fmla="*/ 205383 w 1600497"/>
                <a:gd name="connsiteY149" fmla="*/ 1173361 h 1592758"/>
                <a:gd name="connsiteX150" fmla="*/ 208359 w 1600497"/>
                <a:gd name="connsiteY150" fmla="*/ 1171575 h 1592758"/>
                <a:gd name="connsiteX151" fmla="*/ 211038 w 1600497"/>
                <a:gd name="connsiteY151" fmla="*/ 1173956 h 1592758"/>
                <a:gd name="connsiteX152" fmla="*/ 237530 w 1600497"/>
                <a:gd name="connsiteY152" fmla="*/ 1198066 h 1592758"/>
                <a:gd name="connsiteX153" fmla="*/ 237827 w 1600497"/>
                <a:gd name="connsiteY153" fmla="*/ 1198066 h 1592758"/>
                <a:gd name="connsiteX154" fmla="*/ 237827 w 1600497"/>
                <a:gd name="connsiteY154" fmla="*/ 1198364 h 1592758"/>
                <a:gd name="connsiteX155" fmla="*/ 276523 w 1600497"/>
                <a:gd name="connsiteY155" fmla="*/ 1243013 h 1592758"/>
                <a:gd name="connsiteX156" fmla="*/ 276820 w 1600497"/>
                <a:gd name="connsiteY156" fmla="*/ 1243310 h 1592758"/>
                <a:gd name="connsiteX157" fmla="*/ 277118 w 1600497"/>
                <a:gd name="connsiteY157" fmla="*/ 1243906 h 1592758"/>
                <a:gd name="connsiteX158" fmla="*/ 292596 w 1600497"/>
                <a:gd name="connsiteY158" fmla="*/ 1276350 h 1592758"/>
                <a:gd name="connsiteX159" fmla="*/ 292894 w 1600497"/>
                <a:gd name="connsiteY159" fmla="*/ 1276648 h 1592758"/>
                <a:gd name="connsiteX160" fmla="*/ 292894 w 1600497"/>
                <a:gd name="connsiteY160" fmla="*/ 1277243 h 1592758"/>
                <a:gd name="connsiteX161" fmla="*/ 302121 w 1600497"/>
                <a:gd name="connsiteY161" fmla="*/ 1308199 h 1592758"/>
                <a:gd name="connsiteX162" fmla="*/ 302419 w 1600497"/>
                <a:gd name="connsiteY162" fmla="*/ 1308497 h 1592758"/>
                <a:gd name="connsiteX163" fmla="*/ 323552 w 1600497"/>
                <a:gd name="connsiteY163" fmla="*/ 1340644 h 1592758"/>
                <a:gd name="connsiteX164" fmla="*/ 347663 w 1600497"/>
                <a:gd name="connsiteY164" fmla="*/ 1371898 h 1592758"/>
                <a:gd name="connsiteX165" fmla="*/ 347960 w 1600497"/>
                <a:gd name="connsiteY165" fmla="*/ 1372195 h 1592758"/>
                <a:gd name="connsiteX166" fmla="*/ 357783 w 1600497"/>
                <a:gd name="connsiteY166" fmla="*/ 1388864 h 1592758"/>
                <a:gd name="connsiteX167" fmla="*/ 384274 w 1600497"/>
                <a:gd name="connsiteY167" fmla="*/ 1400473 h 1592758"/>
                <a:gd name="connsiteX168" fmla="*/ 384870 w 1600497"/>
                <a:gd name="connsiteY168" fmla="*/ 1400770 h 1592758"/>
                <a:gd name="connsiteX169" fmla="*/ 385465 w 1600497"/>
                <a:gd name="connsiteY169" fmla="*/ 1401068 h 1592758"/>
                <a:gd name="connsiteX170" fmla="*/ 418505 w 1600497"/>
                <a:gd name="connsiteY170" fmla="*/ 1429643 h 1592758"/>
                <a:gd name="connsiteX171" fmla="*/ 419100 w 1600497"/>
                <a:gd name="connsiteY171" fmla="*/ 1429941 h 1592758"/>
                <a:gd name="connsiteX172" fmla="*/ 454521 w 1600497"/>
                <a:gd name="connsiteY172" fmla="*/ 1452265 h 1592758"/>
                <a:gd name="connsiteX173" fmla="*/ 498872 w 1600497"/>
                <a:gd name="connsiteY173" fmla="*/ 1478756 h 1592758"/>
                <a:gd name="connsiteX174" fmla="*/ 500360 w 1600497"/>
                <a:gd name="connsiteY174" fmla="*/ 1479649 h 1592758"/>
                <a:gd name="connsiteX175" fmla="*/ 500955 w 1600497"/>
                <a:gd name="connsiteY175" fmla="*/ 1481435 h 1592758"/>
                <a:gd name="connsiteX176" fmla="*/ 510778 w 1600497"/>
                <a:gd name="connsiteY176" fmla="*/ 1511499 h 1592758"/>
                <a:gd name="connsiteX177" fmla="*/ 519113 w 1600497"/>
                <a:gd name="connsiteY177" fmla="*/ 1525191 h 1592758"/>
                <a:gd name="connsiteX178" fmla="*/ 519708 w 1600497"/>
                <a:gd name="connsiteY178" fmla="*/ 1526084 h 1592758"/>
                <a:gd name="connsiteX179" fmla="*/ 555129 w 1600497"/>
                <a:gd name="connsiteY179" fmla="*/ 1562695 h 1592758"/>
                <a:gd name="connsiteX180" fmla="*/ 555427 w 1600497"/>
                <a:gd name="connsiteY180" fmla="*/ 1562695 h 1592758"/>
                <a:gd name="connsiteX181" fmla="*/ 555427 w 1600497"/>
                <a:gd name="connsiteY181" fmla="*/ 1562993 h 1592758"/>
                <a:gd name="connsiteX182" fmla="*/ 572393 w 1600497"/>
                <a:gd name="connsiteY182" fmla="*/ 1584722 h 1592758"/>
                <a:gd name="connsiteX183" fmla="*/ 573286 w 1600497"/>
                <a:gd name="connsiteY183" fmla="*/ 1585913 h 1592758"/>
                <a:gd name="connsiteX184" fmla="*/ 573286 w 1600497"/>
                <a:gd name="connsiteY184" fmla="*/ 1587699 h 1592758"/>
                <a:gd name="connsiteX185" fmla="*/ 573286 w 1600497"/>
                <a:gd name="connsiteY185" fmla="*/ 1592759 h 1592758"/>
                <a:gd name="connsiteX186" fmla="*/ 595313 w 1600497"/>
                <a:gd name="connsiteY186" fmla="*/ 1582043 h 1592758"/>
                <a:gd name="connsiteX187" fmla="*/ 595610 w 1600497"/>
                <a:gd name="connsiteY187" fmla="*/ 1582043 h 1592758"/>
                <a:gd name="connsiteX188" fmla="*/ 629841 w 1600497"/>
                <a:gd name="connsiteY188" fmla="*/ 1566565 h 1592758"/>
                <a:gd name="connsiteX189" fmla="*/ 630436 w 1600497"/>
                <a:gd name="connsiteY189" fmla="*/ 1566267 h 1592758"/>
                <a:gd name="connsiteX190" fmla="*/ 641152 w 1600497"/>
                <a:gd name="connsiteY190" fmla="*/ 1555254 h 1592758"/>
                <a:gd name="connsiteX191" fmla="*/ 642342 w 1600497"/>
                <a:gd name="connsiteY191" fmla="*/ 1554063 h 1592758"/>
                <a:gd name="connsiteX192" fmla="*/ 644426 w 1600497"/>
                <a:gd name="connsiteY192" fmla="*/ 1554063 h 1592758"/>
                <a:gd name="connsiteX193" fmla="*/ 681038 w 1600497"/>
                <a:gd name="connsiteY193" fmla="*/ 1554063 h 1592758"/>
                <a:gd name="connsiteX194" fmla="*/ 711101 w 1600497"/>
                <a:gd name="connsiteY194" fmla="*/ 1529656 h 1592758"/>
                <a:gd name="connsiteX195" fmla="*/ 711398 w 1600497"/>
                <a:gd name="connsiteY195" fmla="*/ 1529656 h 1592758"/>
                <a:gd name="connsiteX196" fmla="*/ 748903 w 1600497"/>
                <a:gd name="connsiteY196" fmla="*/ 1502866 h 1592758"/>
                <a:gd name="connsiteX197" fmla="*/ 749796 w 1600497"/>
                <a:gd name="connsiteY197" fmla="*/ 1501974 h 1592758"/>
                <a:gd name="connsiteX198" fmla="*/ 775097 w 1600497"/>
                <a:gd name="connsiteY198" fmla="*/ 1470720 h 1592758"/>
                <a:gd name="connsiteX199" fmla="*/ 775395 w 1600497"/>
                <a:gd name="connsiteY199" fmla="*/ 1470422 h 1592758"/>
                <a:gd name="connsiteX200" fmla="*/ 781943 w 1600497"/>
                <a:gd name="connsiteY200" fmla="*/ 1460599 h 1592758"/>
                <a:gd name="connsiteX201" fmla="*/ 764977 w 1600497"/>
                <a:gd name="connsiteY201" fmla="*/ 1452265 h 1592758"/>
                <a:gd name="connsiteX202" fmla="*/ 764679 w 1600497"/>
                <a:gd name="connsiteY202" fmla="*/ 1452265 h 1592758"/>
                <a:gd name="connsiteX203" fmla="*/ 764381 w 1600497"/>
                <a:gd name="connsiteY203" fmla="*/ 1451967 h 1592758"/>
                <a:gd name="connsiteX204" fmla="*/ 728365 w 1600497"/>
                <a:gd name="connsiteY204" fmla="*/ 1427857 h 1592758"/>
                <a:gd name="connsiteX205" fmla="*/ 703064 w 1600497"/>
                <a:gd name="connsiteY205" fmla="*/ 1411188 h 1592758"/>
                <a:gd name="connsiteX206" fmla="*/ 701278 w 1600497"/>
                <a:gd name="connsiteY206" fmla="*/ 1409998 h 1592758"/>
                <a:gd name="connsiteX207" fmla="*/ 700981 w 1600497"/>
                <a:gd name="connsiteY207" fmla="*/ 1407914 h 1592758"/>
                <a:gd name="connsiteX208" fmla="*/ 695325 w 1600497"/>
                <a:gd name="connsiteY208" fmla="*/ 1373088 h 1592758"/>
                <a:gd name="connsiteX209" fmla="*/ 695027 w 1600497"/>
                <a:gd name="connsiteY209" fmla="*/ 1372791 h 1592758"/>
                <a:gd name="connsiteX210" fmla="*/ 688181 w 1600497"/>
                <a:gd name="connsiteY210" fmla="*/ 1357313 h 1592758"/>
                <a:gd name="connsiteX211" fmla="*/ 686991 w 1600497"/>
                <a:gd name="connsiteY211" fmla="*/ 1354634 h 1592758"/>
                <a:gd name="connsiteX212" fmla="*/ 688777 w 1600497"/>
                <a:gd name="connsiteY212" fmla="*/ 1352550 h 1592758"/>
                <a:gd name="connsiteX213" fmla="*/ 709315 w 1600497"/>
                <a:gd name="connsiteY213" fmla="*/ 1327249 h 1592758"/>
                <a:gd name="connsiteX214" fmla="*/ 717649 w 1600497"/>
                <a:gd name="connsiteY214" fmla="*/ 1313259 h 1592758"/>
                <a:gd name="connsiteX215" fmla="*/ 721816 w 1600497"/>
                <a:gd name="connsiteY215" fmla="*/ 1304330 h 1592758"/>
                <a:gd name="connsiteX216" fmla="*/ 722412 w 1600497"/>
                <a:gd name="connsiteY216" fmla="*/ 1303139 h 1592758"/>
                <a:gd name="connsiteX217" fmla="*/ 723007 w 1600497"/>
                <a:gd name="connsiteY217" fmla="*/ 1302544 h 1592758"/>
                <a:gd name="connsiteX218" fmla="*/ 738485 w 1600497"/>
                <a:gd name="connsiteY218" fmla="*/ 1289447 h 1592758"/>
                <a:gd name="connsiteX219" fmla="*/ 738783 w 1600497"/>
                <a:gd name="connsiteY219" fmla="*/ 1289149 h 1592758"/>
                <a:gd name="connsiteX220" fmla="*/ 763191 w 1600497"/>
                <a:gd name="connsiteY220" fmla="*/ 1264741 h 1592758"/>
                <a:gd name="connsiteX221" fmla="*/ 759916 w 1600497"/>
                <a:gd name="connsiteY221" fmla="*/ 1235571 h 1592758"/>
                <a:gd name="connsiteX222" fmla="*/ 759916 w 1600497"/>
                <a:gd name="connsiteY222" fmla="*/ 1234976 h 1592758"/>
                <a:gd name="connsiteX223" fmla="*/ 759916 w 1600497"/>
                <a:gd name="connsiteY223" fmla="*/ 1234381 h 1592758"/>
                <a:gd name="connsiteX224" fmla="*/ 762298 w 1600497"/>
                <a:gd name="connsiteY224" fmla="*/ 1218902 h 1592758"/>
                <a:gd name="connsiteX225" fmla="*/ 762893 w 1600497"/>
                <a:gd name="connsiteY225" fmla="*/ 1215033 h 1592758"/>
                <a:gd name="connsiteX226" fmla="*/ 766763 w 1600497"/>
                <a:gd name="connsiteY226" fmla="*/ 1214735 h 1592758"/>
                <a:gd name="connsiteX227" fmla="*/ 839986 w 1600497"/>
                <a:gd name="connsiteY227" fmla="*/ 1209080 h 1592758"/>
                <a:gd name="connsiteX228" fmla="*/ 858143 w 1600497"/>
                <a:gd name="connsiteY228" fmla="*/ 1180802 h 1592758"/>
                <a:gd name="connsiteX229" fmla="*/ 858441 w 1600497"/>
                <a:gd name="connsiteY229" fmla="*/ 1180207 h 1592758"/>
                <a:gd name="connsiteX230" fmla="*/ 859036 w 1600497"/>
                <a:gd name="connsiteY230" fmla="*/ 1179909 h 1592758"/>
                <a:gd name="connsiteX231" fmla="*/ 891183 w 1600497"/>
                <a:gd name="connsiteY231" fmla="*/ 1151334 h 1592758"/>
                <a:gd name="connsiteX232" fmla="*/ 891481 w 1600497"/>
                <a:gd name="connsiteY232" fmla="*/ 1151037 h 1592758"/>
                <a:gd name="connsiteX233" fmla="*/ 929581 w 1600497"/>
                <a:gd name="connsiteY233" fmla="*/ 1110556 h 1592758"/>
                <a:gd name="connsiteX234" fmla="*/ 931069 w 1600497"/>
                <a:gd name="connsiteY234" fmla="*/ 1109067 h 1592758"/>
                <a:gd name="connsiteX235" fmla="*/ 933152 w 1600497"/>
                <a:gd name="connsiteY235" fmla="*/ 1109067 h 1592758"/>
                <a:gd name="connsiteX236" fmla="*/ 965597 w 1600497"/>
                <a:gd name="connsiteY236" fmla="*/ 1109067 h 1592758"/>
                <a:gd name="connsiteX237" fmla="*/ 967978 w 1600497"/>
                <a:gd name="connsiteY237" fmla="*/ 1109067 h 1592758"/>
                <a:gd name="connsiteX238" fmla="*/ 969466 w 1600497"/>
                <a:gd name="connsiteY238" fmla="*/ 1110853 h 1592758"/>
                <a:gd name="connsiteX239" fmla="*/ 980777 w 1600497"/>
                <a:gd name="connsiteY239" fmla="*/ 1126927 h 1592758"/>
                <a:gd name="connsiteX240" fmla="*/ 990302 w 1600497"/>
                <a:gd name="connsiteY240" fmla="*/ 1135559 h 1592758"/>
                <a:gd name="connsiteX241" fmla="*/ 1009055 w 1600497"/>
                <a:gd name="connsiteY241" fmla="*/ 1126331 h 1592758"/>
                <a:gd name="connsiteX242" fmla="*/ 1011436 w 1600497"/>
                <a:gd name="connsiteY242" fmla="*/ 1125141 h 1592758"/>
                <a:gd name="connsiteX243" fmla="*/ 1013817 w 1600497"/>
                <a:gd name="connsiteY243" fmla="*/ 1126629 h 1592758"/>
                <a:gd name="connsiteX244" fmla="*/ 1040606 w 1600497"/>
                <a:gd name="connsiteY244" fmla="*/ 1143893 h 1592758"/>
                <a:gd name="connsiteX245" fmla="*/ 1063526 w 1600497"/>
                <a:gd name="connsiteY245" fmla="*/ 1142702 h 1592758"/>
                <a:gd name="connsiteX246" fmla="*/ 1085255 w 1600497"/>
                <a:gd name="connsiteY246" fmla="*/ 1098352 h 1592758"/>
                <a:gd name="connsiteX247" fmla="*/ 1085255 w 1600497"/>
                <a:gd name="connsiteY247" fmla="*/ 1098054 h 1592758"/>
                <a:gd name="connsiteX248" fmla="*/ 1085552 w 1600497"/>
                <a:gd name="connsiteY248" fmla="*/ 1097756 h 1592758"/>
                <a:gd name="connsiteX249" fmla="*/ 1106984 w 1600497"/>
                <a:gd name="connsiteY249" fmla="*/ 1065312 h 1592758"/>
                <a:gd name="connsiteX250" fmla="*/ 1107877 w 1600497"/>
                <a:gd name="connsiteY250" fmla="*/ 1064419 h 1592758"/>
                <a:gd name="connsiteX251" fmla="*/ 1108770 w 1600497"/>
                <a:gd name="connsiteY251" fmla="*/ 1063824 h 1592758"/>
                <a:gd name="connsiteX252" fmla="*/ 1147167 w 1600497"/>
                <a:gd name="connsiteY252" fmla="*/ 1042095 h 1592758"/>
                <a:gd name="connsiteX253" fmla="*/ 1148060 w 1600497"/>
                <a:gd name="connsiteY253" fmla="*/ 1041797 h 1592758"/>
                <a:gd name="connsiteX254" fmla="*/ 1148656 w 1600497"/>
                <a:gd name="connsiteY254" fmla="*/ 1041797 h 1592758"/>
                <a:gd name="connsiteX255" fmla="*/ 1187351 w 1600497"/>
                <a:gd name="connsiteY255" fmla="*/ 1034653 h 1592758"/>
                <a:gd name="connsiteX256" fmla="*/ 1201043 w 1600497"/>
                <a:gd name="connsiteY256" fmla="*/ 1027212 h 1592758"/>
                <a:gd name="connsiteX257" fmla="*/ 1212056 w 1600497"/>
                <a:gd name="connsiteY257" fmla="*/ 1021556 h 1592758"/>
                <a:gd name="connsiteX258" fmla="*/ 1221581 w 1600497"/>
                <a:gd name="connsiteY258" fmla="*/ 1018580 h 1592758"/>
                <a:gd name="connsiteX259" fmla="*/ 1229320 w 1600497"/>
                <a:gd name="connsiteY259" fmla="*/ 1020961 h 1592758"/>
                <a:gd name="connsiteX260" fmla="*/ 1236762 w 1600497"/>
                <a:gd name="connsiteY260" fmla="*/ 1024831 h 1592758"/>
                <a:gd name="connsiteX261" fmla="*/ 1245096 w 1600497"/>
                <a:gd name="connsiteY261" fmla="*/ 1030486 h 1592758"/>
                <a:gd name="connsiteX262" fmla="*/ 1246584 w 1600497"/>
                <a:gd name="connsiteY262" fmla="*/ 1031677 h 1592758"/>
                <a:gd name="connsiteX263" fmla="*/ 1246882 w 1600497"/>
                <a:gd name="connsiteY263" fmla="*/ 1033463 h 1592758"/>
                <a:gd name="connsiteX264" fmla="*/ 1252538 w 1600497"/>
                <a:gd name="connsiteY264" fmla="*/ 1063824 h 1592758"/>
                <a:gd name="connsiteX265" fmla="*/ 1252835 w 1600497"/>
                <a:gd name="connsiteY265" fmla="*/ 1064419 h 1592758"/>
                <a:gd name="connsiteX266" fmla="*/ 1252835 w 1600497"/>
                <a:gd name="connsiteY266" fmla="*/ 1064716 h 1592758"/>
                <a:gd name="connsiteX267" fmla="*/ 1262063 w 1600497"/>
                <a:gd name="connsiteY267" fmla="*/ 1086445 h 1592758"/>
                <a:gd name="connsiteX268" fmla="*/ 1262360 w 1600497"/>
                <a:gd name="connsiteY268" fmla="*/ 1087041 h 1592758"/>
                <a:gd name="connsiteX269" fmla="*/ 1262360 w 1600497"/>
                <a:gd name="connsiteY269" fmla="*/ 1087338 h 1592758"/>
                <a:gd name="connsiteX270" fmla="*/ 1267420 w 1600497"/>
                <a:gd name="connsiteY270" fmla="*/ 1110258 h 1592758"/>
                <a:gd name="connsiteX271" fmla="*/ 1283791 w 1600497"/>
                <a:gd name="connsiteY271" fmla="*/ 1144191 h 1592758"/>
                <a:gd name="connsiteX272" fmla="*/ 1298079 w 1600497"/>
                <a:gd name="connsiteY272" fmla="*/ 1176338 h 1592758"/>
                <a:gd name="connsiteX273" fmla="*/ 1298377 w 1600497"/>
                <a:gd name="connsiteY273" fmla="*/ 1176635 h 1592758"/>
                <a:gd name="connsiteX274" fmla="*/ 1307902 w 1600497"/>
                <a:gd name="connsiteY274" fmla="*/ 1195388 h 1592758"/>
                <a:gd name="connsiteX275" fmla="*/ 1342727 w 1600497"/>
                <a:gd name="connsiteY275" fmla="*/ 1211461 h 1592758"/>
                <a:gd name="connsiteX276" fmla="*/ 1377553 w 1600497"/>
                <a:gd name="connsiteY276" fmla="*/ 1227237 h 1592758"/>
                <a:gd name="connsiteX277" fmla="*/ 1378446 w 1600497"/>
                <a:gd name="connsiteY277" fmla="*/ 1227534 h 1592758"/>
                <a:gd name="connsiteX278" fmla="*/ 1379339 w 1600497"/>
                <a:gd name="connsiteY278" fmla="*/ 1228427 h 1592758"/>
                <a:gd name="connsiteX279" fmla="*/ 1391245 w 1600497"/>
                <a:gd name="connsiteY279" fmla="*/ 1241524 h 1592758"/>
                <a:gd name="connsiteX280" fmla="*/ 1392734 w 1600497"/>
                <a:gd name="connsiteY280" fmla="*/ 1243013 h 1592758"/>
                <a:gd name="connsiteX281" fmla="*/ 1392436 w 1600497"/>
                <a:gd name="connsiteY281" fmla="*/ 1245096 h 1592758"/>
                <a:gd name="connsiteX282" fmla="*/ 1390055 w 1600497"/>
                <a:gd name="connsiteY282" fmla="*/ 1270397 h 1592758"/>
                <a:gd name="connsiteX283" fmla="*/ 1390055 w 1600497"/>
                <a:gd name="connsiteY283" fmla="*/ 1271885 h 1592758"/>
                <a:gd name="connsiteX284" fmla="*/ 1389162 w 1600497"/>
                <a:gd name="connsiteY284" fmla="*/ 1272778 h 1592758"/>
                <a:gd name="connsiteX285" fmla="*/ 1382911 w 1600497"/>
                <a:gd name="connsiteY285" fmla="*/ 1282899 h 1592758"/>
                <a:gd name="connsiteX286" fmla="*/ 1379934 w 1600497"/>
                <a:gd name="connsiteY286" fmla="*/ 1288852 h 1592758"/>
                <a:gd name="connsiteX287" fmla="*/ 1382911 w 1600497"/>
                <a:gd name="connsiteY287" fmla="*/ 1290638 h 1592758"/>
                <a:gd name="connsiteX288" fmla="*/ 1388269 w 1600497"/>
                <a:gd name="connsiteY288" fmla="*/ 1295400 h 1592758"/>
                <a:gd name="connsiteX289" fmla="*/ 1393924 w 1600497"/>
                <a:gd name="connsiteY289" fmla="*/ 1301949 h 1592758"/>
                <a:gd name="connsiteX290" fmla="*/ 1396603 w 1600497"/>
                <a:gd name="connsiteY290" fmla="*/ 1305223 h 1592758"/>
                <a:gd name="connsiteX291" fmla="*/ 1393329 w 1600497"/>
                <a:gd name="connsiteY291" fmla="*/ 1308199 h 1592758"/>
                <a:gd name="connsiteX292" fmla="*/ 1386483 w 1600497"/>
                <a:gd name="connsiteY292" fmla="*/ 1315938 h 1592758"/>
                <a:gd name="connsiteX293" fmla="*/ 1382018 w 1600497"/>
                <a:gd name="connsiteY293" fmla="*/ 1321891 h 1592758"/>
                <a:gd name="connsiteX294" fmla="*/ 1380530 w 1600497"/>
                <a:gd name="connsiteY294" fmla="*/ 1324273 h 1592758"/>
                <a:gd name="connsiteX295" fmla="*/ 1381125 w 1600497"/>
                <a:gd name="connsiteY295" fmla="*/ 1354634 h 1592758"/>
                <a:gd name="connsiteX296" fmla="*/ 1381423 w 1600497"/>
                <a:gd name="connsiteY296" fmla="*/ 1372791 h 1592758"/>
                <a:gd name="connsiteX297" fmla="*/ 1393329 w 1600497"/>
                <a:gd name="connsiteY297" fmla="*/ 1368326 h 1592758"/>
                <a:gd name="connsiteX298" fmla="*/ 1394520 w 1600497"/>
                <a:gd name="connsiteY298" fmla="*/ 1367731 h 1592758"/>
                <a:gd name="connsiteX299" fmla="*/ 1412677 w 1600497"/>
                <a:gd name="connsiteY299" fmla="*/ 1354634 h 1592758"/>
                <a:gd name="connsiteX300" fmla="*/ 1412974 w 1600497"/>
                <a:gd name="connsiteY300" fmla="*/ 1354336 h 1592758"/>
                <a:gd name="connsiteX301" fmla="*/ 1413272 w 1600497"/>
                <a:gd name="connsiteY301" fmla="*/ 1354038 h 1592758"/>
                <a:gd name="connsiteX302" fmla="*/ 1442740 w 1600497"/>
                <a:gd name="connsiteY302" fmla="*/ 1340346 h 1592758"/>
                <a:gd name="connsiteX303" fmla="*/ 1443038 w 1600497"/>
                <a:gd name="connsiteY303" fmla="*/ 1340346 h 1592758"/>
                <a:gd name="connsiteX304" fmla="*/ 1472506 w 1600497"/>
                <a:gd name="connsiteY304" fmla="*/ 1327547 h 1592758"/>
                <a:gd name="connsiteX305" fmla="*/ 1473101 w 1600497"/>
                <a:gd name="connsiteY305" fmla="*/ 1327249 h 1592758"/>
                <a:gd name="connsiteX306" fmla="*/ 1473696 w 1600497"/>
                <a:gd name="connsiteY306" fmla="*/ 1327249 h 1592758"/>
                <a:gd name="connsiteX307" fmla="*/ 1491258 w 1600497"/>
                <a:gd name="connsiteY307" fmla="*/ 1325166 h 1592758"/>
                <a:gd name="connsiteX308" fmla="*/ 1503462 w 1600497"/>
                <a:gd name="connsiteY308" fmla="*/ 1323677 h 1592758"/>
                <a:gd name="connsiteX309" fmla="*/ 1507927 w 1600497"/>
                <a:gd name="connsiteY309" fmla="*/ 1323082 h 1592758"/>
                <a:gd name="connsiteX310" fmla="*/ 1508820 w 1600497"/>
                <a:gd name="connsiteY310" fmla="*/ 1322784 h 1592758"/>
                <a:gd name="connsiteX311" fmla="*/ 1512094 w 1600497"/>
                <a:gd name="connsiteY311" fmla="*/ 1321891 h 1592758"/>
                <a:gd name="connsiteX312" fmla="*/ 1516856 w 1600497"/>
                <a:gd name="connsiteY312" fmla="*/ 1320999 h 1592758"/>
                <a:gd name="connsiteX313" fmla="*/ 1529358 w 1600497"/>
                <a:gd name="connsiteY313" fmla="*/ 1318915 h 1592758"/>
                <a:gd name="connsiteX314" fmla="*/ 1550789 w 1600497"/>
                <a:gd name="connsiteY314" fmla="*/ 1315938 h 1592758"/>
                <a:gd name="connsiteX315" fmla="*/ 1566267 w 1600497"/>
                <a:gd name="connsiteY315" fmla="*/ 1312069 h 1592758"/>
                <a:gd name="connsiteX316" fmla="*/ 1577876 w 1600497"/>
                <a:gd name="connsiteY316" fmla="*/ 1309092 h 1592758"/>
                <a:gd name="connsiteX317" fmla="*/ 1600498 w 1600497"/>
                <a:gd name="connsiteY317" fmla="*/ 1287363 h 1592758"/>
                <a:gd name="connsiteX318" fmla="*/ 1597521 w 1600497"/>
                <a:gd name="connsiteY318" fmla="*/ 1260277 h 1592758"/>
                <a:gd name="connsiteX319" fmla="*/ 1586210 w 1600497"/>
                <a:gd name="connsiteY319" fmla="*/ 1248073 h 1592758"/>
                <a:gd name="connsiteX320" fmla="*/ 1585317 w 1600497"/>
                <a:gd name="connsiteY320" fmla="*/ 1246882 h 1592758"/>
                <a:gd name="connsiteX321" fmla="*/ 1585020 w 1600497"/>
                <a:gd name="connsiteY321" fmla="*/ 1245691 h 1592758"/>
                <a:gd name="connsiteX322" fmla="*/ 1576388 w 1600497"/>
                <a:gd name="connsiteY322" fmla="*/ 1198066 h 1592758"/>
                <a:gd name="connsiteX323" fmla="*/ 1568053 w 1600497"/>
                <a:gd name="connsiteY323" fmla="*/ 1185565 h 1592758"/>
                <a:gd name="connsiteX324" fmla="*/ 1561802 w 1600497"/>
                <a:gd name="connsiteY324" fmla="*/ 1175742 h 1592758"/>
                <a:gd name="connsiteX325" fmla="*/ 1558231 w 1600497"/>
                <a:gd name="connsiteY325" fmla="*/ 1170682 h 1592758"/>
                <a:gd name="connsiteX326" fmla="*/ 1550789 w 1600497"/>
                <a:gd name="connsiteY326" fmla="*/ 1161455 h 1592758"/>
                <a:gd name="connsiteX327" fmla="*/ 1544538 w 1600497"/>
                <a:gd name="connsiteY327" fmla="*/ 1154013 h 1592758"/>
                <a:gd name="connsiteX328" fmla="*/ 1543645 w 1600497"/>
                <a:gd name="connsiteY328" fmla="*/ 1152823 h 1592758"/>
                <a:gd name="connsiteX329" fmla="*/ 1543645 w 1600497"/>
                <a:gd name="connsiteY329" fmla="*/ 1151037 h 1592758"/>
                <a:gd name="connsiteX330" fmla="*/ 1542752 w 1600497"/>
                <a:gd name="connsiteY330" fmla="*/ 1082576 h 1592758"/>
                <a:gd name="connsiteX331" fmla="*/ 1542752 w 1600497"/>
                <a:gd name="connsiteY331" fmla="*/ 1080790 h 1592758"/>
                <a:gd name="connsiteX332" fmla="*/ 1543943 w 1600497"/>
                <a:gd name="connsiteY332" fmla="*/ 1079302 h 1592758"/>
                <a:gd name="connsiteX333" fmla="*/ 1557338 w 1600497"/>
                <a:gd name="connsiteY333" fmla="*/ 1063228 h 1592758"/>
                <a:gd name="connsiteX334" fmla="*/ 1557338 w 1600497"/>
                <a:gd name="connsiteY334" fmla="*/ 1062931 h 1592758"/>
                <a:gd name="connsiteX335" fmla="*/ 1557635 w 1600497"/>
                <a:gd name="connsiteY335" fmla="*/ 1062633 h 1592758"/>
                <a:gd name="connsiteX336" fmla="*/ 1578174 w 1600497"/>
                <a:gd name="connsiteY336" fmla="*/ 1044476 h 1592758"/>
                <a:gd name="connsiteX337" fmla="*/ 1579662 w 1600497"/>
                <a:gd name="connsiteY337" fmla="*/ 1031677 h 1592758"/>
                <a:gd name="connsiteX338" fmla="*/ 1581150 w 1600497"/>
                <a:gd name="connsiteY338" fmla="*/ 1020961 h 1592758"/>
                <a:gd name="connsiteX339" fmla="*/ 1582043 w 1600497"/>
                <a:gd name="connsiteY339" fmla="*/ 1016794 h 1592758"/>
                <a:gd name="connsiteX340" fmla="*/ 1582936 w 1600497"/>
                <a:gd name="connsiteY340" fmla="*/ 1013817 h 1592758"/>
                <a:gd name="connsiteX341" fmla="*/ 1583234 w 1600497"/>
                <a:gd name="connsiteY341" fmla="*/ 1012627 h 1592758"/>
                <a:gd name="connsiteX342" fmla="*/ 1583234 w 1600497"/>
                <a:gd name="connsiteY342" fmla="*/ 1007566 h 1592758"/>
                <a:gd name="connsiteX343" fmla="*/ 1582936 w 1600497"/>
                <a:gd name="connsiteY343" fmla="*/ 992981 h 1592758"/>
                <a:gd name="connsiteX344" fmla="*/ 1582043 w 1600497"/>
                <a:gd name="connsiteY344" fmla="*/ 974824 h 1592758"/>
                <a:gd name="connsiteX345" fmla="*/ 1555849 w 1600497"/>
                <a:gd name="connsiteY345" fmla="*/ 951905 h 1592758"/>
                <a:gd name="connsiteX346" fmla="*/ 1555849 w 1600497"/>
                <a:gd name="connsiteY346" fmla="*/ 951607 h 1592758"/>
                <a:gd name="connsiteX347" fmla="*/ 1555552 w 1600497"/>
                <a:gd name="connsiteY347" fmla="*/ 951607 h 1592758"/>
                <a:gd name="connsiteX348" fmla="*/ 1514177 w 1600497"/>
                <a:gd name="connsiteY348" fmla="*/ 904875 h 1592758"/>
                <a:gd name="connsiteX349" fmla="*/ 1513880 w 1600497"/>
                <a:gd name="connsiteY349" fmla="*/ 904577 h 1592758"/>
                <a:gd name="connsiteX350" fmla="*/ 1487984 w 1600497"/>
                <a:gd name="connsiteY350" fmla="*/ 887909 h 1592758"/>
                <a:gd name="connsiteX351" fmla="*/ 1487686 w 1600497"/>
                <a:gd name="connsiteY351" fmla="*/ 887909 h 1592758"/>
                <a:gd name="connsiteX352" fmla="*/ 1487388 w 1600497"/>
                <a:gd name="connsiteY352" fmla="*/ 887611 h 1592758"/>
                <a:gd name="connsiteX353" fmla="*/ 1461790 w 1600497"/>
                <a:gd name="connsiteY353" fmla="*/ 866477 h 1592758"/>
                <a:gd name="connsiteX354" fmla="*/ 1460599 w 1600497"/>
                <a:gd name="connsiteY354" fmla="*/ 865882 h 1592758"/>
                <a:gd name="connsiteX355" fmla="*/ 1460302 w 1600497"/>
                <a:gd name="connsiteY355" fmla="*/ 864394 h 1592758"/>
                <a:gd name="connsiteX356" fmla="*/ 1453753 w 1600497"/>
                <a:gd name="connsiteY356" fmla="*/ 846534 h 1592758"/>
                <a:gd name="connsiteX357" fmla="*/ 1453456 w 1600497"/>
                <a:gd name="connsiteY357" fmla="*/ 845939 h 1592758"/>
                <a:gd name="connsiteX358" fmla="*/ 1440061 w 1600497"/>
                <a:gd name="connsiteY358" fmla="*/ 820936 h 1592758"/>
                <a:gd name="connsiteX359" fmla="*/ 1371005 w 1600497"/>
                <a:gd name="connsiteY359" fmla="*/ 811709 h 1592758"/>
                <a:gd name="connsiteX360" fmla="*/ 1333798 w 1600497"/>
                <a:gd name="connsiteY360" fmla="*/ 823615 h 1592758"/>
                <a:gd name="connsiteX361" fmla="*/ 1332309 w 1600497"/>
                <a:gd name="connsiteY361" fmla="*/ 823913 h 1592758"/>
                <a:gd name="connsiteX362" fmla="*/ 1330821 w 1600497"/>
                <a:gd name="connsiteY362" fmla="*/ 823615 h 1592758"/>
                <a:gd name="connsiteX363" fmla="*/ 1297186 w 1600497"/>
                <a:gd name="connsiteY363" fmla="*/ 811411 h 1592758"/>
                <a:gd name="connsiteX364" fmla="*/ 1283196 w 1600497"/>
                <a:gd name="connsiteY364" fmla="*/ 810816 h 1592758"/>
                <a:gd name="connsiteX365" fmla="*/ 1262956 w 1600497"/>
                <a:gd name="connsiteY365" fmla="*/ 813495 h 1592758"/>
                <a:gd name="connsiteX366" fmla="*/ 1237357 w 1600497"/>
                <a:gd name="connsiteY366" fmla="*/ 818852 h 1592758"/>
                <a:gd name="connsiteX367" fmla="*/ 1145977 w 1600497"/>
                <a:gd name="connsiteY367" fmla="*/ 840581 h 1592758"/>
                <a:gd name="connsiteX368" fmla="*/ 1144488 w 1600497"/>
                <a:gd name="connsiteY368" fmla="*/ 840879 h 1592758"/>
                <a:gd name="connsiteX369" fmla="*/ 1143298 w 1600497"/>
                <a:gd name="connsiteY369" fmla="*/ 840284 h 1592758"/>
                <a:gd name="connsiteX370" fmla="*/ 1078409 w 1600497"/>
                <a:gd name="connsiteY370" fmla="*/ 821234 h 1592758"/>
                <a:gd name="connsiteX371" fmla="*/ 1076623 w 1600497"/>
                <a:gd name="connsiteY371" fmla="*/ 820638 h 1592758"/>
                <a:gd name="connsiteX372" fmla="*/ 1075730 w 1600497"/>
                <a:gd name="connsiteY372" fmla="*/ 819150 h 1592758"/>
                <a:gd name="connsiteX373" fmla="*/ 1044476 w 1600497"/>
                <a:gd name="connsiteY373" fmla="*/ 768548 h 1592758"/>
                <a:gd name="connsiteX374" fmla="*/ 1005781 w 1600497"/>
                <a:gd name="connsiteY374" fmla="*/ 698599 h 1592758"/>
                <a:gd name="connsiteX375" fmla="*/ 1005781 w 1600497"/>
                <a:gd name="connsiteY375" fmla="*/ 698302 h 1592758"/>
                <a:gd name="connsiteX376" fmla="*/ 1005781 w 1600497"/>
                <a:gd name="connsiteY376" fmla="*/ 698004 h 1592758"/>
                <a:gd name="connsiteX377" fmla="*/ 984052 w 1600497"/>
                <a:gd name="connsiteY377" fmla="*/ 645319 h 1592758"/>
                <a:gd name="connsiteX378" fmla="*/ 983456 w 1600497"/>
                <a:gd name="connsiteY378" fmla="*/ 644128 h 1592758"/>
                <a:gd name="connsiteX379" fmla="*/ 983754 w 1600497"/>
                <a:gd name="connsiteY379" fmla="*/ 642938 h 1592758"/>
                <a:gd name="connsiteX380" fmla="*/ 988516 w 1600497"/>
                <a:gd name="connsiteY380" fmla="*/ 601861 h 1592758"/>
                <a:gd name="connsiteX381" fmla="*/ 988516 w 1600497"/>
                <a:gd name="connsiteY381" fmla="*/ 601563 h 1592758"/>
                <a:gd name="connsiteX382" fmla="*/ 1005483 w 1600497"/>
                <a:gd name="connsiteY382" fmla="*/ 531614 h 1592758"/>
                <a:gd name="connsiteX383" fmla="*/ 1005781 w 1600497"/>
                <a:gd name="connsiteY383" fmla="*/ 529828 h 1592758"/>
                <a:gd name="connsiteX384" fmla="*/ 1007269 w 1600497"/>
                <a:gd name="connsiteY384" fmla="*/ 528935 h 1592758"/>
                <a:gd name="connsiteX385" fmla="*/ 1030486 w 1600497"/>
                <a:gd name="connsiteY385" fmla="*/ 512564 h 1592758"/>
                <a:gd name="connsiteX386" fmla="*/ 1064121 w 1600497"/>
                <a:gd name="connsiteY386" fmla="*/ 449759 h 1592758"/>
                <a:gd name="connsiteX387" fmla="*/ 1054596 w 1600497"/>
                <a:gd name="connsiteY387" fmla="*/ 444698 h 1592758"/>
                <a:gd name="connsiteX388" fmla="*/ 1054001 w 1600497"/>
                <a:gd name="connsiteY388" fmla="*/ 444401 h 1592758"/>
                <a:gd name="connsiteX389" fmla="*/ 1053703 w 1600497"/>
                <a:gd name="connsiteY389" fmla="*/ 444103 h 1592758"/>
                <a:gd name="connsiteX390" fmla="*/ 1018282 w 1600497"/>
                <a:gd name="connsiteY390" fmla="*/ 411956 h 1592758"/>
                <a:gd name="connsiteX391" fmla="*/ 998934 w 1600497"/>
                <a:gd name="connsiteY391" fmla="*/ 405408 h 1592758"/>
                <a:gd name="connsiteX392" fmla="*/ 978694 w 1600497"/>
                <a:gd name="connsiteY392" fmla="*/ 402729 h 1592758"/>
                <a:gd name="connsiteX393" fmla="*/ 969169 w 1600497"/>
                <a:gd name="connsiteY393" fmla="*/ 398859 h 1592758"/>
                <a:gd name="connsiteX394" fmla="*/ 962918 w 1600497"/>
                <a:gd name="connsiteY394" fmla="*/ 391418 h 1592758"/>
                <a:gd name="connsiteX395" fmla="*/ 957263 w 1600497"/>
                <a:gd name="connsiteY395" fmla="*/ 381298 h 1592758"/>
                <a:gd name="connsiteX396" fmla="*/ 956965 w 1600497"/>
                <a:gd name="connsiteY396" fmla="*/ 381000 h 1592758"/>
                <a:gd name="connsiteX397" fmla="*/ 956965 w 1600497"/>
                <a:gd name="connsiteY397" fmla="*/ 380405 h 1592758"/>
                <a:gd name="connsiteX398" fmla="*/ 950416 w 1600497"/>
                <a:gd name="connsiteY398" fmla="*/ 350937 h 1592758"/>
                <a:gd name="connsiteX399" fmla="*/ 919163 w 1600497"/>
                <a:gd name="connsiteY399" fmla="*/ 319683 h 1592758"/>
                <a:gd name="connsiteX400" fmla="*/ 917079 w 1600497"/>
                <a:gd name="connsiteY400" fmla="*/ 317599 h 1592758"/>
                <a:gd name="connsiteX401" fmla="*/ 917972 w 1600497"/>
                <a:gd name="connsiteY401" fmla="*/ 314623 h 1592758"/>
                <a:gd name="connsiteX402" fmla="*/ 934938 w 1600497"/>
                <a:gd name="connsiteY402" fmla="*/ 272653 h 1592758"/>
                <a:gd name="connsiteX403" fmla="*/ 935236 w 1600497"/>
                <a:gd name="connsiteY403" fmla="*/ 272058 h 1592758"/>
                <a:gd name="connsiteX404" fmla="*/ 945059 w 1600497"/>
                <a:gd name="connsiteY404" fmla="*/ 238423 h 1592758"/>
                <a:gd name="connsiteX405" fmla="*/ 945356 w 1600497"/>
                <a:gd name="connsiteY405" fmla="*/ 238423 h 1592758"/>
                <a:gd name="connsiteX406" fmla="*/ 945356 w 1600497"/>
                <a:gd name="connsiteY406" fmla="*/ 238125 h 1592758"/>
                <a:gd name="connsiteX407" fmla="*/ 960537 w 1600497"/>
                <a:gd name="connsiteY407" fmla="*/ 200620 h 1592758"/>
                <a:gd name="connsiteX408" fmla="*/ 961727 w 1600497"/>
                <a:gd name="connsiteY408" fmla="*/ 197941 h 1592758"/>
                <a:gd name="connsiteX409" fmla="*/ 964704 w 1600497"/>
                <a:gd name="connsiteY409" fmla="*/ 197644 h 1592758"/>
                <a:gd name="connsiteX410" fmla="*/ 982266 w 1600497"/>
                <a:gd name="connsiteY410" fmla="*/ 196155 h 1592758"/>
                <a:gd name="connsiteX411" fmla="*/ 992684 w 1600497"/>
                <a:gd name="connsiteY411" fmla="*/ 190500 h 1592758"/>
                <a:gd name="connsiteX412" fmla="*/ 1009948 w 1600497"/>
                <a:gd name="connsiteY412" fmla="*/ 182463 h 1592758"/>
                <a:gd name="connsiteX413" fmla="*/ 1018580 w 1600497"/>
                <a:gd name="connsiteY413" fmla="*/ 184547 h 1592758"/>
                <a:gd name="connsiteX414" fmla="*/ 1022747 w 1600497"/>
                <a:gd name="connsiteY414" fmla="*/ 190202 h 1592758"/>
                <a:gd name="connsiteX415" fmla="*/ 1024533 w 1600497"/>
                <a:gd name="connsiteY415" fmla="*/ 194667 h 1592758"/>
                <a:gd name="connsiteX416" fmla="*/ 1044773 w 1600497"/>
                <a:gd name="connsiteY416" fmla="*/ 197346 h 1592758"/>
                <a:gd name="connsiteX417" fmla="*/ 1063228 w 1600497"/>
                <a:gd name="connsiteY417" fmla="*/ 176213 h 1592758"/>
                <a:gd name="connsiteX418" fmla="*/ 1057573 w 1600497"/>
                <a:gd name="connsiteY418" fmla="*/ 161925 h 1592758"/>
                <a:gd name="connsiteX419" fmla="*/ 1057573 w 1600497"/>
                <a:gd name="connsiteY419" fmla="*/ 161627 h 1592758"/>
                <a:gd name="connsiteX420" fmla="*/ 1039118 w 1600497"/>
                <a:gd name="connsiteY420" fmla="*/ 123230 h 1592758"/>
                <a:gd name="connsiteX421" fmla="*/ 1039118 w 1600497"/>
                <a:gd name="connsiteY421" fmla="*/ 122932 h 1592758"/>
                <a:gd name="connsiteX422" fmla="*/ 1024831 w 1600497"/>
                <a:gd name="connsiteY422" fmla="*/ 97631 h 1592758"/>
                <a:gd name="connsiteX423" fmla="*/ 933450 w 1600497"/>
                <a:gd name="connsiteY423" fmla="*/ 22324 h 1592758"/>
                <a:gd name="connsiteX424" fmla="*/ 932557 w 1600497"/>
                <a:gd name="connsiteY424" fmla="*/ 21729 h 1592758"/>
                <a:gd name="connsiteX425" fmla="*/ 886718 w 1600497"/>
                <a:gd name="connsiteY425" fmla="*/ 0 h 159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</a:cxnLst>
              <a:rect l="l" t="t" r="r" b="b"/>
              <a:pathLst>
                <a:path w="1600497" h="1592758">
                  <a:moveTo>
                    <a:pt x="886718" y="0"/>
                  </a:moveTo>
                  <a:lnTo>
                    <a:pt x="867370" y="30361"/>
                  </a:lnTo>
                  <a:lnTo>
                    <a:pt x="865584" y="32742"/>
                  </a:lnTo>
                  <a:lnTo>
                    <a:pt x="862608" y="32445"/>
                  </a:lnTo>
                  <a:lnTo>
                    <a:pt x="825698" y="25896"/>
                  </a:lnTo>
                  <a:lnTo>
                    <a:pt x="817364" y="50899"/>
                  </a:lnTo>
                  <a:lnTo>
                    <a:pt x="817066" y="51792"/>
                  </a:lnTo>
                  <a:lnTo>
                    <a:pt x="816471" y="52388"/>
                  </a:lnTo>
                  <a:lnTo>
                    <a:pt x="777776" y="95845"/>
                  </a:lnTo>
                  <a:lnTo>
                    <a:pt x="776883" y="96738"/>
                  </a:lnTo>
                  <a:lnTo>
                    <a:pt x="775692" y="97036"/>
                  </a:lnTo>
                  <a:lnTo>
                    <a:pt x="742950" y="106561"/>
                  </a:lnTo>
                  <a:lnTo>
                    <a:pt x="695920" y="151507"/>
                  </a:lnTo>
                  <a:lnTo>
                    <a:pt x="695027" y="152102"/>
                  </a:lnTo>
                  <a:lnTo>
                    <a:pt x="694134" y="152400"/>
                  </a:lnTo>
                  <a:lnTo>
                    <a:pt x="621804" y="176510"/>
                  </a:lnTo>
                  <a:lnTo>
                    <a:pt x="620316" y="177105"/>
                  </a:lnTo>
                  <a:lnTo>
                    <a:pt x="618827" y="176510"/>
                  </a:lnTo>
                  <a:lnTo>
                    <a:pt x="573286" y="162223"/>
                  </a:lnTo>
                  <a:lnTo>
                    <a:pt x="572988" y="161925"/>
                  </a:lnTo>
                  <a:lnTo>
                    <a:pt x="572393" y="161925"/>
                  </a:lnTo>
                  <a:lnTo>
                    <a:pt x="520303" y="135731"/>
                  </a:lnTo>
                  <a:lnTo>
                    <a:pt x="482203" y="135731"/>
                  </a:lnTo>
                  <a:lnTo>
                    <a:pt x="436959" y="154781"/>
                  </a:lnTo>
                  <a:lnTo>
                    <a:pt x="435769" y="155079"/>
                  </a:lnTo>
                  <a:lnTo>
                    <a:pt x="434578" y="155079"/>
                  </a:lnTo>
                  <a:lnTo>
                    <a:pt x="389037" y="150316"/>
                  </a:lnTo>
                  <a:lnTo>
                    <a:pt x="386358" y="150019"/>
                  </a:lnTo>
                  <a:lnTo>
                    <a:pt x="385167" y="147638"/>
                  </a:lnTo>
                  <a:lnTo>
                    <a:pt x="368498" y="116384"/>
                  </a:lnTo>
                  <a:lnTo>
                    <a:pt x="368201" y="116384"/>
                  </a:lnTo>
                  <a:lnTo>
                    <a:pt x="352127" y="83641"/>
                  </a:lnTo>
                  <a:lnTo>
                    <a:pt x="317004" y="61913"/>
                  </a:lnTo>
                  <a:lnTo>
                    <a:pt x="273546" y="80070"/>
                  </a:lnTo>
                  <a:lnTo>
                    <a:pt x="272058" y="80665"/>
                  </a:lnTo>
                  <a:lnTo>
                    <a:pt x="270867" y="80367"/>
                  </a:lnTo>
                  <a:lnTo>
                    <a:pt x="208657" y="69354"/>
                  </a:lnTo>
                  <a:lnTo>
                    <a:pt x="206573" y="122634"/>
                  </a:lnTo>
                  <a:lnTo>
                    <a:pt x="251222" y="136029"/>
                  </a:lnTo>
                  <a:lnTo>
                    <a:pt x="254496" y="136922"/>
                  </a:lnTo>
                  <a:lnTo>
                    <a:pt x="254794" y="140196"/>
                  </a:lnTo>
                  <a:lnTo>
                    <a:pt x="257175" y="164306"/>
                  </a:lnTo>
                  <a:lnTo>
                    <a:pt x="257473" y="167878"/>
                  </a:lnTo>
                  <a:lnTo>
                    <a:pt x="254198" y="169069"/>
                  </a:lnTo>
                  <a:lnTo>
                    <a:pt x="220563" y="182463"/>
                  </a:lnTo>
                  <a:lnTo>
                    <a:pt x="218480" y="217884"/>
                  </a:lnTo>
                  <a:lnTo>
                    <a:pt x="218480" y="218480"/>
                  </a:lnTo>
                  <a:lnTo>
                    <a:pt x="218480" y="219075"/>
                  </a:lnTo>
                  <a:lnTo>
                    <a:pt x="206276" y="262235"/>
                  </a:lnTo>
                  <a:lnTo>
                    <a:pt x="205978" y="263426"/>
                  </a:lnTo>
                  <a:lnTo>
                    <a:pt x="205383" y="264021"/>
                  </a:lnTo>
                  <a:lnTo>
                    <a:pt x="158948" y="317302"/>
                  </a:lnTo>
                  <a:lnTo>
                    <a:pt x="162520" y="332482"/>
                  </a:lnTo>
                  <a:lnTo>
                    <a:pt x="199430" y="353020"/>
                  </a:lnTo>
                  <a:lnTo>
                    <a:pt x="205978" y="356592"/>
                  </a:lnTo>
                  <a:lnTo>
                    <a:pt x="199727" y="361057"/>
                  </a:lnTo>
                  <a:lnTo>
                    <a:pt x="166092" y="385167"/>
                  </a:lnTo>
                  <a:lnTo>
                    <a:pt x="105966" y="425946"/>
                  </a:lnTo>
                  <a:lnTo>
                    <a:pt x="67568" y="454819"/>
                  </a:lnTo>
                  <a:lnTo>
                    <a:pt x="67270" y="455116"/>
                  </a:lnTo>
                  <a:lnTo>
                    <a:pt x="5060" y="495895"/>
                  </a:lnTo>
                  <a:lnTo>
                    <a:pt x="5655" y="496193"/>
                  </a:lnTo>
                  <a:lnTo>
                    <a:pt x="7739" y="497384"/>
                  </a:lnTo>
                  <a:lnTo>
                    <a:pt x="8037" y="499765"/>
                  </a:lnTo>
                  <a:lnTo>
                    <a:pt x="11609" y="532805"/>
                  </a:lnTo>
                  <a:lnTo>
                    <a:pt x="11609" y="533400"/>
                  </a:lnTo>
                  <a:lnTo>
                    <a:pt x="23217" y="560189"/>
                  </a:lnTo>
                  <a:lnTo>
                    <a:pt x="45541" y="586085"/>
                  </a:lnTo>
                  <a:lnTo>
                    <a:pt x="90488" y="631329"/>
                  </a:lnTo>
                  <a:lnTo>
                    <a:pt x="90785" y="631627"/>
                  </a:lnTo>
                  <a:lnTo>
                    <a:pt x="115788" y="651867"/>
                  </a:lnTo>
                  <a:lnTo>
                    <a:pt x="116086" y="651867"/>
                  </a:lnTo>
                  <a:lnTo>
                    <a:pt x="152102" y="683121"/>
                  </a:lnTo>
                  <a:lnTo>
                    <a:pt x="152698" y="683716"/>
                  </a:lnTo>
                  <a:lnTo>
                    <a:pt x="153293" y="684907"/>
                  </a:lnTo>
                  <a:lnTo>
                    <a:pt x="162818" y="706338"/>
                  </a:lnTo>
                  <a:lnTo>
                    <a:pt x="162818" y="706636"/>
                  </a:lnTo>
                  <a:lnTo>
                    <a:pt x="172641" y="729258"/>
                  </a:lnTo>
                  <a:lnTo>
                    <a:pt x="173534" y="731937"/>
                  </a:lnTo>
                  <a:lnTo>
                    <a:pt x="172045" y="734020"/>
                  </a:lnTo>
                  <a:lnTo>
                    <a:pt x="153888" y="759321"/>
                  </a:lnTo>
                  <a:lnTo>
                    <a:pt x="152995" y="760809"/>
                  </a:lnTo>
                  <a:lnTo>
                    <a:pt x="151209" y="761107"/>
                  </a:lnTo>
                  <a:lnTo>
                    <a:pt x="101203" y="771227"/>
                  </a:lnTo>
                  <a:lnTo>
                    <a:pt x="102394" y="773013"/>
                  </a:lnTo>
                  <a:lnTo>
                    <a:pt x="107156" y="780455"/>
                  </a:lnTo>
                  <a:lnTo>
                    <a:pt x="98524" y="780455"/>
                  </a:lnTo>
                  <a:lnTo>
                    <a:pt x="97929" y="780455"/>
                  </a:lnTo>
                  <a:lnTo>
                    <a:pt x="115491" y="805458"/>
                  </a:lnTo>
                  <a:lnTo>
                    <a:pt x="115788" y="805756"/>
                  </a:lnTo>
                  <a:lnTo>
                    <a:pt x="116086" y="806351"/>
                  </a:lnTo>
                  <a:cubicBezTo>
                    <a:pt x="116086" y="806351"/>
                    <a:pt x="119404" y="814478"/>
                    <a:pt x="123230" y="822424"/>
                  </a:cubicBezTo>
                  <a:cubicBezTo>
                    <a:pt x="125143" y="826398"/>
                    <a:pt x="127148" y="830380"/>
                    <a:pt x="128885" y="833140"/>
                  </a:cubicBezTo>
                  <a:cubicBezTo>
                    <a:pt x="129754" y="834519"/>
                    <a:pt x="130491" y="835600"/>
                    <a:pt x="130969" y="836116"/>
                  </a:cubicBezTo>
                  <a:cubicBezTo>
                    <a:pt x="134891" y="836403"/>
                    <a:pt x="138604" y="837679"/>
                    <a:pt x="142280" y="839093"/>
                  </a:cubicBezTo>
                  <a:cubicBezTo>
                    <a:pt x="146341" y="840655"/>
                    <a:pt x="149721" y="842367"/>
                    <a:pt x="149721" y="842367"/>
                  </a:cubicBezTo>
                  <a:lnTo>
                    <a:pt x="151805" y="843260"/>
                  </a:lnTo>
                  <a:lnTo>
                    <a:pt x="152400" y="845641"/>
                  </a:lnTo>
                  <a:lnTo>
                    <a:pt x="159246" y="874812"/>
                  </a:lnTo>
                  <a:lnTo>
                    <a:pt x="169366" y="891183"/>
                  </a:lnTo>
                  <a:lnTo>
                    <a:pt x="189607" y="889992"/>
                  </a:lnTo>
                  <a:lnTo>
                    <a:pt x="193774" y="889695"/>
                  </a:lnTo>
                  <a:lnTo>
                    <a:pt x="194370" y="893862"/>
                  </a:lnTo>
                  <a:lnTo>
                    <a:pt x="200323" y="926009"/>
                  </a:lnTo>
                  <a:lnTo>
                    <a:pt x="215503" y="937915"/>
                  </a:lnTo>
                  <a:lnTo>
                    <a:pt x="216991" y="939106"/>
                  </a:lnTo>
                  <a:lnTo>
                    <a:pt x="217289" y="940594"/>
                  </a:lnTo>
                  <a:lnTo>
                    <a:pt x="222052" y="962323"/>
                  </a:lnTo>
                  <a:lnTo>
                    <a:pt x="222349" y="962918"/>
                  </a:lnTo>
                  <a:lnTo>
                    <a:pt x="222349" y="963216"/>
                  </a:lnTo>
                  <a:lnTo>
                    <a:pt x="222349" y="992088"/>
                  </a:lnTo>
                  <a:lnTo>
                    <a:pt x="222349" y="996256"/>
                  </a:lnTo>
                  <a:lnTo>
                    <a:pt x="218182" y="996851"/>
                  </a:lnTo>
                  <a:lnTo>
                    <a:pt x="182166" y="1002804"/>
                  </a:lnTo>
                  <a:lnTo>
                    <a:pt x="141089" y="1008757"/>
                  </a:lnTo>
                  <a:lnTo>
                    <a:pt x="124123" y="1023640"/>
                  </a:lnTo>
                  <a:lnTo>
                    <a:pt x="123825" y="1023938"/>
                  </a:lnTo>
                  <a:lnTo>
                    <a:pt x="107156" y="1050131"/>
                  </a:lnTo>
                  <a:lnTo>
                    <a:pt x="105370" y="1053108"/>
                  </a:lnTo>
                  <a:lnTo>
                    <a:pt x="102096" y="1052215"/>
                  </a:lnTo>
                  <a:lnTo>
                    <a:pt x="77986" y="1046262"/>
                  </a:lnTo>
                  <a:lnTo>
                    <a:pt x="77391" y="1045964"/>
                  </a:lnTo>
                  <a:lnTo>
                    <a:pt x="77093" y="1045666"/>
                  </a:lnTo>
                  <a:lnTo>
                    <a:pt x="60127" y="1037332"/>
                  </a:lnTo>
                  <a:lnTo>
                    <a:pt x="56257" y="1035248"/>
                  </a:lnTo>
                  <a:lnTo>
                    <a:pt x="58043" y="1031081"/>
                  </a:lnTo>
                  <a:lnTo>
                    <a:pt x="70842" y="1001613"/>
                  </a:lnTo>
                  <a:lnTo>
                    <a:pt x="70842" y="976610"/>
                  </a:lnTo>
                  <a:lnTo>
                    <a:pt x="60722" y="968573"/>
                  </a:lnTo>
                  <a:lnTo>
                    <a:pt x="18157" y="997744"/>
                  </a:lnTo>
                  <a:lnTo>
                    <a:pt x="9525" y="1020961"/>
                  </a:lnTo>
                  <a:lnTo>
                    <a:pt x="18752" y="1056084"/>
                  </a:lnTo>
                  <a:lnTo>
                    <a:pt x="19050" y="1056977"/>
                  </a:lnTo>
                  <a:lnTo>
                    <a:pt x="19050" y="1057870"/>
                  </a:lnTo>
                  <a:lnTo>
                    <a:pt x="13990" y="1093887"/>
                  </a:lnTo>
                  <a:lnTo>
                    <a:pt x="13990" y="1094184"/>
                  </a:lnTo>
                  <a:lnTo>
                    <a:pt x="13990" y="1094780"/>
                  </a:lnTo>
                  <a:lnTo>
                    <a:pt x="0" y="1136154"/>
                  </a:lnTo>
                  <a:lnTo>
                    <a:pt x="32445" y="1156692"/>
                  </a:lnTo>
                  <a:lnTo>
                    <a:pt x="32742" y="1156692"/>
                  </a:lnTo>
                  <a:lnTo>
                    <a:pt x="62805" y="1178421"/>
                  </a:lnTo>
                  <a:lnTo>
                    <a:pt x="99715" y="1196876"/>
                  </a:lnTo>
                  <a:cubicBezTo>
                    <a:pt x="99715" y="1196876"/>
                    <a:pt x="100557" y="1197158"/>
                    <a:pt x="100608" y="1197174"/>
                  </a:cubicBezTo>
                  <a:cubicBezTo>
                    <a:pt x="101361" y="1197412"/>
                    <a:pt x="106790" y="1199101"/>
                    <a:pt x="114002" y="1201043"/>
                  </a:cubicBezTo>
                  <a:cubicBezTo>
                    <a:pt x="121702" y="1203116"/>
                    <a:pt x="131119" y="1205210"/>
                    <a:pt x="134541" y="1205210"/>
                  </a:cubicBezTo>
                  <a:cubicBezTo>
                    <a:pt x="135855" y="1205210"/>
                    <a:pt x="139478" y="1204313"/>
                    <a:pt x="143470" y="1203127"/>
                  </a:cubicBezTo>
                  <a:cubicBezTo>
                    <a:pt x="147463" y="1201940"/>
                    <a:pt x="151978" y="1200588"/>
                    <a:pt x="156270" y="1198959"/>
                  </a:cubicBezTo>
                  <a:cubicBezTo>
                    <a:pt x="164525" y="1195828"/>
                    <a:pt x="171210" y="1192944"/>
                    <a:pt x="171748" y="1192709"/>
                  </a:cubicBezTo>
                  <a:lnTo>
                    <a:pt x="171748" y="1192411"/>
                  </a:lnTo>
                  <a:lnTo>
                    <a:pt x="205383" y="1173361"/>
                  </a:lnTo>
                  <a:lnTo>
                    <a:pt x="208359" y="1171575"/>
                  </a:lnTo>
                  <a:lnTo>
                    <a:pt x="211038" y="1173956"/>
                  </a:lnTo>
                  <a:lnTo>
                    <a:pt x="237530" y="1198066"/>
                  </a:lnTo>
                  <a:lnTo>
                    <a:pt x="237827" y="1198066"/>
                  </a:lnTo>
                  <a:lnTo>
                    <a:pt x="237827" y="1198364"/>
                  </a:lnTo>
                  <a:lnTo>
                    <a:pt x="276523" y="1243013"/>
                  </a:lnTo>
                  <a:lnTo>
                    <a:pt x="276820" y="1243310"/>
                  </a:lnTo>
                  <a:lnTo>
                    <a:pt x="277118" y="1243906"/>
                  </a:lnTo>
                  <a:lnTo>
                    <a:pt x="292596" y="1276350"/>
                  </a:lnTo>
                  <a:lnTo>
                    <a:pt x="292894" y="1276648"/>
                  </a:lnTo>
                  <a:lnTo>
                    <a:pt x="292894" y="1277243"/>
                  </a:lnTo>
                  <a:lnTo>
                    <a:pt x="302121" y="1308199"/>
                  </a:lnTo>
                  <a:lnTo>
                    <a:pt x="302419" y="1308497"/>
                  </a:lnTo>
                  <a:lnTo>
                    <a:pt x="323552" y="1340644"/>
                  </a:lnTo>
                  <a:lnTo>
                    <a:pt x="347663" y="1371898"/>
                  </a:lnTo>
                  <a:lnTo>
                    <a:pt x="347960" y="1372195"/>
                  </a:lnTo>
                  <a:lnTo>
                    <a:pt x="357783" y="1388864"/>
                  </a:lnTo>
                  <a:lnTo>
                    <a:pt x="384274" y="1400473"/>
                  </a:lnTo>
                  <a:lnTo>
                    <a:pt x="384870" y="1400770"/>
                  </a:lnTo>
                  <a:lnTo>
                    <a:pt x="385465" y="1401068"/>
                  </a:lnTo>
                  <a:lnTo>
                    <a:pt x="418505" y="1429643"/>
                  </a:lnTo>
                  <a:lnTo>
                    <a:pt x="419100" y="1429941"/>
                  </a:lnTo>
                  <a:lnTo>
                    <a:pt x="454521" y="1452265"/>
                  </a:lnTo>
                  <a:lnTo>
                    <a:pt x="498872" y="1478756"/>
                  </a:lnTo>
                  <a:lnTo>
                    <a:pt x="500360" y="1479649"/>
                  </a:lnTo>
                  <a:lnTo>
                    <a:pt x="500955" y="1481435"/>
                  </a:lnTo>
                  <a:lnTo>
                    <a:pt x="510778" y="1511499"/>
                  </a:lnTo>
                  <a:lnTo>
                    <a:pt x="519113" y="1525191"/>
                  </a:lnTo>
                  <a:lnTo>
                    <a:pt x="519708" y="1526084"/>
                  </a:lnTo>
                  <a:lnTo>
                    <a:pt x="555129" y="1562695"/>
                  </a:lnTo>
                  <a:lnTo>
                    <a:pt x="555427" y="1562695"/>
                  </a:lnTo>
                  <a:lnTo>
                    <a:pt x="555427" y="1562993"/>
                  </a:lnTo>
                  <a:lnTo>
                    <a:pt x="572393" y="1584722"/>
                  </a:lnTo>
                  <a:lnTo>
                    <a:pt x="573286" y="1585913"/>
                  </a:lnTo>
                  <a:lnTo>
                    <a:pt x="573286" y="1587699"/>
                  </a:lnTo>
                  <a:lnTo>
                    <a:pt x="573286" y="1592759"/>
                  </a:lnTo>
                  <a:lnTo>
                    <a:pt x="595313" y="1582043"/>
                  </a:lnTo>
                  <a:lnTo>
                    <a:pt x="595610" y="1582043"/>
                  </a:lnTo>
                  <a:lnTo>
                    <a:pt x="629841" y="1566565"/>
                  </a:lnTo>
                  <a:lnTo>
                    <a:pt x="630436" y="1566267"/>
                  </a:lnTo>
                  <a:lnTo>
                    <a:pt x="641152" y="1555254"/>
                  </a:lnTo>
                  <a:lnTo>
                    <a:pt x="642342" y="1554063"/>
                  </a:lnTo>
                  <a:lnTo>
                    <a:pt x="644426" y="1554063"/>
                  </a:lnTo>
                  <a:lnTo>
                    <a:pt x="681038" y="1554063"/>
                  </a:lnTo>
                  <a:lnTo>
                    <a:pt x="711101" y="1529656"/>
                  </a:lnTo>
                  <a:lnTo>
                    <a:pt x="711398" y="1529656"/>
                  </a:lnTo>
                  <a:lnTo>
                    <a:pt x="748903" y="1502866"/>
                  </a:lnTo>
                  <a:lnTo>
                    <a:pt x="749796" y="1501974"/>
                  </a:lnTo>
                  <a:lnTo>
                    <a:pt x="775097" y="1470720"/>
                  </a:lnTo>
                  <a:lnTo>
                    <a:pt x="775395" y="1470422"/>
                  </a:lnTo>
                  <a:lnTo>
                    <a:pt x="781943" y="1460599"/>
                  </a:lnTo>
                  <a:lnTo>
                    <a:pt x="764977" y="1452265"/>
                  </a:lnTo>
                  <a:lnTo>
                    <a:pt x="764679" y="1452265"/>
                  </a:lnTo>
                  <a:lnTo>
                    <a:pt x="764381" y="1451967"/>
                  </a:lnTo>
                  <a:lnTo>
                    <a:pt x="728365" y="1427857"/>
                  </a:lnTo>
                  <a:lnTo>
                    <a:pt x="703064" y="1411188"/>
                  </a:lnTo>
                  <a:lnTo>
                    <a:pt x="701278" y="1409998"/>
                  </a:lnTo>
                  <a:lnTo>
                    <a:pt x="700981" y="1407914"/>
                  </a:lnTo>
                  <a:lnTo>
                    <a:pt x="695325" y="1373088"/>
                  </a:lnTo>
                  <a:lnTo>
                    <a:pt x="695027" y="1372791"/>
                  </a:lnTo>
                  <a:lnTo>
                    <a:pt x="688181" y="1357313"/>
                  </a:lnTo>
                  <a:lnTo>
                    <a:pt x="686991" y="1354634"/>
                  </a:lnTo>
                  <a:lnTo>
                    <a:pt x="688777" y="1352550"/>
                  </a:lnTo>
                  <a:cubicBezTo>
                    <a:pt x="688777" y="1352550"/>
                    <a:pt x="703201" y="1334585"/>
                    <a:pt x="709315" y="1327249"/>
                  </a:cubicBezTo>
                  <a:cubicBezTo>
                    <a:pt x="711755" y="1324321"/>
                    <a:pt x="715160" y="1318237"/>
                    <a:pt x="717649" y="1313259"/>
                  </a:cubicBezTo>
                  <a:cubicBezTo>
                    <a:pt x="720138" y="1308282"/>
                    <a:pt x="721816" y="1304330"/>
                    <a:pt x="721816" y="1304330"/>
                  </a:cubicBezTo>
                  <a:lnTo>
                    <a:pt x="722412" y="1303139"/>
                  </a:lnTo>
                  <a:lnTo>
                    <a:pt x="723007" y="1302544"/>
                  </a:lnTo>
                  <a:lnTo>
                    <a:pt x="738485" y="1289447"/>
                  </a:lnTo>
                  <a:lnTo>
                    <a:pt x="738783" y="1289149"/>
                  </a:lnTo>
                  <a:lnTo>
                    <a:pt x="763191" y="1264741"/>
                  </a:lnTo>
                  <a:lnTo>
                    <a:pt x="759916" y="1235571"/>
                  </a:lnTo>
                  <a:lnTo>
                    <a:pt x="759916" y="1234976"/>
                  </a:lnTo>
                  <a:lnTo>
                    <a:pt x="759916" y="1234381"/>
                  </a:lnTo>
                  <a:lnTo>
                    <a:pt x="762298" y="1218902"/>
                  </a:lnTo>
                  <a:lnTo>
                    <a:pt x="762893" y="1215033"/>
                  </a:lnTo>
                  <a:lnTo>
                    <a:pt x="766763" y="1214735"/>
                  </a:lnTo>
                  <a:lnTo>
                    <a:pt x="839986" y="1209080"/>
                  </a:lnTo>
                  <a:lnTo>
                    <a:pt x="858143" y="1180802"/>
                  </a:lnTo>
                  <a:lnTo>
                    <a:pt x="858441" y="1180207"/>
                  </a:lnTo>
                  <a:lnTo>
                    <a:pt x="859036" y="1179909"/>
                  </a:lnTo>
                  <a:lnTo>
                    <a:pt x="891183" y="1151334"/>
                  </a:lnTo>
                  <a:lnTo>
                    <a:pt x="891481" y="1151037"/>
                  </a:lnTo>
                  <a:lnTo>
                    <a:pt x="929581" y="1110556"/>
                  </a:lnTo>
                  <a:lnTo>
                    <a:pt x="931069" y="1109067"/>
                  </a:lnTo>
                  <a:lnTo>
                    <a:pt x="933152" y="1109067"/>
                  </a:lnTo>
                  <a:lnTo>
                    <a:pt x="965597" y="1109067"/>
                  </a:lnTo>
                  <a:lnTo>
                    <a:pt x="967978" y="1109067"/>
                  </a:lnTo>
                  <a:lnTo>
                    <a:pt x="969466" y="1110853"/>
                  </a:lnTo>
                  <a:lnTo>
                    <a:pt x="980777" y="1126927"/>
                  </a:lnTo>
                  <a:lnTo>
                    <a:pt x="990302" y="1135559"/>
                  </a:lnTo>
                  <a:lnTo>
                    <a:pt x="1009055" y="1126331"/>
                  </a:lnTo>
                  <a:lnTo>
                    <a:pt x="1011436" y="1125141"/>
                  </a:lnTo>
                  <a:lnTo>
                    <a:pt x="1013817" y="1126629"/>
                  </a:lnTo>
                  <a:lnTo>
                    <a:pt x="1040606" y="1143893"/>
                  </a:lnTo>
                  <a:lnTo>
                    <a:pt x="1063526" y="1142702"/>
                  </a:lnTo>
                  <a:lnTo>
                    <a:pt x="1085255" y="1098352"/>
                  </a:lnTo>
                  <a:lnTo>
                    <a:pt x="1085255" y="1098054"/>
                  </a:lnTo>
                  <a:lnTo>
                    <a:pt x="1085552" y="1097756"/>
                  </a:lnTo>
                  <a:lnTo>
                    <a:pt x="1106984" y="1065312"/>
                  </a:lnTo>
                  <a:lnTo>
                    <a:pt x="1107877" y="1064419"/>
                  </a:lnTo>
                  <a:lnTo>
                    <a:pt x="1108770" y="1063824"/>
                  </a:lnTo>
                  <a:lnTo>
                    <a:pt x="1147167" y="1042095"/>
                  </a:lnTo>
                  <a:lnTo>
                    <a:pt x="1148060" y="1041797"/>
                  </a:lnTo>
                  <a:lnTo>
                    <a:pt x="1148656" y="1041797"/>
                  </a:lnTo>
                  <a:lnTo>
                    <a:pt x="1187351" y="1034653"/>
                  </a:lnTo>
                  <a:cubicBezTo>
                    <a:pt x="1187867" y="1034349"/>
                    <a:pt x="1193864" y="1031021"/>
                    <a:pt x="1201043" y="1027212"/>
                  </a:cubicBezTo>
                  <a:cubicBezTo>
                    <a:pt x="1204786" y="1025226"/>
                    <a:pt x="1208548" y="1023102"/>
                    <a:pt x="1212056" y="1021556"/>
                  </a:cubicBezTo>
                  <a:cubicBezTo>
                    <a:pt x="1215564" y="1020010"/>
                    <a:pt x="1218014" y="1018580"/>
                    <a:pt x="1221581" y="1018580"/>
                  </a:cubicBezTo>
                  <a:cubicBezTo>
                    <a:pt x="1224513" y="1018580"/>
                    <a:pt x="1226841" y="1019816"/>
                    <a:pt x="1229320" y="1020961"/>
                  </a:cubicBezTo>
                  <a:cubicBezTo>
                    <a:pt x="1231800" y="1022106"/>
                    <a:pt x="1234478" y="1023413"/>
                    <a:pt x="1236762" y="1024831"/>
                  </a:cubicBezTo>
                  <a:cubicBezTo>
                    <a:pt x="1241330" y="1027666"/>
                    <a:pt x="1245096" y="1030486"/>
                    <a:pt x="1245096" y="1030486"/>
                  </a:cubicBezTo>
                  <a:lnTo>
                    <a:pt x="1246584" y="1031677"/>
                  </a:lnTo>
                  <a:lnTo>
                    <a:pt x="1246882" y="1033463"/>
                  </a:lnTo>
                  <a:lnTo>
                    <a:pt x="1252538" y="1063824"/>
                  </a:lnTo>
                  <a:lnTo>
                    <a:pt x="1252835" y="1064419"/>
                  </a:lnTo>
                  <a:lnTo>
                    <a:pt x="1252835" y="1064716"/>
                  </a:lnTo>
                  <a:lnTo>
                    <a:pt x="1262063" y="1086445"/>
                  </a:lnTo>
                  <a:lnTo>
                    <a:pt x="1262360" y="1087041"/>
                  </a:lnTo>
                  <a:lnTo>
                    <a:pt x="1262360" y="1087338"/>
                  </a:lnTo>
                  <a:lnTo>
                    <a:pt x="1267420" y="1110258"/>
                  </a:lnTo>
                  <a:lnTo>
                    <a:pt x="1283791" y="1144191"/>
                  </a:lnTo>
                  <a:lnTo>
                    <a:pt x="1298079" y="1176338"/>
                  </a:lnTo>
                  <a:lnTo>
                    <a:pt x="1298377" y="1176635"/>
                  </a:lnTo>
                  <a:lnTo>
                    <a:pt x="1307902" y="1195388"/>
                  </a:lnTo>
                  <a:lnTo>
                    <a:pt x="1342727" y="1211461"/>
                  </a:lnTo>
                  <a:lnTo>
                    <a:pt x="1377553" y="1227237"/>
                  </a:lnTo>
                  <a:lnTo>
                    <a:pt x="1378446" y="1227534"/>
                  </a:lnTo>
                  <a:lnTo>
                    <a:pt x="1379339" y="1228427"/>
                  </a:lnTo>
                  <a:lnTo>
                    <a:pt x="1391245" y="1241524"/>
                  </a:lnTo>
                  <a:lnTo>
                    <a:pt x="1392734" y="1243013"/>
                  </a:lnTo>
                  <a:lnTo>
                    <a:pt x="1392436" y="1245096"/>
                  </a:lnTo>
                  <a:lnTo>
                    <a:pt x="1390055" y="1270397"/>
                  </a:lnTo>
                  <a:lnTo>
                    <a:pt x="1390055" y="1271885"/>
                  </a:lnTo>
                  <a:lnTo>
                    <a:pt x="1389162" y="1272778"/>
                  </a:lnTo>
                  <a:cubicBezTo>
                    <a:pt x="1389162" y="1272778"/>
                    <a:pt x="1385763" y="1277908"/>
                    <a:pt x="1382911" y="1282899"/>
                  </a:cubicBezTo>
                  <a:cubicBezTo>
                    <a:pt x="1381566" y="1285252"/>
                    <a:pt x="1380458" y="1287372"/>
                    <a:pt x="1379934" y="1288852"/>
                  </a:cubicBezTo>
                  <a:cubicBezTo>
                    <a:pt x="1380914" y="1289461"/>
                    <a:pt x="1382002" y="1289891"/>
                    <a:pt x="1382911" y="1290638"/>
                  </a:cubicBezTo>
                  <a:cubicBezTo>
                    <a:pt x="1384729" y="1292131"/>
                    <a:pt x="1386682" y="1293734"/>
                    <a:pt x="1388269" y="1295400"/>
                  </a:cubicBezTo>
                  <a:cubicBezTo>
                    <a:pt x="1391442" y="1298732"/>
                    <a:pt x="1393924" y="1301949"/>
                    <a:pt x="1393924" y="1301949"/>
                  </a:cubicBezTo>
                  <a:lnTo>
                    <a:pt x="1396603" y="1305223"/>
                  </a:lnTo>
                  <a:lnTo>
                    <a:pt x="1393329" y="1308199"/>
                  </a:lnTo>
                  <a:cubicBezTo>
                    <a:pt x="1393329" y="1308199"/>
                    <a:pt x="1389945" y="1311899"/>
                    <a:pt x="1386483" y="1315938"/>
                  </a:cubicBezTo>
                  <a:cubicBezTo>
                    <a:pt x="1384752" y="1317958"/>
                    <a:pt x="1383190" y="1320133"/>
                    <a:pt x="1382018" y="1321891"/>
                  </a:cubicBezTo>
                  <a:cubicBezTo>
                    <a:pt x="1381285" y="1322991"/>
                    <a:pt x="1380725" y="1323878"/>
                    <a:pt x="1380530" y="1324273"/>
                  </a:cubicBezTo>
                  <a:cubicBezTo>
                    <a:pt x="1380530" y="1326281"/>
                    <a:pt x="1380824" y="1340805"/>
                    <a:pt x="1381125" y="1354634"/>
                  </a:cubicBezTo>
                  <a:cubicBezTo>
                    <a:pt x="1381327" y="1363902"/>
                    <a:pt x="1381312" y="1367864"/>
                    <a:pt x="1381423" y="1372791"/>
                  </a:cubicBezTo>
                  <a:lnTo>
                    <a:pt x="1393329" y="1368326"/>
                  </a:lnTo>
                  <a:lnTo>
                    <a:pt x="1394520" y="1367731"/>
                  </a:lnTo>
                  <a:lnTo>
                    <a:pt x="1412677" y="1354634"/>
                  </a:lnTo>
                  <a:lnTo>
                    <a:pt x="1412974" y="1354336"/>
                  </a:lnTo>
                  <a:lnTo>
                    <a:pt x="1413272" y="1354038"/>
                  </a:lnTo>
                  <a:lnTo>
                    <a:pt x="1442740" y="1340346"/>
                  </a:lnTo>
                  <a:lnTo>
                    <a:pt x="1443038" y="1340346"/>
                  </a:lnTo>
                  <a:lnTo>
                    <a:pt x="1472506" y="1327547"/>
                  </a:lnTo>
                  <a:lnTo>
                    <a:pt x="1473101" y="1327249"/>
                  </a:lnTo>
                  <a:lnTo>
                    <a:pt x="1473696" y="1327249"/>
                  </a:lnTo>
                  <a:cubicBezTo>
                    <a:pt x="1473696" y="1327249"/>
                    <a:pt x="1482428" y="1326213"/>
                    <a:pt x="1491258" y="1325166"/>
                  </a:cubicBezTo>
                  <a:cubicBezTo>
                    <a:pt x="1495673" y="1324642"/>
                    <a:pt x="1499980" y="1324175"/>
                    <a:pt x="1503462" y="1323677"/>
                  </a:cubicBezTo>
                  <a:cubicBezTo>
                    <a:pt x="1505203" y="1323429"/>
                    <a:pt x="1506867" y="1323276"/>
                    <a:pt x="1507927" y="1323082"/>
                  </a:cubicBezTo>
                  <a:cubicBezTo>
                    <a:pt x="1508986" y="1322888"/>
                    <a:pt x="1510116" y="1322136"/>
                    <a:pt x="1508820" y="1322784"/>
                  </a:cubicBezTo>
                  <a:cubicBezTo>
                    <a:pt x="1510505" y="1321942"/>
                    <a:pt x="1510852" y="1322160"/>
                    <a:pt x="1512094" y="1321891"/>
                  </a:cubicBezTo>
                  <a:cubicBezTo>
                    <a:pt x="1513336" y="1321623"/>
                    <a:pt x="1515067" y="1321319"/>
                    <a:pt x="1516856" y="1320999"/>
                  </a:cubicBezTo>
                  <a:cubicBezTo>
                    <a:pt x="1520435" y="1320357"/>
                    <a:pt x="1524752" y="1319632"/>
                    <a:pt x="1529358" y="1318915"/>
                  </a:cubicBezTo>
                  <a:cubicBezTo>
                    <a:pt x="1538569" y="1317480"/>
                    <a:pt x="1548166" y="1316266"/>
                    <a:pt x="1550789" y="1315938"/>
                  </a:cubicBezTo>
                  <a:cubicBezTo>
                    <a:pt x="1552031" y="1315783"/>
                    <a:pt x="1559688" y="1313788"/>
                    <a:pt x="1566267" y="1312069"/>
                  </a:cubicBezTo>
                  <a:cubicBezTo>
                    <a:pt x="1572368" y="1310474"/>
                    <a:pt x="1577095" y="1309306"/>
                    <a:pt x="1577876" y="1309092"/>
                  </a:cubicBezTo>
                  <a:lnTo>
                    <a:pt x="1600498" y="1287363"/>
                  </a:lnTo>
                  <a:lnTo>
                    <a:pt x="1597521" y="1260277"/>
                  </a:lnTo>
                  <a:lnTo>
                    <a:pt x="1586210" y="1248073"/>
                  </a:lnTo>
                  <a:lnTo>
                    <a:pt x="1585317" y="1246882"/>
                  </a:lnTo>
                  <a:lnTo>
                    <a:pt x="1585020" y="1245691"/>
                  </a:lnTo>
                  <a:lnTo>
                    <a:pt x="1576388" y="1198066"/>
                  </a:lnTo>
                  <a:cubicBezTo>
                    <a:pt x="1576055" y="1197555"/>
                    <a:pt x="1572297" y="1192037"/>
                    <a:pt x="1568053" y="1185565"/>
                  </a:cubicBezTo>
                  <a:cubicBezTo>
                    <a:pt x="1565838" y="1182186"/>
                    <a:pt x="1563626" y="1178492"/>
                    <a:pt x="1561802" y="1175742"/>
                  </a:cubicBezTo>
                  <a:cubicBezTo>
                    <a:pt x="1559979" y="1172993"/>
                    <a:pt x="1558358" y="1170852"/>
                    <a:pt x="1558231" y="1170682"/>
                  </a:cubicBezTo>
                  <a:cubicBezTo>
                    <a:pt x="1557633" y="1169886"/>
                    <a:pt x="1554014" y="1165355"/>
                    <a:pt x="1550789" y="1161455"/>
                  </a:cubicBezTo>
                  <a:cubicBezTo>
                    <a:pt x="1547564" y="1157554"/>
                    <a:pt x="1544538" y="1154013"/>
                    <a:pt x="1544538" y="1154013"/>
                  </a:cubicBezTo>
                  <a:lnTo>
                    <a:pt x="1543645" y="1152823"/>
                  </a:lnTo>
                  <a:lnTo>
                    <a:pt x="1543645" y="1151037"/>
                  </a:lnTo>
                  <a:lnTo>
                    <a:pt x="1542752" y="1082576"/>
                  </a:lnTo>
                  <a:lnTo>
                    <a:pt x="1542752" y="1080790"/>
                  </a:lnTo>
                  <a:lnTo>
                    <a:pt x="1543943" y="1079302"/>
                  </a:lnTo>
                  <a:lnTo>
                    <a:pt x="1557338" y="1063228"/>
                  </a:lnTo>
                  <a:lnTo>
                    <a:pt x="1557338" y="1062931"/>
                  </a:lnTo>
                  <a:lnTo>
                    <a:pt x="1557635" y="1062633"/>
                  </a:lnTo>
                  <a:lnTo>
                    <a:pt x="1578174" y="1044476"/>
                  </a:lnTo>
                  <a:cubicBezTo>
                    <a:pt x="1578347" y="1042874"/>
                    <a:pt x="1578814" y="1038137"/>
                    <a:pt x="1579662" y="1031677"/>
                  </a:cubicBezTo>
                  <a:cubicBezTo>
                    <a:pt x="1580155" y="1027919"/>
                    <a:pt x="1580594" y="1024152"/>
                    <a:pt x="1581150" y="1020961"/>
                  </a:cubicBezTo>
                  <a:cubicBezTo>
                    <a:pt x="1581428" y="1019365"/>
                    <a:pt x="1581749" y="1018017"/>
                    <a:pt x="1582043" y="1016794"/>
                  </a:cubicBezTo>
                  <a:cubicBezTo>
                    <a:pt x="1582285" y="1015785"/>
                    <a:pt x="1582398" y="1014898"/>
                    <a:pt x="1582936" y="1013817"/>
                  </a:cubicBezTo>
                  <a:cubicBezTo>
                    <a:pt x="1582974" y="1013602"/>
                    <a:pt x="1583188" y="1013224"/>
                    <a:pt x="1583234" y="1012627"/>
                  </a:cubicBezTo>
                  <a:cubicBezTo>
                    <a:pt x="1583326" y="1011432"/>
                    <a:pt x="1583220" y="1009603"/>
                    <a:pt x="1583234" y="1007566"/>
                  </a:cubicBezTo>
                  <a:cubicBezTo>
                    <a:pt x="1583261" y="1003493"/>
                    <a:pt x="1583123" y="998169"/>
                    <a:pt x="1582936" y="992981"/>
                  </a:cubicBezTo>
                  <a:cubicBezTo>
                    <a:pt x="1582601" y="983671"/>
                    <a:pt x="1582146" y="976582"/>
                    <a:pt x="1582043" y="974824"/>
                  </a:cubicBezTo>
                  <a:lnTo>
                    <a:pt x="1555849" y="951905"/>
                  </a:lnTo>
                  <a:lnTo>
                    <a:pt x="1555849" y="951607"/>
                  </a:lnTo>
                  <a:lnTo>
                    <a:pt x="1555552" y="951607"/>
                  </a:lnTo>
                  <a:lnTo>
                    <a:pt x="1514177" y="904875"/>
                  </a:lnTo>
                  <a:lnTo>
                    <a:pt x="1513880" y="904577"/>
                  </a:lnTo>
                  <a:lnTo>
                    <a:pt x="1487984" y="887909"/>
                  </a:lnTo>
                  <a:lnTo>
                    <a:pt x="1487686" y="887909"/>
                  </a:lnTo>
                  <a:lnTo>
                    <a:pt x="1487388" y="887611"/>
                  </a:lnTo>
                  <a:lnTo>
                    <a:pt x="1461790" y="866477"/>
                  </a:lnTo>
                  <a:lnTo>
                    <a:pt x="1460599" y="865882"/>
                  </a:lnTo>
                  <a:lnTo>
                    <a:pt x="1460302" y="864394"/>
                  </a:lnTo>
                  <a:lnTo>
                    <a:pt x="1453753" y="846534"/>
                  </a:lnTo>
                  <a:lnTo>
                    <a:pt x="1453456" y="845939"/>
                  </a:lnTo>
                  <a:lnTo>
                    <a:pt x="1440061" y="820936"/>
                  </a:lnTo>
                  <a:lnTo>
                    <a:pt x="1371005" y="811709"/>
                  </a:lnTo>
                  <a:lnTo>
                    <a:pt x="1333798" y="823615"/>
                  </a:lnTo>
                  <a:lnTo>
                    <a:pt x="1332309" y="823913"/>
                  </a:lnTo>
                  <a:lnTo>
                    <a:pt x="1330821" y="823615"/>
                  </a:lnTo>
                  <a:cubicBezTo>
                    <a:pt x="1330821" y="823615"/>
                    <a:pt x="1311468" y="816171"/>
                    <a:pt x="1297186" y="811411"/>
                  </a:cubicBezTo>
                  <a:cubicBezTo>
                    <a:pt x="1294896" y="810648"/>
                    <a:pt x="1289473" y="810383"/>
                    <a:pt x="1283196" y="810816"/>
                  </a:cubicBezTo>
                  <a:cubicBezTo>
                    <a:pt x="1276919" y="811248"/>
                    <a:pt x="1269771" y="812309"/>
                    <a:pt x="1262956" y="813495"/>
                  </a:cubicBezTo>
                  <a:cubicBezTo>
                    <a:pt x="1249325" y="815865"/>
                    <a:pt x="1237357" y="818852"/>
                    <a:pt x="1237357" y="818852"/>
                  </a:cubicBezTo>
                  <a:lnTo>
                    <a:pt x="1145977" y="840581"/>
                  </a:lnTo>
                  <a:lnTo>
                    <a:pt x="1144488" y="840879"/>
                  </a:lnTo>
                  <a:lnTo>
                    <a:pt x="1143298" y="840284"/>
                  </a:lnTo>
                  <a:lnTo>
                    <a:pt x="1078409" y="821234"/>
                  </a:lnTo>
                  <a:lnTo>
                    <a:pt x="1076623" y="820638"/>
                  </a:lnTo>
                  <a:lnTo>
                    <a:pt x="1075730" y="819150"/>
                  </a:lnTo>
                  <a:lnTo>
                    <a:pt x="1044476" y="768548"/>
                  </a:lnTo>
                  <a:lnTo>
                    <a:pt x="1005781" y="698599"/>
                  </a:lnTo>
                  <a:lnTo>
                    <a:pt x="1005781" y="698302"/>
                  </a:lnTo>
                  <a:lnTo>
                    <a:pt x="1005781" y="698004"/>
                  </a:lnTo>
                  <a:lnTo>
                    <a:pt x="984052" y="645319"/>
                  </a:lnTo>
                  <a:lnTo>
                    <a:pt x="983456" y="644128"/>
                  </a:lnTo>
                  <a:lnTo>
                    <a:pt x="983754" y="642938"/>
                  </a:lnTo>
                  <a:lnTo>
                    <a:pt x="988516" y="601861"/>
                  </a:lnTo>
                  <a:lnTo>
                    <a:pt x="988516" y="601563"/>
                  </a:lnTo>
                  <a:lnTo>
                    <a:pt x="1005483" y="531614"/>
                  </a:lnTo>
                  <a:lnTo>
                    <a:pt x="1005781" y="529828"/>
                  </a:lnTo>
                  <a:lnTo>
                    <a:pt x="1007269" y="528935"/>
                  </a:lnTo>
                  <a:lnTo>
                    <a:pt x="1030486" y="512564"/>
                  </a:lnTo>
                  <a:lnTo>
                    <a:pt x="1064121" y="449759"/>
                  </a:lnTo>
                  <a:lnTo>
                    <a:pt x="1054596" y="444698"/>
                  </a:lnTo>
                  <a:lnTo>
                    <a:pt x="1054001" y="444401"/>
                  </a:lnTo>
                  <a:lnTo>
                    <a:pt x="1053703" y="444103"/>
                  </a:lnTo>
                  <a:cubicBezTo>
                    <a:pt x="1053703" y="444103"/>
                    <a:pt x="1026121" y="418228"/>
                    <a:pt x="1018282" y="411956"/>
                  </a:cubicBezTo>
                  <a:cubicBezTo>
                    <a:pt x="1015542" y="409764"/>
                    <a:pt x="1007139" y="407049"/>
                    <a:pt x="998934" y="405408"/>
                  </a:cubicBezTo>
                  <a:cubicBezTo>
                    <a:pt x="990729" y="403767"/>
                    <a:pt x="982311" y="402729"/>
                    <a:pt x="978694" y="402729"/>
                  </a:cubicBezTo>
                  <a:cubicBezTo>
                    <a:pt x="974821" y="402729"/>
                    <a:pt x="971635" y="401030"/>
                    <a:pt x="969169" y="398859"/>
                  </a:cubicBezTo>
                  <a:cubicBezTo>
                    <a:pt x="966703" y="396689"/>
                    <a:pt x="964651" y="393960"/>
                    <a:pt x="962918" y="391418"/>
                  </a:cubicBezTo>
                  <a:cubicBezTo>
                    <a:pt x="959451" y="386333"/>
                    <a:pt x="957263" y="381298"/>
                    <a:pt x="957263" y="381298"/>
                  </a:cubicBezTo>
                  <a:lnTo>
                    <a:pt x="956965" y="381000"/>
                  </a:lnTo>
                  <a:lnTo>
                    <a:pt x="956965" y="380405"/>
                  </a:lnTo>
                  <a:lnTo>
                    <a:pt x="950416" y="350937"/>
                  </a:lnTo>
                  <a:lnTo>
                    <a:pt x="919163" y="319683"/>
                  </a:lnTo>
                  <a:lnTo>
                    <a:pt x="917079" y="317599"/>
                  </a:lnTo>
                  <a:lnTo>
                    <a:pt x="917972" y="314623"/>
                  </a:lnTo>
                  <a:lnTo>
                    <a:pt x="934938" y="272653"/>
                  </a:lnTo>
                  <a:lnTo>
                    <a:pt x="935236" y="272058"/>
                  </a:lnTo>
                  <a:lnTo>
                    <a:pt x="945059" y="238423"/>
                  </a:lnTo>
                  <a:lnTo>
                    <a:pt x="945356" y="238423"/>
                  </a:lnTo>
                  <a:lnTo>
                    <a:pt x="945356" y="238125"/>
                  </a:lnTo>
                  <a:lnTo>
                    <a:pt x="960537" y="200620"/>
                  </a:lnTo>
                  <a:lnTo>
                    <a:pt x="961727" y="197941"/>
                  </a:lnTo>
                  <a:lnTo>
                    <a:pt x="964704" y="197644"/>
                  </a:lnTo>
                  <a:lnTo>
                    <a:pt x="982266" y="196155"/>
                  </a:lnTo>
                  <a:cubicBezTo>
                    <a:pt x="983023" y="195715"/>
                    <a:pt x="987142" y="193469"/>
                    <a:pt x="992684" y="190500"/>
                  </a:cubicBezTo>
                  <a:cubicBezTo>
                    <a:pt x="998725" y="187263"/>
                    <a:pt x="1005096" y="183676"/>
                    <a:pt x="1009948" y="182463"/>
                  </a:cubicBezTo>
                  <a:cubicBezTo>
                    <a:pt x="1013189" y="181653"/>
                    <a:pt x="1016516" y="182870"/>
                    <a:pt x="1018580" y="184547"/>
                  </a:cubicBezTo>
                  <a:cubicBezTo>
                    <a:pt x="1020644" y="186224"/>
                    <a:pt x="1021721" y="188278"/>
                    <a:pt x="1022747" y="190202"/>
                  </a:cubicBezTo>
                  <a:cubicBezTo>
                    <a:pt x="1023937" y="192434"/>
                    <a:pt x="1024064" y="193192"/>
                    <a:pt x="1024533" y="194667"/>
                  </a:cubicBezTo>
                  <a:lnTo>
                    <a:pt x="1044773" y="197346"/>
                  </a:lnTo>
                  <a:lnTo>
                    <a:pt x="1063228" y="176213"/>
                  </a:lnTo>
                  <a:lnTo>
                    <a:pt x="1057573" y="161925"/>
                  </a:lnTo>
                  <a:lnTo>
                    <a:pt x="1057573" y="161627"/>
                  </a:lnTo>
                  <a:lnTo>
                    <a:pt x="1039118" y="123230"/>
                  </a:lnTo>
                  <a:lnTo>
                    <a:pt x="1039118" y="122932"/>
                  </a:lnTo>
                  <a:lnTo>
                    <a:pt x="1024831" y="97631"/>
                  </a:lnTo>
                  <a:lnTo>
                    <a:pt x="933450" y="22324"/>
                  </a:lnTo>
                  <a:lnTo>
                    <a:pt x="932557" y="21729"/>
                  </a:lnTo>
                  <a:lnTo>
                    <a:pt x="8867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0" name="Serbest Form: Şekil 607">
              <a:extLst>
                <a:ext uri="{FF2B5EF4-FFF2-40B4-BE49-F238E27FC236}">
                  <a16:creationId xmlns:a16="http://schemas.microsoft.com/office/drawing/2014/main" id="{C6CA246E-C468-3F5B-D4D5-72E2045433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10772" y="3391377"/>
              <a:ext cx="984646" cy="590667"/>
            </a:xfrm>
            <a:custGeom>
              <a:avLst/>
              <a:gdLst>
                <a:gd name="connsiteX0" fmla="*/ 917972 w 984646"/>
                <a:gd name="connsiteY0" fmla="*/ 118 h 590667"/>
                <a:gd name="connsiteX1" fmla="*/ 907256 w 984646"/>
                <a:gd name="connsiteY1" fmla="*/ 6369 h 590667"/>
                <a:gd name="connsiteX2" fmla="*/ 895350 w 984646"/>
                <a:gd name="connsiteY2" fmla="*/ 13215 h 590667"/>
                <a:gd name="connsiteX3" fmla="*/ 869156 w 984646"/>
                <a:gd name="connsiteY3" fmla="*/ 37920 h 590667"/>
                <a:gd name="connsiteX4" fmla="*/ 854571 w 984646"/>
                <a:gd name="connsiteY4" fmla="*/ 53696 h 590667"/>
                <a:gd name="connsiteX5" fmla="*/ 848023 w 984646"/>
                <a:gd name="connsiteY5" fmla="*/ 61137 h 590667"/>
                <a:gd name="connsiteX6" fmla="*/ 839688 w 984646"/>
                <a:gd name="connsiteY6" fmla="*/ 65305 h 590667"/>
                <a:gd name="connsiteX7" fmla="*/ 835521 w 984646"/>
                <a:gd name="connsiteY7" fmla="*/ 66495 h 590667"/>
                <a:gd name="connsiteX8" fmla="*/ 826889 w 984646"/>
                <a:gd name="connsiteY8" fmla="*/ 69769 h 590667"/>
                <a:gd name="connsiteX9" fmla="*/ 806351 w 984646"/>
                <a:gd name="connsiteY9" fmla="*/ 73937 h 590667"/>
                <a:gd name="connsiteX10" fmla="*/ 791766 w 984646"/>
                <a:gd name="connsiteY10" fmla="*/ 72151 h 590667"/>
                <a:gd name="connsiteX11" fmla="*/ 778669 w 984646"/>
                <a:gd name="connsiteY11" fmla="*/ 65900 h 590667"/>
                <a:gd name="connsiteX12" fmla="*/ 773906 w 984646"/>
                <a:gd name="connsiteY12" fmla="*/ 59351 h 590667"/>
                <a:gd name="connsiteX13" fmla="*/ 773609 w 984646"/>
                <a:gd name="connsiteY13" fmla="*/ 59351 h 590667"/>
                <a:gd name="connsiteX14" fmla="*/ 767060 w 984646"/>
                <a:gd name="connsiteY14" fmla="*/ 58458 h 590667"/>
                <a:gd name="connsiteX15" fmla="*/ 751284 w 984646"/>
                <a:gd name="connsiteY15" fmla="*/ 59649 h 590667"/>
                <a:gd name="connsiteX16" fmla="*/ 743248 w 984646"/>
                <a:gd name="connsiteY16" fmla="*/ 65007 h 590667"/>
                <a:gd name="connsiteX17" fmla="*/ 733425 w 984646"/>
                <a:gd name="connsiteY17" fmla="*/ 81378 h 590667"/>
                <a:gd name="connsiteX18" fmla="*/ 733425 w 984646"/>
                <a:gd name="connsiteY18" fmla="*/ 81676 h 590667"/>
                <a:gd name="connsiteX19" fmla="*/ 731639 w 984646"/>
                <a:gd name="connsiteY19" fmla="*/ 86438 h 590667"/>
                <a:gd name="connsiteX20" fmla="*/ 733127 w 984646"/>
                <a:gd name="connsiteY20" fmla="*/ 92689 h 590667"/>
                <a:gd name="connsiteX21" fmla="*/ 747117 w 984646"/>
                <a:gd name="connsiteY21" fmla="*/ 107869 h 590667"/>
                <a:gd name="connsiteX22" fmla="*/ 749201 w 984646"/>
                <a:gd name="connsiteY22" fmla="*/ 114418 h 590667"/>
                <a:gd name="connsiteX23" fmla="*/ 750987 w 984646"/>
                <a:gd name="connsiteY23" fmla="*/ 116501 h 590667"/>
                <a:gd name="connsiteX24" fmla="*/ 756940 w 984646"/>
                <a:gd name="connsiteY24" fmla="*/ 121264 h 590667"/>
                <a:gd name="connsiteX25" fmla="*/ 762000 w 984646"/>
                <a:gd name="connsiteY25" fmla="*/ 128408 h 590667"/>
                <a:gd name="connsiteX26" fmla="*/ 762298 w 984646"/>
                <a:gd name="connsiteY26" fmla="*/ 131682 h 590667"/>
                <a:gd name="connsiteX27" fmla="*/ 762298 w 984646"/>
                <a:gd name="connsiteY27" fmla="*/ 135849 h 590667"/>
                <a:gd name="connsiteX28" fmla="*/ 762000 w 984646"/>
                <a:gd name="connsiteY28" fmla="*/ 147160 h 590667"/>
                <a:gd name="connsiteX29" fmla="*/ 760512 w 984646"/>
                <a:gd name="connsiteY29" fmla="*/ 158769 h 590667"/>
                <a:gd name="connsiteX30" fmla="*/ 759619 w 984646"/>
                <a:gd name="connsiteY30" fmla="*/ 163531 h 590667"/>
                <a:gd name="connsiteX31" fmla="*/ 757238 w 984646"/>
                <a:gd name="connsiteY31" fmla="*/ 167698 h 590667"/>
                <a:gd name="connsiteX32" fmla="*/ 753368 w 984646"/>
                <a:gd name="connsiteY32" fmla="*/ 171568 h 590667"/>
                <a:gd name="connsiteX33" fmla="*/ 749201 w 984646"/>
                <a:gd name="connsiteY33" fmla="*/ 182879 h 590667"/>
                <a:gd name="connsiteX34" fmla="*/ 744438 w 984646"/>
                <a:gd name="connsiteY34" fmla="*/ 196571 h 590667"/>
                <a:gd name="connsiteX35" fmla="*/ 737592 w 984646"/>
                <a:gd name="connsiteY35" fmla="*/ 205203 h 590667"/>
                <a:gd name="connsiteX36" fmla="*/ 728067 w 984646"/>
                <a:gd name="connsiteY36" fmla="*/ 210858 h 590667"/>
                <a:gd name="connsiteX37" fmla="*/ 728067 w 984646"/>
                <a:gd name="connsiteY37" fmla="*/ 211156 h 590667"/>
                <a:gd name="connsiteX38" fmla="*/ 722114 w 984646"/>
                <a:gd name="connsiteY38" fmla="*/ 227825 h 590667"/>
                <a:gd name="connsiteX39" fmla="*/ 721221 w 984646"/>
                <a:gd name="connsiteY39" fmla="*/ 230206 h 590667"/>
                <a:gd name="connsiteX40" fmla="*/ 718840 w 984646"/>
                <a:gd name="connsiteY40" fmla="*/ 230801 h 590667"/>
                <a:gd name="connsiteX41" fmla="*/ 679252 w 984646"/>
                <a:gd name="connsiteY41" fmla="*/ 237052 h 590667"/>
                <a:gd name="connsiteX42" fmla="*/ 637580 w 984646"/>
                <a:gd name="connsiteY42" fmla="*/ 244196 h 590667"/>
                <a:gd name="connsiteX43" fmla="*/ 605433 w 984646"/>
                <a:gd name="connsiteY43" fmla="*/ 247470 h 590667"/>
                <a:gd name="connsiteX44" fmla="*/ 577156 w 984646"/>
                <a:gd name="connsiteY44" fmla="*/ 271283 h 590667"/>
                <a:gd name="connsiteX45" fmla="*/ 576858 w 984646"/>
                <a:gd name="connsiteY45" fmla="*/ 271580 h 590667"/>
                <a:gd name="connsiteX46" fmla="*/ 576263 w 984646"/>
                <a:gd name="connsiteY46" fmla="*/ 272176 h 590667"/>
                <a:gd name="connsiteX47" fmla="*/ 566440 w 984646"/>
                <a:gd name="connsiteY47" fmla="*/ 286463 h 590667"/>
                <a:gd name="connsiteX48" fmla="*/ 570607 w 984646"/>
                <a:gd name="connsiteY48" fmla="*/ 318015 h 590667"/>
                <a:gd name="connsiteX49" fmla="*/ 582513 w 984646"/>
                <a:gd name="connsiteY49" fmla="*/ 323075 h 590667"/>
                <a:gd name="connsiteX50" fmla="*/ 593527 w 984646"/>
                <a:gd name="connsiteY50" fmla="*/ 329028 h 590667"/>
                <a:gd name="connsiteX51" fmla="*/ 601563 w 984646"/>
                <a:gd name="connsiteY51" fmla="*/ 335874 h 590667"/>
                <a:gd name="connsiteX52" fmla="*/ 602754 w 984646"/>
                <a:gd name="connsiteY52" fmla="*/ 336172 h 590667"/>
                <a:gd name="connsiteX53" fmla="*/ 607219 w 984646"/>
                <a:gd name="connsiteY53" fmla="*/ 336172 h 590667"/>
                <a:gd name="connsiteX54" fmla="*/ 614065 w 984646"/>
                <a:gd name="connsiteY54" fmla="*/ 334981 h 590667"/>
                <a:gd name="connsiteX55" fmla="*/ 631924 w 984646"/>
                <a:gd name="connsiteY55" fmla="*/ 328730 h 590667"/>
                <a:gd name="connsiteX56" fmla="*/ 634901 w 984646"/>
                <a:gd name="connsiteY56" fmla="*/ 327837 h 590667"/>
                <a:gd name="connsiteX57" fmla="*/ 636984 w 984646"/>
                <a:gd name="connsiteY57" fmla="*/ 330219 h 590667"/>
                <a:gd name="connsiteX58" fmla="*/ 643235 w 984646"/>
                <a:gd name="connsiteY58" fmla="*/ 337362 h 590667"/>
                <a:gd name="connsiteX59" fmla="*/ 647998 w 984646"/>
                <a:gd name="connsiteY59" fmla="*/ 332302 h 590667"/>
                <a:gd name="connsiteX60" fmla="*/ 649486 w 984646"/>
                <a:gd name="connsiteY60" fmla="*/ 331112 h 590667"/>
                <a:gd name="connsiteX61" fmla="*/ 651570 w 984646"/>
                <a:gd name="connsiteY61" fmla="*/ 331112 h 590667"/>
                <a:gd name="connsiteX62" fmla="*/ 670620 w 984646"/>
                <a:gd name="connsiteY62" fmla="*/ 331112 h 590667"/>
                <a:gd name="connsiteX63" fmla="*/ 671513 w 984646"/>
                <a:gd name="connsiteY63" fmla="*/ 331112 h 590667"/>
                <a:gd name="connsiteX64" fmla="*/ 672406 w 984646"/>
                <a:gd name="connsiteY64" fmla="*/ 331409 h 590667"/>
                <a:gd name="connsiteX65" fmla="*/ 700088 w 984646"/>
                <a:gd name="connsiteY65" fmla="*/ 341530 h 590667"/>
                <a:gd name="connsiteX66" fmla="*/ 726579 w 984646"/>
                <a:gd name="connsiteY66" fmla="*/ 337362 h 590667"/>
                <a:gd name="connsiteX67" fmla="*/ 731341 w 984646"/>
                <a:gd name="connsiteY67" fmla="*/ 325456 h 590667"/>
                <a:gd name="connsiteX68" fmla="*/ 732234 w 984646"/>
                <a:gd name="connsiteY68" fmla="*/ 323075 h 590667"/>
                <a:gd name="connsiteX69" fmla="*/ 734913 w 984646"/>
                <a:gd name="connsiteY69" fmla="*/ 322777 h 590667"/>
                <a:gd name="connsiteX70" fmla="*/ 749498 w 984646"/>
                <a:gd name="connsiteY70" fmla="*/ 320396 h 590667"/>
                <a:gd name="connsiteX71" fmla="*/ 754856 w 984646"/>
                <a:gd name="connsiteY71" fmla="*/ 319205 h 590667"/>
                <a:gd name="connsiteX72" fmla="*/ 754856 w 984646"/>
                <a:gd name="connsiteY72" fmla="*/ 324861 h 590667"/>
                <a:gd name="connsiteX73" fmla="*/ 754856 w 984646"/>
                <a:gd name="connsiteY73" fmla="*/ 348971 h 590667"/>
                <a:gd name="connsiteX74" fmla="*/ 754856 w 984646"/>
                <a:gd name="connsiteY74" fmla="*/ 349566 h 590667"/>
                <a:gd name="connsiteX75" fmla="*/ 754559 w 984646"/>
                <a:gd name="connsiteY75" fmla="*/ 350459 h 590667"/>
                <a:gd name="connsiteX76" fmla="*/ 748606 w 984646"/>
                <a:gd name="connsiteY76" fmla="*/ 370700 h 590667"/>
                <a:gd name="connsiteX77" fmla="*/ 748308 w 984646"/>
                <a:gd name="connsiteY77" fmla="*/ 372486 h 590667"/>
                <a:gd name="connsiteX78" fmla="*/ 746820 w 984646"/>
                <a:gd name="connsiteY78" fmla="*/ 373379 h 590667"/>
                <a:gd name="connsiteX79" fmla="*/ 728663 w 984646"/>
                <a:gd name="connsiteY79" fmla="*/ 385583 h 590667"/>
                <a:gd name="connsiteX80" fmla="*/ 728365 w 984646"/>
                <a:gd name="connsiteY80" fmla="*/ 385880 h 590667"/>
                <a:gd name="connsiteX81" fmla="*/ 727770 w 984646"/>
                <a:gd name="connsiteY81" fmla="*/ 385880 h 590667"/>
                <a:gd name="connsiteX82" fmla="*/ 695325 w 984646"/>
                <a:gd name="connsiteY82" fmla="*/ 398084 h 590667"/>
                <a:gd name="connsiteX83" fmla="*/ 692051 w 984646"/>
                <a:gd name="connsiteY83" fmla="*/ 399275 h 590667"/>
                <a:gd name="connsiteX84" fmla="*/ 689967 w 984646"/>
                <a:gd name="connsiteY84" fmla="*/ 396298 h 590667"/>
                <a:gd name="connsiteX85" fmla="*/ 674191 w 984646"/>
                <a:gd name="connsiteY85" fmla="*/ 376058 h 590667"/>
                <a:gd name="connsiteX86" fmla="*/ 667643 w 984646"/>
                <a:gd name="connsiteY86" fmla="*/ 367128 h 590667"/>
                <a:gd name="connsiteX87" fmla="*/ 620018 w 984646"/>
                <a:gd name="connsiteY87" fmla="*/ 369509 h 590667"/>
                <a:gd name="connsiteX88" fmla="*/ 589657 w 984646"/>
                <a:gd name="connsiteY88" fmla="*/ 380523 h 590667"/>
                <a:gd name="connsiteX89" fmla="*/ 565547 w 984646"/>
                <a:gd name="connsiteY89" fmla="*/ 399573 h 590667"/>
                <a:gd name="connsiteX90" fmla="*/ 564654 w 984646"/>
                <a:gd name="connsiteY90" fmla="*/ 400466 h 590667"/>
                <a:gd name="connsiteX91" fmla="*/ 563166 w 984646"/>
                <a:gd name="connsiteY91" fmla="*/ 400466 h 590667"/>
                <a:gd name="connsiteX92" fmla="*/ 520601 w 984646"/>
                <a:gd name="connsiteY92" fmla="*/ 407907 h 590667"/>
                <a:gd name="connsiteX93" fmla="*/ 514648 w 984646"/>
                <a:gd name="connsiteY93" fmla="*/ 411776 h 590667"/>
                <a:gd name="connsiteX94" fmla="*/ 513457 w 984646"/>
                <a:gd name="connsiteY94" fmla="*/ 412669 h 590667"/>
                <a:gd name="connsiteX95" fmla="*/ 511969 w 984646"/>
                <a:gd name="connsiteY95" fmla="*/ 412669 h 590667"/>
                <a:gd name="connsiteX96" fmla="*/ 498872 w 984646"/>
                <a:gd name="connsiteY96" fmla="*/ 412669 h 590667"/>
                <a:gd name="connsiteX97" fmla="*/ 496193 w 984646"/>
                <a:gd name="connsiteY97" fmla="*/ 412669 h 590667"/>
                <a:gd name="connsiteX98" fmla="*/ 494705 w 984646"/>
                <a:gd name="connsiteY98" fmla="*/ 410586 h 590667"/>
                <a:gd name="connsiteX99" fmla="*/ 483989 w 984646"/>
                <a:gd name="connsiteY99" fmla="*/ 393619 h 590667"/>
                <a:gd name="connsiteX100" fmla="*/ 482501 w 984646"/>
                <a:gd name="connsiteY100" fmla="*/ 391536 h 590667"/>
                <a:gd name="connsiteX101" fmla="*/ 483691 w 984646"/>
                <a:gd name="connsiteY101" fmla="*/ 389155 h 590667"/>
                <a:gd name="connsiteX102" fmla="*/ 489645 w 984646"/>
                <a:gd name="connsiteY102" fmla="*/ 375760 h 590667"/>
                <a:gd name="connsiteX103" fmla="*/ 489942 w 984646"/>
                <a:gd name="connsiteY103" fmla="*/ 374867 h 590667"/>
                <a:gd name="connsiteX104" fmla="*/ 490835 w 984646"/>
                <a:gd name="connsiteY104" fmla="*/ 374272 h 590667"/>
                <a:gd name="connsiteX105" fmla="*/ 513755 w 984646"/>
                <a:gd name="connsiteY105" fmla="*/ 354924 h 590667"/>
                <a:gd name="connsiteX106" fmla="*/ 514052 w 984646"/>
                <a:gd name="connsiteY106" fmla="*/ 354924 h 590667"/>
                <a:gd name="connsiteX107" fmla="*/ 536972 w 984646"/>
                <a:gd name="connsiteY107" fmla="*/ 337362 h 590667"/>
                <a:gd name="connsiteX108" fmla="*/ 534591 w 984646"/>
                <a:gd name="connsiteY108" fmla="*/ 321884 h 590667"/>
                <a:gd name="connsiteX109" fmla="*/ 530423 w 984646"/>
                <a:gd name="connsiteY109" fmla="*/ 298667 h 590667"/>
                <a:gd name="connsiteX110" fmla="*/ 525066 w 984646"/>
                <a:gd name="connsiteY110" fmla="*/ 293905 h 590667"/>
                <a:gd name="connsiteX111" fmla="*/ 521494 w 984646"/>
                <a:gd name="connsiteY111" fmla="*/ 292714 h 590667"/>
                <a:gd name="connsiteX112" fmla="*/ 516731 w 984646"/>
                <a:gd name="connsiteY112" fmla="*/ 294500 h 590667"/>
                <a:gd name="connsiteX113" fmla="*/ 510480 w 984646"/>
                <a:gd name="connsiteY113" fmla="*/ 298965 h 590667"/>
                <a:gd name="connsiteX114" fmla="*/ 508099 w 984646"/>
                <a:gd name="connsiteY114" fmla="*/ 301941 h 590667"/>
                <a:gd name="connsiteX115" fmla="*/ 503634 w 984646"/>
                <a:gd name="connsiteY115" fmla="*/ 302834 h 590667"/>
                <a:gd name="connsiteX116" fmla="*/ 499467 w 984646"/>
                <a:gd name="connsiteY116" fmla="*/ 299858 h 590667"/>
                <a:gd name="connsiteX117" fmla="*/ 494407 w 984646"/>
                <a:gd name="connsiteY117" fmla="*/ 292119 h 590667"/>
                <a:gd name="connsiteX118" fmla="*/ 489942 w 984646"/>
                <a:gd name="connsiteY118" fmla="*/ 282891 h 590667"/>
                <a:gd name="connsiteX119" fmla="*/ 466427 w 984646"/>
                <a:gd name="connsiteY119" fmla="*/ 282891 h 590667"/>
                <a:gd name="connsiteX120" fmla="*/ 464641 w 984646"/>
                <a:gd name="connsiteY120" fmla="*/ 282891 h 590667"/>
                <a:gd name="connsiteX121" fmla="*/ 463451 w 984646"/>
                <a:gd name="connsiteY121" fmla="*/ 281701 h 590667"/>
                <a:gd name="connsiteX122" fmla="*/ 446484 w 984646"/>
                <a:gd name="connsiteY122" fmla="*/ 268604 h 590667"/>
                <a:gd name="connsiteX123" fmla="*/ 427137 w 984646"/>
                <a:gd name="connsiteY123" fmla="*/ 254316 h 590667"/>
                <a:gd name="connsiteX124" fmla="*/ 411956 w 984646"/>
                <a:gd name="connsiteY124" fmla="*/ 269497 h 590667"/>
                <a:gd name="connsiteX125" fmla="*/ 409277 w 984646"/>
                <a:gd name="connsiteY125" fmla="*/ 271878 h 590667"/>
                <a:gd name="connsiteX126" fmla="*/ 406003 w 984646"/>
                <a:gd name="connsiteY126" fmla="*/ 270092 h 590667"/>
                <a:gd name="connsiteX127" fmla="*/ 395585 w 984646"/>
                <a:gd name="connsiteY127" fmla="*/ 256698 h 590667"/>
                <a:gd name="connsiteX128" fmla="*/ 392609 w 984646"/>
                <a:gd name="connsiteY128" fmla="*/ 253126 h 590667"/>
                <a:gd name="connsiteX129" fmla="*/ 385763 w 984646"/>
                <a:gd name="connsiteY129" fmla="*/ 248066 h 590667"/>
                <a:gd name="connsiteX130" fmla="*/ 377130 w 984646"/>
                <a:gd name="connsiteY130" fmla="*/ 243005 h 590667"/>
                <a:gd name="connsiteX131" fmla="*/ 367010 w 984646"/>
                <a:gd name="connsiteY131" fmla="*/ 243898 h 590667"/>
                <a:gd name="connsiteX132" fmla="*/ 362843 w 984646"/>
                <a:gd name="connsiteY132" fmla="*/ 275152 h 590667"/>
                <a:gd name="connsiteX133" fmla="*/ 362248 w 984646"/>
                <a:gd name="connsiteY133" fmla="*/ 279915 h 590667"/>
                <a:gd name="connsiteX134" fmla="*/ 357188 w 984646"/>
                <a:gd name="connsiteY134" fmla="*/ 279022 h 590667"/>
                <a:gd name="connsiteX135" fmla="*/ 350044 w 984646"/>
                <a:gd name="connsiteY135" fmla="*/ 277831 h 590667"/>
                <a:gd name="connsiteX136" fmla="*/ 348853 w 984646"/>
                <a:gd name="connsiteY136" fmla="*/ 277831 h 590667"/>
                <a:gd name="connsiteX137" fmla="*/ 347663 w 984646"/>
                <a:gd name="connsiteY137" fmla="*/ 276938 h 590667"/>
                <a:gd name="connsiteX138" fmla="*/ 313134 w 984646"/>
                <a:gd name="connsiteY138" fmla="*/ 246875 h 590667"/>
                <a:gd name="connsiteX139" fmla="*/ 284262 w 984646"/>
                <a:gd name="connsiteY139" fmla="*/ 251340 h 590667"/>
                <a:gd name="connsiteX140" fmla="*/ 282476 w 984646"/>
                <a:gd name="connsiteY140" fmla="*/ 251637 h 590667"/>
                <a:gd name="connsiteX141" fmla="*/ 281285 w 984646"/>
                <a:gd name="connsiteY141" fmla="*/ 251042 h 590667"/>
                <a:gd name="connsiteX142" fmla="*/ 263426 w 984646"/>
                <a:gd name="connsiteY142" fmla="*/ 240922 h 590667"/>
                <a:gd name="connsiteX143" fmla="*/ 244376 w 984646"/>
                <a:gd name="connsiteY143" fmla="*/ 270985 h 590667"/>
                <a:gd name="connsiteX144" fmla="*/ 238125 w 984646"/>
                <a:gd name="connsiteY144" fmla="*/ 274259 h 590667"/>
                <a:gd name="connsiteX145" fmla="*/ 233065 w 984646"/>
                <a:gd name="connsiteY145" fmla="*/ 272473 h 590667"/>
                <a:gd name="connsiteX146" fmla="*/ 225623 w 984646"/>
                <a:gd name="connsiteY146" fmla="*/ 265032 h 590667"/>
                <a:gd name="connsiteX147" fmla="*/ 215205 w 984646"/>
                <a:gd name="connsiteY147" fmla="*/ 250447 h 590667"/>
                <a:gd name="connsiteX148" fmla="*/ 208062 w 984646"/>
                <a:gd name="connsiteY148" fmla="*/ 260269 h 590667"/>
                <a:gd name="connsiteX149" fmla="*/ 198834 w 984646"/>
                <a:gd name="connsiteY149" fmla="*/ 277831 h 590667"/>
                <a:gd name="connsiteX150" fmla="*/ 195560 w 984646"/>
                <a:gd name="connsiteY150" fmla="*/ 284380 h 590667"/>
                <a:gd name="connsiteX151" fmla="*/ 190798 w 984646"/>
                <a:gd name="connsiteY151" fmla="*/ 278724 h 590667"/>
                <a:gd name="connsiteX152" fmla="*/ 167878 w 984646"/>
                <a:gd name="connsiteY152" fmla="*/ 251042 h 590667"/>
                <a:gd name="connsiteX153" fmla="*/ 165795 w 984646"/>
                <a:gd name="connsiteY153" fmla="*/ 248363 h 590667"/>
                <a:gd name="connsiteX154" fmla="*/ 167580 w 984646"/>
                <a:gd name="connsiteY154" fmla="*/ 245387 h 590667"/>
                <a:gd name="connsiteX155" fmla="*/ 176808 w 984646"/>
                <a:gd name="connsiteY155" fmla="*/ 232290 h 590667"/>
                <a:gd name="connsiteX156" fmla="*/ 169962 w 984646"/>
                <a:gd name="connsiteY156" fmla="*/ 220383 h 590667"/>
                <a:gd name="connsiteX157" fmla="*/ 155377 w 984646"/>
                <a:gd name="connsiteY157" fmla="*/ 195083 h 590667"/>
                <a:gd name="connsiteX158" fmla="*/ 153888 w 984646"/>
                <a:gd name="connsiteY158" fmla="*/ 192404 h 590667"/>
                <a:gd name="connsiteX159" fmla="*/ 155674 w 984646"/>
                <a:gd name="connsiteY159" fmla="*/ 190023 h 590667"/>
                <a:gd name="connsiteX160" fmla="*/ 182166 w 984646"/>
                <a:gd name="connsiteY160" fmla="*/ 168889 h 590667"/>
                <a:gd name="connsiteX161" fmla="*/ 182463 w 984646"/>
                <a:gd name="connsiteY161" fmla="*/ 168889 h 590667"/>
                <a:gd name="connsiteX162" fmla="*/ 180082 w 984646"/>
                <a:gd name="connsiteY162" fmla="*/ 166210 h 590667"/>
                <a:gd name="connsiteX163" fmla="*/ 169366 w 984646"/>
                <a:gd name="connsiteY163" fmla="*/ 159662 h 590667"/>
                <a:gd name="connsiteX164" fmla="*/ 169366 w 984646"/>
                <a:gd name="connsiteY164" fmla="*/ 159364 h 590667"/>
                <a:gd name="connsiteX165" fmla="*/ 169069 w 984646"/>
                <a:gd name="connsiteY165" fmla="*/ 159364 h 590667"/>
                <a:gd name="connsiteX166" fmla="*/ 148530 w 984646"/>
                <a:gd name="connsiteY166" fmla="*/ 145969 h 590667"/>
                <a:gd name="connsiteX167" fmla="*/ 140196 w 984646"/>
                <a:gd name="connsiteY167" fmla="*/ 156387 h 590667"/>
                <a:gd name="connsiteX168" fmla="*/ 138113 w 984646"/>
                <a:gd name="connsiteY168" fmla="*/ 181391 h 590667"/>
                <a:gd name="connsiteX169" fmla="*/ 154781 w 984646"/>
                <a:gd name="connsiteY169" fmla="*/ 202822 h 590667"/>
                <a:gd name="connsiteX170" fmla="*/ 155377 w 984646"/>
                <a:gd name="connsiteY170" fmla="*/ 203417 h 590667"/>
                <a:gd name="connsiteX171" fmla="*/ 155377 w 984646"/>
                <a:gd name="connsiteY171" fmla="*/ 204012 h 590667"/>
                <a:gd name="connsiteX172" fmla="*/ 159246 w 984646"/>
                <a:gd name="connsiteY172" fmla="*/ 212347 h 590667"/>
                <a:gd name="connsiteX173" fmla="*/ 164306 w 984646"/>
                <a:gd name="connsiteY173" fmla="*/ 225146 h 590667"/>
                <a:gd name="connsiteX174" fmla="*/ 164009 w 984646"/>
                <a:gd name="connsiteY174" fmla="*/ 229611 h 590667"/>
                <a:gd name="connsiteX175" fmla="*/ 160734 w 984646"/>
                <a:gd name="connsiteY175" fmla="*/ 232885 h 590667"/>
                <a:gd name="connsiteX176" fmla="*/ 154781 w 984646"/>
                <a:gd name="connsiteY176" fmla="*/ 233778 h 590667"/>
                <a:gd name="connsiteX177" fmla="*/ 147340 w 984646"/>
                <a:gd name="connsiteY177" fmla="*/ 233480 h 590667"/>
                <a:gd name="connsiteX178" fmla="*/ 147042 w 984646"/>
                <a:gd name="connsiteY178" fmla="*/ 234671 h 590667"/>
                <a:gd name="connsiteX179" fmla="*/ 147042 w 984646"/>
                <a:gd name="connsiteY179" fmla="*/ 244494 h 590667"/>
                <a:gd name="connsiteX180" fmla="*/ 148530 w 984646"/>
                <a:gd name="connsiteY180" fmla="*/ 259376 h 590667"/>
                <a:gd name="connsiteX181" fmla="*/ 150019 w 984646"/>
                <a:gd name="connsiteY181" fmla="*/ 267413 h 590667"/>
                <a:gd name="connsiteX182" fmla="*/ 145852 w 984646"/>
                <a:gd name="connsiteY182" fmla="*/ 265627 h 590667"/>
                <a:gd name="connsiteX183" fmla="*/ 150316 w 984646"/>
                <a:gd name="connsiteY183" fmla="*/ 273962 h 590667"/>
                <a:gd name="connsiteX184" fmla="*/ 150912 w 984646"/>
                <a:gd name="connsiteY184" fmla="*/ 274855 h 590667"/>
                <a:gd name="connsiteX185" fmla="*/ 150912 w 984646"/>
                <a:gd name="connsiteY185" fmla="*/ 276045 h 590667"/>
                <a:gd name="connsiteX186" fmla="*/ 151805 w 984646"/>
                <a:gd name="connsiteY186" fmla="*/ 294202 h 590667"/>
                <a:gd name="connsiteX187" fmla="*/ 152102 w 984646"/>
                <a:gd name="connsiteY187" fmla="*/ 296881 h 590667"/>
                <a:gd name="connsiteX188" fmla="*/ 150019 w 984646"/>
                <a:gd name="connsiteY188" fmla="*/ 298369 h 590667"/>
                <a:gd name="connsiteX189" fmla="*/ 124420 w 984646"/>
                <a:gd name="connsiteY189" fmla="*/ 306406 h 590667"/>
                <a:gd name="connsiteX190" fmla="*/ 93166 w 984646"/>
                <a:gd name="connsiteY190" fmla="*/ 302834 h 590667"/>
                <a:gd name="connsiteX191" fmla="*/ 88404 w 984646"/>
                <a:gd name="connsiteY191" fmla="*/ 300453 h 590667"/>
                <a:gd name="connsiteX192" fmla="*/ 84237 w 984646"/>
                <a:gd name="connsiteY192" fmla="*/ 297476 h 590667"/>
                <a:gd name="connsiteX193" fmla="*/ 78284 w 984646"/>
                <a:gd name="connsiteY193" fmla="*/ 294202 h 590667"/>
                <a:gd name="connsiteX194" fmla="*/ 72033 w 984646"/>
                <a:gd name="connsiteY194" fmla="*/ 296286 h 590667"/>
                <a:gd name="connsiteX195" fmla="*/ 67270 w 984646"/>
                <a:gd name="connsiteY195" fmla="*/ 298965 h 590667"/>
                <a:gd name="connsiteX196" fmla="*/ 66973 w 984646"/>
                <a:gd name="connsiteY196" fmla="*/ 299262 h 590667"/>
                <a:gd name="connsiteX197" fmla="*/ 65187 w 984646"/>
                <a:gd name="connsiteY197" fmla="*/ 301644 h 590667"/>
                <a:gd name="connsiteX198" fmla="*/ 60722 w 984646"/>
                <a:gd name="connsiteY198" fmla="*/ 308787 h 590667"/>
                <a:gd name="connsiteX199" fmla="*/ 54769 w 984646"/>
                <a:gd name="connsiteY199" fmla="*/ 318908 h 590667"/>
                <a:gd name="connsiteX200" fmla="*/ 54471 w 984646"/>
                <a:gd name="connsiteY200" fmla="*/ 319205 h 590667"/>
                <a:gd name="connsiteX201" fmla="*/ 45244 w 984646"/>
                <a:gd name="connsiteY201" fmla="*/ 332005 h 590667"/>
                <a:gd name="connsiteX202" fmla="*/ 42565 w 984646"/>
                <a:gd name="connsiteY202" fmla="*/ 344208 h 590667"/>
                <a:gd name="connsiteX203" fmla="*/ 39886 w 984646"/>
                <a:gd name="connsiteY203" fmla="*/ 353436 h 590667"/>
                <a:gd name="connsiteX204" fmla="*/ 38695 w 984646"/>
                <a:gd name="connsiteY204" fmla="*/ 357008 h 590667"/>
                <a:gd name="connsiteX205" fmla="*/ 38100 w 984646"/>
                <a:gd name="connsiteY205" fmla="*/ 358496 h 590667"/>
                <a:gd name="connsiteX206" fmla="*/ 35719 w 984646"/>
                <a:gd name="connsiteY206" fmla="*/ 360877 h 590667"/>
                <a:gd name="connsiteX207" fmla="*/ 33933 w 984646"/>
                <a:gd name="connsiteY207" fmla="*/ 362068 h 590667"/>
                <a:gd name="connsiteX208" fmla="*/ 30063 w 984646"/>
                <a:gd name="connsiteY208" fmla="*/ 365044 h 590667"/>
                <a:gd name="connsiteX209" fmla="*/ 22622 w 984646"/>
                <a:gd name="connsiteY209" fmla="*/ 370700 h 590667"/>
                <a:gd name="connsiteX210" fmla="*/ 1191 w 984646"/>
                <a:gd name="connsiteY210" fmla="*/ 385880 h 590667"/>
                <a:gd name="connsiteX211" fmla="*/ 0 w 984646"/>
                <a:gd name="connsiteY211" fmla="*/ 439458 h 590667"/>
                <a:gd name="connsiteX212" fmla="*/ 2977 w 984646"/>
                <a:gd name="connsiteY212" fmla="*/ 444519 h 590667"/>
                <a:gd name="connsiteX213" fmla="*/ 5655 w 984646"/>
                <a:gd name="connsiteY213" fmla="*/ 448983 h 590667"/>
                <a:gd name="connsiteX214" fmla="*/ 7441 w 984646"/>
                <a:gd name="connsiteY214" fmla="*/ 450769 h 590667"/>
                <a:gd name="connsiteX215" fmla="*/ 9823 w 984646"/>
                <a:gd name="connsiteY215" fmla="*/ 453151 h 590667"/>
                <a:gd name="connsiteX216" fmla="*/ 12799 w 984646"/>
                <a:gd name="connsiteY216" fmla="*/ 456425 h 590667"/>
                <a:gd name="connsiteX217" fmla="*/ 20836 w 984646"/>
                <a:gd name="connsiteY217" fmla="*/ 465355 h 590667"/>
                <a:gd name="connsiteX218" fmla="*/ 28575 w 984646"/>
                <a:gd name="connsiteY218" fmla="*/ 473987 h 590667"/>
                <a:gd name="connsiteX219" fmla="*/ 31254 w 984646"/>
                <a:gd name="connsiteY219" fmla="*/ 476666 h 590667"/>
                <a:gd name="connsiteX220" fmla="*/ 31552 w 984646"/>
                <a:gd name="connsiteY220" fmla="*/ 477261 h 590667"/>
                <a:gd name="connsiteX221" fmla="*/ 42565 w 984646"/>
                <a:gd name="connsiteY221" fmla="*/ 481726 h 590667"/>
                <a:gd name="connsiteX222" fmla="*/ 54471 w 984646"/>
                <a:gd name="connsiteY222" fmla="*/ 485000 h 590667"/>
                <a:gd name="connsiteX223" fmla="*/ 67866 w 984646"/>
                <a:gd name="connsiteY223" fmla="*/ 488274 h 590667"/>
                <a:gd name="connsiteX224" fmla="*/ 78581 w 984646"/>
                <a:gd name="connsiteY224" fmla="*/ 492441 h 590667"/>
                <a:gd name="connsiteX225" fmla="*/ 85725 w 984646"/>
                <a:gd name="connsiteY225" fmla="*/ 494525 h 590667"/>
                <a:gd name="connsiteX226" fmla="*/ 98227 w 984646"/>
                <a:gd name="connsiteY226" fmla="*/ 497501 h 590667"/>
                <a:gd name="connsiteX227" fmla="*/ 119063 w 984646"/>
                <a:gd name="connsiteY227" fmla="*/ 502562 h 590667"/>
                <a:gd name="connsiteX228" fmla="*/ 134243 w 984646"/>
                <a:gd name="connsiteY228" fmla="*/ 505836 h 590667"/>
                <a:gd name="connsiteX229" fmla="*/ 151805 w 984646"/>
                <a:gd name="connsiteY229" fmla="*/ 510301 h 590667"/>
                <a:gd name="connsiteX230" fmla="*/ 169664 w 984646"/>
                <a:gd name="connsiteY230" fmla="*/ 516849 h 590667"/>
                <a:gd name="connsiteX231" fmla="*/ 178891 w 984646"/>
                <a:gd name="connsiteY231" fmla="*/ 520421 h 590667"/>
                <a:gd name="connsiteX232" fmla="*/ 182166 w 984646"/>
                <a:gd name="connsiteY232" fmla="*/ 521612 h 590667"/>
                <a:gd name="connsiteX233" fmla="*/ 183059 w 984646"/>
                <a:gd name="connsiteY233" fmla="*/ 521909 h 590667"/>
                <a:gd name="connsiteX234" fmla="*/ 185142 w 984646"/>
                <a:gd name="connsiteY234" fmla="*/ 522207 h 590667"/>
                <a:gd name="connsiteX235" fmla="*/ 192286 w 984646"/>
                <a:gd name="connsiteY235" fmla="*/ 520123 h 590667"/>
                <a:gd name="connsiteX236" fmla="*/ 206573 w 984646"/>
                <a:gd name="connsiteY236" fmla="*/ 515956 h 590667"/>
                <a:gd name="connsiteX237" fmla="*/ 211336 w 984646"/>
                <a:gd name="connsiteY237" fmla="*/ 513873 h 590667"/>
                <a:gd name="connsiteX238" fmla="*/ 212527 w 984646"/>
                <a:gd name="connsiteY238" fmla="*/ 513277 h 590667"/>
                <a:gd name="connsiteX239" fmla="*/ 220861 w 984646"/>
                <a:gd name="connsiteY239" fmla="*/ 502859 h 590667"/>
                <a:gd name="connsiteX240" fmla="*/ 226516 w 984646"/>
                <a:gd name="connsiteY240" fmla="*/ 497501 h 590667"/>
                <a:gd name="connsiteX241" fmla="*/ 233958 w 984646"/>
                <a:gd name="connsiteY241" fmla="*/ 494525 h 590667"/>
                <a:gd name="connsiteX242" fmla="*/ 240804 w 984646"/>
                <a:gd name="connsiteY242" fmla="*/ 498692 h 590667"/>
                <a:gd name="connsiteX243" fmla="*/ 242888 w 984646"/>
                <a:gd name="connsiteY243" fmla="*/ 504348 h 590667"/>
                <a:gd name="connsiteX244" fmla="*/ 244673 w 984646"/>
                <a:gd name="connsiteY244" fmla="*/ 510003 h 590667"/>
                <a:gd name="connsiteX245" fmla="*/ 257175 w 984646"/>
                <a:gd name="connsiteY245" fmla="*/ 521612 h 590667"/>
                <a:gd name="connsiteX246" fmla="*/ 266105 w 984646"/>
                <a:gd name="connsiteY246" fmla="*/ 530541 h 590667"/>
                <a:gd name="connsiteX247" fmla="*/ 275034 w 984646"/>
                <a:gd name="connsiteY247" fmla="*/ 539173 h 590667"/>
                <a:gd name="connsiteX248" fmla="*/ 281583 w 984646"/>
                <a:gd name="connsiteY248" fmla="*/ 545126 h 590667"/>
                <a:gd name="connsiteX249" fmla="*/ 284857 w 984646"/>
                <a:gd name="connsiteY249" fmla="*/ 547508 h 590667"/>
                <a:gd name="connsiteX250" fmla="*/ 285155 w 984646"/>
                <a:gd name="connsiteY250" fmla="*/ 547508 h 590667"/>
                <a:gd name="connsiteX251" fmla="*/ 294084 w 984646"/>
                <a:gd name="connsiteY251" fmla="*/ 553759 h 590667"/>
                <a:gd name="connsiteX252" fmla="*/ 300038 w 984646"/>
                <a:gd name="connsiteY252" fmla="*/ 557033 h 590667"/>
                <a:gd name="connsiteX253" fmla="*/ 321766 w 984646"/>
                <a:gd name="connsiteY253" fmla="*/ 554056 h 590667"/>
                <a:gd name="connsiteX254" fmla="*/ 339923 w 984646"/>
                <a:gd name="connsiteY254" fmla="*/ 548103 h 590667"/>
                <a:gd name="connsiteX255" fmla="*/ 362545 w 984646"/>
                <a:gd name="connsiteY255" fmla="*/ 544829 h 590667"/>
                <a:gd name="connsiteX256" fmla="*/ 374452 w 984646"/>
                <a:gd name="connsiteY256" fmla="*/ 545722 h 590667"/>
                <a:gd name="connsiteX257" fmla="*/ 383381 w 984646"/>
                <a:gd name="connsiteY257" fmla="*/ 552568 h 590667"/>
                <a:gd name="connsiteX258" fmla="*/ 391716 w 984646"/>
                <a:gd name="connsiteY258" fmla="*/ 563284 h 590667"/>
                <a:gd name="connsiteX259" fmla="*/ 399752 w 984646"/>
                <a:gd name="connsiteY259" fmla="*/ 570725 h 590667"/>
                <a:gd name="connsiteX260" fmla="*/ 408087 w 984646"/>
                <a:gd name="connsiteY260" fmla="*/ 576380 h 590667"/>
                <a:gd name="connsiteX261" fmla="*/ 410468 w 984646"/>
                <a:gd name="connsiteY261" fmla="*/ 580548 h 590667"/>
                <a:gd name="connsiteX262" fmla="*/ 419695 w 984646"/>
                <a:gd name="connsiteY262" fmla="*/ 579952 h 590667"/>
                <a:gd name="connsiteX263" fmla="*/ 433983 w 984646"/>
                <a:gd name="connsiteY263" fmla="*/ 578762 h 590667"/>
                <a:gd name="connsiteX264" fmla="*/ 439638 w 984646"/>
                <a:gd name="connsiteY264" fmla="*/ 576678 h 590667"/>
                <a:gd name="connsiteX265" fmla="*/ 448568 w 984646"/>
                <a:gd name="connsiteY265" fmla="*/ 570130 h 590667"/>
                <a:gd name="connsiteX266" fmla="*/ 455116 w 984646"/>
                <a:gd name="connsiteY266" fmla="*/ 563581 h 590667"/>
                <a:gd name="connsiteX267" fmla="*/ 468213 w 984646"/>
                <a:gd name="connsiteY267" fmla="*/ 559712 h 590667"/>
                <a:gd name="connsiteX268" fmla="*/ 503634 w 984646"/>
                <a:gd name="connsiteY268" fmla="*/ 559712 h 590667"/>
                <a:gd name="connsiteX269" fmla="*/ 518517 w 984646"/>
                <a:gd name="connsiteY269" fmla="*/ 565665 h 590667"/>
                <a:gd name="connsiteX270" fmla="*/ 529828 w 984646"/>
                <a:gd name="connsiteY270" fmla="*/ 571320 h 590667"/>
                <a:gd name="connsiteX271" fmla="*/ 559891 w 984646"/>
                <a:gd name="connsiteY271" fmla="*/ 576380 h 590667"/>
                <a:gd name="connsiteX272" fmla="*/ 573584 w 984646"/>
                <a:gd name="connsiteY272" fmla="*/ 585608 h 590667"/>
                <a:gd name="connsiteX273" fmla="*/ 583704 w 984646"/>
                <a:gd name="connsiteY273" fmla="*/ 590668 h 590667"/>
                <a:gd name="connsiteX274" fmla="*/ 615256 w 984646"/>
                <a:gd name="connsiteY274" fmla="*/ 582929 h 590667"/>
                <a:gd name="connsiteX275" fmla="*/ 634603 w 984646"/>
                <a:gd name="connsiteY275" fmla="*/ 569534 h 590667"/>
                <a:gd name="connsiteX276" fmla="*/ 649784 w 984646"/>
                <a:gd name="connsiteY276" fmla="*/ 554651 h 590667"/>
                <a:gd name="connsiteX277" fmla="*/ 657523 w 984646"/>
                <a:gd name="connsiteY277" fmla="*/ 548103 h 590667"/>
                <a:gd name="connsiteX278" fmla="*/ 662285 w 984646"/>
                <a:gd name="connsiteY278" fmla="*/ 544234 h 590667"/>
                <a:gd name="connsiteX279" fmla="*/ 665559 w 984646"/>
                <a:gd name="connsiteY279" fmla="*/ 543043 h 590667"/>
                <a:gd name="connsiteX280" fmla="*/ 669429 w 984646"/>
                <a:gd name="connsiteY280" fmla="*/ 541852 h 590667"/>
                <a:gd name="connsiteX281" fmla="*/ 680442 w 984646"/>
                <a:gd name="connsiteY281" fmla="*/ 538876 h 590667"/>
                <a:gd name="connsiteX282" fmla="*/ 705743 w 984646"/>
                <a:gd name="connsiteY282" fmla="*/ 532030 h 590667"/>
                <a:gd name="connsiteX283" fmla="*/ 736699 w 984646"/>
                <a:gd name="connsiteY283" fmla="*/ 522505 h 590667"/>
                <a:gd name="connsiteX284" fmla="*/ 745927 w 984646"/>
                <a:gd name="connsiteY284" fmla="*/ 519230 h 590667"/>
                <a:gd name="connsiteX285" fmla="*/ 751284 w 984646"/>
                <a:gd name="connsiteY285" fmla="*/ 512087 h 590667"/>
                <a:gd name="connsiteX286" fmla="*/ 756345 w 984646"/>
                <a:gd name="connsiteY286" fmla="*/ 487083 h 590667"/>
                <a:gd name="connsiteX287" fmla="*/ 756940 w 984646"/>
                <a:gd name="connsiteY287" fmla="*/ 482023 h 590667"/>
                <a:gd name="connsiteX288" fmla="*/ 759023 w 984646"/>
                <a:gd name="connsiteY288" fmla="*/ 474880 h 590667"/>
                <a:gd name="connsiteX289" fmla="*/ 762298 w 984646"/>
                <a:gd name="connsiteY289" fmla="*/ 468033 h 590667"/>
                <a:gd name="connsiteX290" fmla="*/ 770037 w 984646"/>
                <a:gd name="connsiteY290" fmla="*/ 463569 h 590667"/>
                <a:gd name="connsiteX291" fmla="*/ 777478 w 984646"/>
                <a:gd name="connsiteY291" fmla="*/ 459699 h 590667"/>
                <a:gd name="connsiteX292" fmla="*/ 783729 w 984646"/>
                <a:gd name="connsiteY292" fmla="*/ 456723 h 590667"/>
                <a:gd name="connsiteX293" fmla="*/ 791766 w 984646"/>
                <a:gd name="connsiteY293" fmla="*/ 456723 h 590667"/>
                <a:gd name="connsiteX294" fmla="*/ 802481 w 984646"/>
                <a:gd name="connsiteY294" fmla="*/ 464462 h 590667"/>
                <a:gd name="connsiteX295" fmla="*/ 812006 w 984646"/>
                <a:gd name="connsiteY295" fmla="*/ 468629 h 590667"/>
                <a:gd name="connsiteX296" fmla="*/ 835521 w 984646"/>
                <a:gd name="connsiteY296" fmla="*/ 468629 h 590667"/>
                <a:gd name="connsiteX297" fmla="*/ 837902 w 984646"/>
                <a:gd name="connsiteY297" fmla="*/ 468331 h 590667"/>
                <a:gd name="connsiteX298" fmla="*/ 843856 w 984646"/>
                <a:gd name="connsiteY298" fmla="*/ 466843 h 590667"/>
                <a:gd name="connsiteX299" fmla="*/ 859929 w 984646"/>
                <a:gd name="connsiteY299" fmla="*/ 462378 h 590667"/>
                <a:gd name="connsiteX300" fmla="*/ 876002 w 984646"/>
                <a:gd name="connsiteY300" fmla="*/ 458211 h 590667"/>
                <a:gd name="connsiteX301" fmla="*/ 882253 w 984646"/>
                <a:gd name="connsiteY301" fmla="*/ 456723 h 590667"/>
                <a:gd name="connsiteX302" fmla="*/ 886420 w 984646"/>
                <a:gd name="connsiteY302" fmla="*/ 455830 h 590667"/>
                <a:gd name="connsiteX303" fmla="*/ 919163 w 984646"/>
                <a:gd name="connsiteY303" fmla="*/ 455532 h 590667"/>
                <a:gd name="connsiteX304" fmla="*/ 959644 w 984646"/>
                <a:gd name="connsiteY304" fmla="*/ 455830 h 590667"/>
                <a:gd name="connsiteX305" fmla="*/ 961430 w 984646"/>
                <a:gd name="connsiteY305" fmla="*/ 455830 h 590667"/>
                <a:gd name="connsiteX306" fmla="*/ 957560 w 984646"/>
                <a:gd name="connsiteY306" fmla="*/ 453151 h 590667"/>
                <a:gd name="connsiteX307" fmla="*/ 946547 w 984646"/>
                <a:gd name="connsiteY307" fmla="*/ 434696 h 590667"/>
                <a:gd name="connsiteX308" fmla="*/ 941784 w 984646"/>
                <a:gd name="connsiteY308" fmla="*/ 407014 h 590667"/>
                <a:gd name="connsiteX309" fmla="*/ 911126 w 984646"/>
                <a:gd name="connsiteY309" fmla="*/ 381713 h 590667"/>
                <a:gd name="connsiteX310" fmla="*/ 910828 w 984646"/>
                <a:gd name="connsiteY310" fmla="*/ 381416 h 590667"/>
                <a:gd name="connsiteX311" fmla="*/ 903089 w 984646"/>
                <a:gd name="connsiteY311" fmla="*/ 375760 h 590667"/>
                <a:gd name="connsiteX312" fmla="*/ 897731 w 984646"/>
                <a:gd name="connsiteY312" fmla="*/ 370402 h 590667"/>
                <a:gd name="connsiteX313" fmla="*/ 895648 w 984646"/>
                <a:gd name="connsiteY313" fmla="*/ 366830 h 590667"/>
                <a:gd name="connsiteX314" fmla="*/ 895648 w 984646"/>
                <a:gd name="connsiteY314" fmla="*/ 361473 h 590667"/>
                <a:gd name="connsiteX315" fmla="*/ 914400 w 984646"/>
                <a:gd name="connsiteY315" fmla="*/ 329623 h 590667"/>
                <a:gd name="connsiteX316" fmla="*/ 926604 w 984646"/>
                <a:gd name="connsiteY316" fmla="*/ 312955 h 590667"/>
                <a:gd name="connsiteX317" fmla="*/ 936129 w 984646"/>
                <a:gd name="connsiteY317" fmla="*/ 299262 h 590667"/>
                <a:gd name="connsiteX318" fmla="*/ 936724 w 984646"/>
                <a:gd name="connsiteY318" fmla="*/ 298667 h 590667"/>
                <a:gd name="connsiteX319" fmla="*/ 937320 w 984646"/>
                <a:gd name="connsiteY319" fmla="*/ 298369 h 590667"/>
                <a:gd name="connsiteX320" fmla="*/ 953988 w 984646"/>
                <a:gd name="connsiteY320" fmla="*/ 286463 h 590667"/>
                <a:gd name="connsiteX321" fmla="*/ 965895 w 984646"/>
                <a:gd name="connsiteY321" fmla="*/ 277533 h 590667"/>
                <a:gd name="connsiteX322" fmla="*/ 972443 w 984646"/>
                <a:gd name="connsiteY322" fmla="*/ 272473 h 590667"/>
                <a:gd name="connsiteX323" fmla="*/ 979884 w 984646"/>
                <a:gd name="connsiteY323" fmla="*/ 262353 h 590667"/>
                <a:gd name="connsiteX324" fmla="*/ 983754 w 984646"/>
                <a:gd name="connsiteY324" fmla="*/ 256400 h 590667"/>
                <a:gd name="connsiteX325" fmla="*/ 984647 w 984646"/>
                <a:gd name="connsiteY325" fmla="*/ 254614 h 590667"/>
                <a:gd name="connsiteX326" fmla="*/ 983159 w 984646"/>
                <a:gd name="connsiteY326" fmla="*/ 241517 h 590667"/>
                <a:gd name="connsiteX327" fmla="*/ 981075 w 984646"/>
                <a:gd name="connsiteY327" fmla="*/ 234076 h 590667"/>
                <a:gd name="connsiteX328" fmla="*/ 979884 w 984646"/>
                <a:gd name="connsiteY328" fmla="*/ 231694 h 590667"/>
                <a:gd name="connsiteX329" fmla="*/ 970657 w 984646"/>
                <a:gd name="connsiteY329" fmla="*/ 226634 h 590667"/>
                <a:gd name="connsiteX330" fmla="*/ 956965 w 984646"/>
                <a:gd name="connsiteY330" fmla="*/ 218300 h 590667"/>
                <a:gd name="connsiteX331" fmla="*/ 944166 w 984646"/>
                <a:gd name="connsiteY331" fmla="*/ 209370 h 590667"/>
                <a:gd name="connsiteX332" fmla="*/ 939998 w 984646"/>
                <a:gd name="connsiteY332" fmla="*/ 205798 h 590667"/>
                <a:gd name="connsiteX333" fmla="*/ 938213 w 984646"/>
                <a:gd name="connsiteY333" fmla="*/ 203715 h 590667"/>
                <a:gd name="connsiteX334" fmla="*/ 937022 w 984646"/>
                <a:gd name="connsiteY334" fmla="*/ 200143 h 590667"/>
                <a:gd name="connsiteX335" fmla="*/ 938808 w 984646"/>
                <a:gd name="connsiteY335" fmla="*/ 179307 h 590667"/>
                <a:gd name="connsiteX336" fmla="*/ 942082 w 984646"/>
                <a:gd name="connsiteY336" fmla="*/ 170675 h 590667"/>
                <a:gd name="connsiteX337" fmla="*/ 942380 w 984646"/>
                <a:gd name="connsiteY337" fmla="*/ 169782 h 590667"/>
                <a:gd name="connsiteX338" fmla="*/ 932259 w 984646"/>
                <a:gd name="connsiteY338" fmla="*/ 161448 h 590667"/>
                <a:gd name="connsiteX339" fmla="*/ 927497 w 984646"/>
                <a:gd name="connsiteY339" fmla="*/ 156387 h 590667"/>
                <a:gd name="connsiteX340" fmla="*/ 924223 w 984646"/>
                <a:gd name="connsiteY340" fmla="*/ 149839 h 590667"/>
                <a:gd name="connsiteX341" fmla="*/ 923925 w 984646"/>
                <a:gd name="connsiteY341" fmla="*/ 141207 h 590667"/>
                <a:gd name="connsiteX342" fmla="*/ 927795 w 984646"/>
                <a:gd name="connsiteY342" fmla="*/ 128408 h 590667"/>
                <a:gd name="connsiteX343" fmla="*/ 931962 w 984646"/>
                <a:gd name="connsiteY343" fmla="*/ 112334 h 590667"/>
                <a:gd name="connsiteX344" fmla="*/ 931664 w 984646"/>
                <a:gd name="connsiteY344" fmla="*/ 90605 h 590667"/>
                <a:gd name="connsiteX345" fmla="*/ 931664 w 984646"/>
                <a:gd name="connsiteY345" fmla="*/ 79890 h 590667"/>
                <a:gd name="connsiteX346" fmla="*/ 931962 w 984646"/>
                <a:gd name="connsiteY346" fmla="*/ 72448 h 590667"/>
                <a:gd name="connsiteX347" fmla="*/ 934343 w 984646"/>
                <a:gd name="connsiteY347" fmla="*/ 66495 h 590667"/>
                <a:gd name="connsiteX348" fmla="*/ 938213 w 984646"/>
                <a:gd name="connsiteY348" fmla="*/ 59649 h 590667"/>
                <a:gd name="connsiteX349" fmla="*/ 944166 w 984646"/>
                <a:gd name="connsiteY349" fmla="*/ 48338 h 590667"/>
                <a:gd name="connsiteX350" fmla="*/ 951012 w 984646"/>
                <a:gd name="connsiteY350" fmla="*/ 27800 h 590667"/>
                <a:gd name="connsiteX351" fmla="*/ 929581 w 984646"/>
                <a:gd name="connsiteY351" fmla="*/ 1011 h 590667"/>
                <a:gd name="connsiteX352" fmla="*/ 924223 w 984646"/>
                <a:gd name="connsiteY352" fmla="*/ 118 h 590667"/>
                <a:gd name="connsiteX353" fmla="*/ 919163 w 984646"/>
                <a:gd name="connsiteY353" fmla="*/ 118 h 590667"/>
                <a:gd name="connsiteX354" fmla="*/ 917972 w 984646"/>
                <a:gd name="connsiteY354" fmla="*/ 118 h 59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</a:cxnLst>
              <a:rect l="l" t="t" r="r" b="b"/>
              <a:pathLst>
                <a:path w="984646" h="590667">
                  <a:moveTo>
                    <a:pt x="917972" y="118"/>
                  </a:moveTo>
                  <a:cubicBezTo>
                    <a:pt x="915008" y="3081"/>
                    <a:pt x="911369" y="4365"/>
                    <a:pt x="907256" y="6369"/>
                  </a:cubicBezTo>
                  <a:cubicBezTo>
                    <a:pt x="903144" y="8372"/>
                    <a:pt x="898647" y="10650"/>
                    <a:pt x="895350" y="13215"/>
                  </a:cubicBezTo>
                  <a:cubicBezTo>
                    <a:pt x="888429" y="18598"/>
                    <a:pt x="879802" y="29049"/>
                    <a:pt x="869156" y="37920"/>
                  </a:cubicBezTo>
                  <a:cubicBezTo>
                    <a:pt x="864664" y="41664"/>
                    <a:pt x="859305" y="48101"/>
                    <a:pt x="854571" y="53696"/>
                  </a:cubicBezTo>
                  <a:cubicBezTo>
                    <a:pt x="852204" y="56493"/>
                    <a:pt x="850217" y="59065"/>
                    <a:pt x="848023" y="61137"/>
                  </a:cubicBezTo>
                  <a:cubicBezTo>
                    <a:pt x="845829" y="63209"/>
                    <a:pt x="843742" y="65305"/>
                    <a:pt x="839688" y="65305"/>
                  </a:cubicBezTo>
                  <a:cubicBezTo>
                    <a:pt x="839868" y="65305"/>
                    <a:pt x="837880" y="65675"/>
                    <a:pt x="835521" y="66495"/>
                  </a:cubicBezTo>
                  <a:cubicBezTo>
                    <a:pt x="833163" y="67315"/>
                    <a:pt x="830103" y="68625"/>
                    <a:pt x="826889" y="69769"/>
                  </a:cubicBezTo>
                  <a:cubicBezTo>
                    <a:pt x="820460" y="72058"/>
                    <a:pt x="813396" y="74479"/>
                    <a:pt x="806351" y="73937"/>
                  </a:cubicBezTo>
                  <a:cubicBezTo>
                    <a:pt x="800898" y="73517"/>
                    <a:pt x="796267" y="73124"/>
                    <a:pt x="791766" y="72151"/>
                  </a:cubicBezTo>
                  <a:cubicBezTo>
                    <a:pt x="787265" y="71178"/>
                    <a:pt x="782663" y="69395"/>
                    <a:pt x="778669" y="65900"/>
                  </a:cubicBezTo>
                  <a:cubicBezTo>
                    <a:pt x="774818" y="62530"/>
                    <a:pt x="773730" y="59415"/>
                    <a:pt x="773906" y="59351"/>
                  </a:cubicBezTo>
                  <a:cubicBezTo>
                    <a:pt x="773819" y="59347"/>
                    <a:pt x="773839" y="59409"/>
                    <a:pt x="773609" y="59351"/>
                  </a:cubicBezTo>
                  <a:cubicBezTo>
                    <a:pt x="772688" y="59123"/>
                    <a:pt x="770560" y="58664"/>
                    <a:pt x="767060" y="58458"/>
                  </a:cubicBezTo>
                  <a:cubicBezTo>
                    <a:pt x="760165" y="58053"/>
                    <a:pt x="755057" y="58508"/>
                    <a:pt x="751284" y="59649"/>
                  </a:cubicBezTo>
                  <a:cubicBezTo>
                    <a:pt x="747511" y="60790"/>
                    <a:pt x="745209" y="62393"/>
                    <a:pt x="743248" y="65007"/>
                  </a:cubicBezTo>
                  <a:cubicBezTo>
                    <a:pt x="738602" y="71201"/>
                    <a:pt x="733425" y="81378"/>
                    <a:pt x="733425" y="81378"/>
                  </a:cubicBezTo>
                  <a:lnTo>
                    <a:pt x="733425" y="81676"/>
                  </a:lnTo>
                  <a:cubicBezTo>
                    <a:pt x="733425" y="81676"/>
                    <a:pt x="732122" y="83780"/>
                    <a:pt x="731639" y="86438"/>
                  </a:cubicBezTo>
                  <a:cubicBezTo>
                    <a:pt x="731156" y="89097"/>
                    <a:pt x="731343" y="91128"/>
                    <a:pt x="733127" y="92689"/>
                  </a:cubicBezTo>
                  <a:cubicBezTo>
                    <a:pt x="739846" y="98568"/>
                    <a:pt x="744092" y="101820"/>
                    <a:pt x="747117" y="107869"/>
                  </a:cubicBezTo>
                  <a:cubicBezTo>
                    <a:pt x="748677" y="110989"/>
                    <a:pt x="748924" y="113448"/>
                    <a:pt x="749201" y="114418"/>
                  </a:cubicBezTo>
                  <a:cubicBezTo>
                    <a:pt x="749478" y="115388"/>
                    <a:pt x="749405" y="115236"/>
                    <a:pt x="750987" y="116501"/>
                  </a:cubicBezTo>
                  <a:cubicBezTo>
                    <a:pt x="752962" y="118081"/>
                    <a:pt x="754943" y="119517"/>
                    <a:pt x="756940" y="121264"/>
                  </a:cubicBezTo>
                  <a:cubicBezTo>
                    <a:pt x="758937" y="123011"/>
                    <a:pt x="761190" y="125167"/>
                    <a:pt x="762000" y="128408"/>
                  </a:cubicBezTo>
                  <a:cubicBezTo>
                    <a:pt x="762316" y="129671"/>
                    <a:pt x="762241" y="130462"/>
                    <a:pt x="762298" y="131682"/>
                  </a:cubicBezTo>
                  <a:cubicBezTo>
                    <a:pt x="762355" y="132902"/>
                    <a:pt x="762305" y="134209"/>
                    <a:pt x="762298" y="135849"/>
                  </a:cubicBezTo>
                  <a:cubicBezTo>
                    <a:pt x="762284" y="139129"/>
                    <a:pt x="762273" y="143120"/>
                    <a:pt x="762000" y="147160"/>
                  </a:cubicBezTo>
                  <a:cubicBezTo>
                    <a:pt x="761727" y="151200"/>
                    <a:pt x="761103" y="155338"/>
                    <a:pt x="760512" y="158769"/>
                  </a:cubicBezTo>
                  <a:cubicBezTo>
                    <a:pt x="760216" y="160484"/>
                    <a:pt x="760068" y="162107"/>
                    <a:pt x="759619" y="163531"/>
                  </a:cubicBezTo>
                  <a:cubicBezTo>
                    <a:pt x="759169" y="164955"/>
                    <a:pt x="758785" y="166151"/>
                    <a:pt x="757238" y="167698"/>
                  </a:cubicBezTo>
                  <a:cubicBezTo>
                    <a:pt x="755256" y="169680"/>
                    <a:pt x="754337" y="170078"/>
                    <a:pt x="753368" y="171568"/>
                  </a:cubicBezTo>
                  <a:cubicBezTo>
                    <a:pt x="752399" y="173058"/>
                    <a:pt x="751273" y="176248"/>
                    <a:pt x="749201" y="182879"/>
                  </a:cubicBezTo>
                  <a:cubicBezTo>
                    <a:pt x="747083" y="189655"/>
                    <a:pt x="745996" y="193325"/>
                    <a:pt x="744438" y="196571"/>
                  </a:cubicBezTo>
                  <a:cubicBezTo>
                    <a:pt x="742880" y="199817"/>
                    <a:pt x="740649" y="202146"/>
                    <a:pt x="737592" y="205203"/>
                  </a:cubicBezTo>
                  <a:cubicBezTo>
                    <a:pt x="734494" y="208301"/>
                    <a:pt x="731144" y="209654"/>
                    <a:pt x="728067" y="210858"/>
                  </a:cubicBezTo>
                  <a:lnTo>
                    <a:pt x="728067" y="211156"/>
                  </a:lnTo>
                  <a:lnTo>
                    <a:pt x="722114" y="227825"/>
                  </a:lnTo>
                  <a:lnTo>
                    <a:pt x="721221" y="230206"/>
                  </a:lnTo>
                  <a:lnTo>
                    <a:pt x="718840" y="230801"/>
                  </a:lnTo>
                  <a:cubicBezTo>
                    <a:pt x="718840" y="230801"/>
                    <a:pt x="696108" y="237052"/>
                    <a:pt x="679252" y="237052"/>
                  </a:cubicBezTo>
                  <a:cubicBezTo>
                    <a:pt x="664837" y="237052"/>
                    <a:pt x="648462" y="242836"/>
                    <a:pt x="637580" y="244196"/>
                  </a:cubicBezTo>
                  <a:cubicBezTo>
                    <a:pt x="628202" y="245368"/>
                    <a:pt x="607407" y="247273"/>
                    <a:pt x="605433" y="247470"/>
                  </a:cubicBezTo>
                  <a:lnTo>
                    <a:pt x="577156" y="271283"/>
                  </a:lnTo>
                  <a:lnTo>
                    <a:pt x="576858" y="271580"/>
                  </a:lnTo>
                  <a:lnTo>
                    <a:pt x="576263" y="272176"/>
                  </a:lnTo>
                  <a:lnTo>
                    <a:pt x="566440" y="286463"/>
                  </a:lnTo>
                  <a:lnTo>
                    <a:pt x="570607" y="318015"/>
                  </a:lnTo>
                  <a:cubicBezTo>
                    <a:pt x="572544" y="318788"/>
                    <a:pt x="576367" y="320190"/>
                    <a:pt x="582513" y="323075"/>
                  </a:cubicBezTo>
                  <a:cubicBezTo>
                    <a:pt x="586283" y="324844"/>
                    <a:pt x="590193" y="327028"/>
                    <a:pt x="593527" y="329028"/>
                  </a:cubicBezTo>
                  <a:cubicBezTo>
                    <a:pt x="596860" y="331028"/>
                    <a:pt x="599604" y="332609"/>
                    <a:pt x="601563" y="335874"/>
                  </a:cubicBezTo>
                  <a:cubicBezTo>
                    <a:pt x="601601" y="335936"/>
                    <a:pt x="601680" y="335944"/>
                    <a:pt x="602754" y="336172"/>
                  </a:cubicBezTo>
                  <a:cubicBezTo>
                    <a:pt x="603828" y="336400"/>
                    <a:pt x="605497" y="336363"/>
                    <a:pt x="607219" y="336172"/>
                  </a:cubicBezTo>
                  <a:cubicBezTo>
                    <a:pt x="610662" y="335789"/>
                    <a:pt x="614065" y="334981"/>
                    <a:pt x="614065" y="334981"/>
                  </a:cubicBezTo>
                  <a:lnTo>
                    <a:pt x="631924" y="328730"/>
                  </a:lnTo>
                  <a:lnTo>
                    <a:pt x="634901" y="327837"/>
                  </a:lnTo>
                  <a:lnTo>
                    <a:pt x="636984" y="330219"/>
                  </a:lnTo>
                  <a:lnTo>
                    <a:pt x="643235" y="337362"/>
                  </a:lnTo>
                  <a:lnTo>
                    <a:pt x="647998" y="332302"/>
                  </a:lnTo>
                  <a:lnTo>
                    <a:pt x="649486" y="331112"/>
                  </a:lnTo>
                  <a:lnTo>
                    <a:pt x="651570" y="331112"/>
                  </a:lnTo>
                  <a:lnTo>
                    <a:pt x="670620" y="331112"/>
                  </a:lnTo>
                  <a:lnTo>
                    <a:pt x="671513" y="331112"/>
                  </a:lnTo>
                  <a:lnTo>
                    <a:pt x="672406" y="331409"/>
                  </a:lnTo>
                  <a:lnTo>
                    <a:pt x="700088" y="341530"/>
                  </a:lnTo>
                  <a:lnTo>
                    <a:pt x="726579" y="337362"/>
                  </a:lnTo>
                  <a:lnTo>
                    <a:pt x="731341" y="325456"/>
                  </a:lnTo>
                  <a:lnTo>
                    <a:pt x="732234" y="323075"/>
                  </a:lnTo>
                  <a:lnTo>
                    <a:pt x="734913" y="322777"/>
                  </a:lnTo>
                  <a:lnTo>
                    <a:pt x="749498" y="320396"/>
                  </a:lnTo>
                  <a:lnTo>
                    <a:pt x="754856" y="319205"/>
                  </a:lnTo>
                  <a:lnTo>
                    <a:pt x="754856" y="324861"/>
                  </a:lnTo>
                  <a:lnTo>
                    <a:pt x="754856" y="348971"/>
                  </a:lnTo>
                  <a:lnTo>
                    <a:pt x="754856" y="349566"/>
                  </a:lnTo>
                  <a:lnTo>
                    <a:pt x="754559" y="350459"/>
                  </a:lnTo>
                  <a:lnTo>
                    <a:pt x="748606" y="370700"/>
                  </a:lnTo>
                  <a:lnTo>
                    <a:pt x="748308" y="372486"/>
                  </a:lnTo>
                  <a:lnTo>
                    <a:pt x="746820" y="373379"/>
                  </a:lnTo>
                  <a:lnTo>
                    <a:pt x="728663" y="385583"/>
                  </a:lnTo>
                  <a:lnTo>
                    <a:pt x="728365" y="385880"/>
                  </a:lnTo>
                  <a:lnTo>
                    <a:pt x="727770" y="385880"/>
                  </a:lnTo>
                  <a:lnTo>
                    <a:pt x="695325" y="398084"/>
                  </a:lnTo>
                  <a:lnTo>
                    <a:pt x="692051" y="399275"/>
                  </a:lnTo>
                  <a:lnTo>
                    <a:pt x="689967" y="396298"/>
                  </a:lnTo>
                  <a:lnTo>
                    <a:pt x="674191" y="376058"/>
                  </a:lnTo>
                  <a:lnTo>
                    <a:pt x="667643" y="367128"/>
                  </a:lnTo>
                  <a:lnTo>
                    <a:pt x="620018" y="369509"/>
                  </a:lnTo>
                  <a:lnTo>
                    <a:pt x="589657" y="380523"/>
                  </a:lnTo>
                  <a:lnTo>
                    <a:pt x="565547" y="399573"/>
                  </a:lnTo>
                  <a:lnTo>
                    <a:pt x="564654" y="400466"/>
                  </a:lnTo>
                  <a:lnTo>
                    <a:pt x="563166" y="400466"/>
                  </a:lnTo>
                  <a:lnTo>
                    <a:pt x="520601" y="407907"/>
                  </a:lnTo>
                  <a:lnTo>
                    <a:pt x="514648" y="411776"/>
                  </a:lnTo>
                  <a:lnTo>
                    <a:pt x="513457" y="412669"/>
                  </a:lnTo>
                  <a:lnTo>
                    <a:pt x="511969" y="412669"/>
                  </a:lnTo>
                  <a:lnTo>
                    <a:pt x="498872" y="412669"/>
                  </a:lnTo>
                  <a:lnTo>
                    <a:pt x="496193" y="412669"/>
                  </a:lnTo>
                  <a:lnTo>
                    <a:pt x="494705" y="410586"/>
                  </a:lnTo>
                  <a:lnTo>
                    <a:pt x="483989" y="393619"/>
                  </a:lnTo>
                  <a:lnTo>
                    <a:pt x="482501" y="391536"/>
                  </a:lnTo>
                  <a:lnTo>
                    <a:pt x="483691" y="389155"/>
                  </a:lnTo>
                  <a:lnTo>
                    <a:pt x="489645" y="375760"/>
                  </a:lnTo>
                  <a:lnTo>
                    <a:pt x="489942" y="374867"/>
                  </a:lnTo>
                  <a:lnTo>
                    <a:pt x="490835" y="374272"/>
                  </a:lnTo>
                  <a:lnTo>
                    <a:pt x="513755" y="354924"/>
                  </a:lnTo>
                  <a:lnTo>
                    <a:pt x="514052" y="354924"/>
                  </a:lnTo>
                  <a:lnTo>
                    <a:pt x="536972" y="337362"/>
                  </a:lnTo>
                  <a:cubicBezTo>
                    <a:pt x="536688" y="335330"/>
                    <a:pt x="535867" y="330050"/>
                    <a:pt x="534591" y="321884"/>
                  </a:cubicBezTo>
                  <a:cubicBezTo>
                    <a:pt x="533095" y="312313"/>
                    <a:pt x="531200" y="300995"/>
                    <a:pt x="530423" y="298667"/>
                  </a:cubicBezTo>
                  <a:cubicBezTo>
                    <a:pt x="529849" y="296942"/>
                    <a:pt x="527504" y="295124"/>
                    <a:pt x="525066" y="293905"/>
                  </a:cubicBezTo>
                  <a:cubicBezTo>
                    <a:pt x="523115" y="292929"/>
                    <a:pt x="522129" y="292880"/>
                    <a:pt x="521494" y="292714"/>
                  </a:cubicBezTo>
                  <a:cubicBezTo>
                    <a:pt x="520528" y="293006"/>
                    <a:pt x="519167" y="293384"/>
                    <a:pt x="516731" y="294500"/>
                  </a:cubicBezTo>
                  <a:cubicBezTo>
                    <a:pt x="513529" y="295968"/>
                    <a:pt x="510687" y="298449"/>
                    <a:pt x="510480" y="298965"/>
                  </a:cubicBezTo>
                  <a:cubicBezTo>
                    <a:pt x="510109" y="299893"/>
                    <a:pt x="509384" y="301058"/>
                    <a:pt x="508099" y="301941"/>
                  </a:cubicBezTo>
                  <a:cubicBezTo>
                    <a:pt x="506814" y="302825"/>
                    <a:pt x="504903" y="303112"/>
                    <a:pt x="503634" y="302834"/>
                  </a:cubicBezTo>
                  <a:cubicBezTo>
                    <a:pt x="501096" y="302279"/>
                    <a:pt x="500425" y="300935"/>
                    <a:pt x="499467" y="299858"/>
                  </a:cubicBezTo>
                  <a:cubicBezTo>
                    <a:pt x="497552" y="297703"/>
                    <a:pt x="495985" y="295037"/>
                    <a:pt x="494407" y="292119"/>
                  </a:cubicBezTo>
                  <a:cubicBezTo>
                    <a:pt x="492025" y="287712"/>
                    <a:pt x="490852" y="284952"/>
                    <a:pt x="489942" y="282891"/>
                  </a:cubicBezTo>
                  <a:lnTo>
                    <a:pt x="466427" y="282891"/>
                  </a:lnTo>
                  <a:lnTo>
                    <a:pt x="464641" y="282891"/>
                  </a:lnTo>
                  <a:lnTo>
                    <a:pt x="463451" y="281701"/>
                  </a:lnTo>
                  <a:lnTo>
                    <a:pt x="446484" y="268604"/>
                  </a:lnTo>
                  <a:lnTo>
                    <a:pt x="427137" y="254316"/>
                  </a:lnTo>
                  <a:lnTo>
                    <a:pt x="411956" y="269497"/>
                  </a:lnTo>
                  <a:lnTo>
                    <a:pt x="409277" y="271878"/>
                  </a:lnTo>
                  <a:lnTo>
                    <a:pt x="406003" y="270092"/>
                  </a:lnTo>
                  <a:cubicBezTo>
                    <a:pt x="406003" y="270092"/>
                    <a:pt x="398593" y="265721"/>
                    <a:pt x="395585" y="256698"/>
                  </a:cubicBezTo>
                  <a:cubicBezTo>
                    <a:pt x="395486" y="256400"/>
                    <a:pt x="394460" y="254782"/>
                    <a:pt x="392609" y="253126"/>
                  </a:cubicBezTo>
                  <a:cubicBezTo>
                    <a:pt x="390758" y="251469"/>
                    <a:pt x="388189" y="249635"/>
                    <a:pt x="385763" y="248066"/>
                  </a:cubicBezTo>
                  <a:cubicBezTo>
                    <a:pt x="381322" y="245192"/>
                    <a:pt x="377816" y="243354"/>
                    <a:pt x="377130" y="243005"/>
                  </a:cubicBezTo>
                  <a:lnTo>
                    <a:pt x="367010" y="243898"/>
                  </a:lnTo>
                  <a:lnTo>
                    <a:pt x="362843" y="275152"/>
                  </a:lnTo>
                  <a:lnTo>
                    <a:pt x="362248" y="279915"/>
                  </a:lnTo>
                  <a:lnTo>
                    <a:pt x="357188" y="279022"/>
                  </a:lnTo>
                  <a:lnTo>
                    <a:pt x="350044" y="277831"/>
                  </a:lnTo>
                  <a:lnTo>
                    <a:pt x="348853" y="277831"/>
                  </a:lnTo>
                  <a:lnTo>
                    <a:pt x="347663" y="276938"/>
                  </a:lnTo>
                  <a:lnTo>
                    <a:pt x="313134" y="246875"/>
                  </a:lnTo>
                  <a:lnTo>
                    <a:pt x="284262" y="251340"/>
                  </a:lnTo>
                  <a:lnTo>
                    <a:pt x="282476" y="251637"/>
                  </a:lnTo>
                  <a:lnTo>
                    <a:pt x="281285" y="251042"/>
                  </a:lnTo>
                  <a:lnTo>
                    <a:pt x="263426" y="240922"/>
                  </a:lnTo>
                  <a:cubicBezTo>
                    <a:pt x="260266" y="245777"/>
                    <a:pt x="247339" y="266047"/>
                    <a:pt x="244376" y="270985"/>
                  </a:cubicBezTo>
                  <a:cubicBezTo>
                    <a:pt x="243240" y="272878"/>
                    <a:pt x="240331" y="274349"/>
                    <a:pt x="238125" y="274259"/>
                  </a:cubicBezTo>
                  <a:cubicBezTo>
                    <a:pt x="235919" y="274169"/>
                    <a:pt x="234424" y="273384"/>
                    <a:pt x="233065" y="272473"/>
                  </a:cubicBezTo>
                  <a:cubicBezTo>
                    <a:pt x="230346" y="270653"/>
                    <a:pt x="228087" y="267972"/>
                    <a:pt x="225623" y="265032"/>
                  </a:cubicBezTo>
                  <a:cubicBezTo>
                    <a:pt x="221399" y="259989"/>
                    <a:pt x="217826" y="254357"/>
                    <a:pt x="215205" y="250447"/>
                  </a:cubicBezTo>
                  <a:cubicBezTo>
                    <a:pt x="213345" y="252396"/>
                    <a:pt x="210535" y="256195"/>
                    <a:pt x="208062" y="260269"/>
                  </a:cubicBezTo>
                  <a:cubicBezTo>
                    <a:pt x="203114" y="268418"/>
                    <a:pt x="198834" y="277831"/>
                    <a:pt x="198834" y="277831"/>
                  </a:cubicBezTo>
                  <a:lnTo>
                    <a:pt x="195560" y="284380"/>
                  </a:lnTo>
                  <a:lnTo>
                    <a:pt x="190798" y="278724"/>
                  </a:lnTo>
                  <a:lnTo>
                    <a:pt x="167878" y="251042"/>
                  </a:lnTo>
                  <a:lnTo>
                    <a:pt x="165795" y="248363"/>
                  </a:lnTo>
                  <a:lnTo>
                    <a:pt x="167580" y="245387"/>
                  </a:lnTo>
                  <a:lnTo>
                    <a:pt x="176808" y="232290"/>
                  </a:lnTo>
                  <a:lnTo>
                    <a:pt x="169962" y="220383"/>
                  </a:lnTo>
                  <a:lnTo>
                    <a:pt x="155377" y="195083"/>
                  </a:lnTo>
                  <a:lnTo>
                    <a:pt x="153888" y="192404"/>
                  </a:lnTo>
                  <a:lnTo>
                    <a:pt x="155674" y="190023"/>
                  </a:lnTo>
                  <a:cubicBezTo>
                    <a:pt x="155674" y="190023"/>
                    <a:pt x="165625" y="174403"/>
                    <a:pt x="182166" y="168889"/>
                  </a:cubicBezTo>
                  <a:cubicBezTo>
                    <a:pt x="182387" y="168815"/>
                    <a:pt x="182296" y="168959"/>
                    <a:pt x="182463" y="168889"/>
                  </a:cubicBezTo>
                  <a:cubicBezTo>
                    <a:pt x="182056" y="168364"/>
                    <a:pt x="181626" y="167464"/>
                    <a:pt x="180082" y="166210"/>
                  </a:cubicBezTo>
                  <a:cubicBezTo>
                    <a:pt x="175909" y="162820"/>
                    <a:pt x="169366" y="159662"/>
                    <a:pt x="169366" y="159662"/>
                  </a:cubicBezTo>
                  <a:lnTo>
                    <a:pt x="169366" y="159364"/>
                  </a:lnTo>
                  <a:lnTo>
                    <a:pt x="169069" y="159364"/>
                  </a:lnTo>
                  <a:lnTo>
                    <a:pt x="148530" y="145969"/>
                  </a:lnTo>
                  <a:lnTo>
                    <a:pt x="140196" y="156387"/>
                  </a:lnTo>
                  <a:lnTo>
                    <a:pt x="138113" y="181391"/>
                  </a:lnTo>
                  <a:lnTo>
                    <a:pt x="154781" y="202822"/>
                  </a:lnTo>
                  <a:lnTo>
                    <a:pt x="155377" y="203417"/>
                  </a:lnTo>
                  <a:lnTo>
                    <a:pt x="155377" y="204012"/>
                  </a:lnTo>
                  <a:cubicBezTo>
                    <a:pt x="155377" y="204012"/>
                    <a:pt x="157265" y="207777"/>
                    <a:pt x="159246" y="212347"/>
                  </a:cubicBezTo>
                  <a:cubicBezTo>
                    <a:pt x="161227" y="216917"/>
                    <a:pt x="163456" y="221744"/>
                    <a:pt x="164306" y="225146"/>
                  </a:cubicBezTo>
                  <a:cubicBezTo>
                    <a:pt x="164621" y="226404"/>
                    <a:pt x="164718" y="227992"/>
                    <a:pt x="164009" y="229611"/>
                  </a:cubicBezTo>
                  <a:cubicBezTo>
                    <a:pt x="163299" y="231229"/>
                    <a:pt x="161912" y="232377"/>
                    <a:pt x="160734" y="232885"/>
                  </a:cubicBezTo>
                  <a:cubicBezTo>
                    <a:pt x="158380" y="233902"/>
                    <a:pt x="156498" y="233864"/>
                    <a:pt x="154781" y="233778"/>
                  </a:cubicBezTo>
                  <a:cubicBezTo>
                    <a:pt x="151820" y="233630"/>
                    <a:pt x="149196" y="233354"/>
                    <a:pt x="147340" y="233480"/>
                  </a:cubicBezTo>
                  <a:cubicBezTo>
                    <a:pt x="147229" y="233891"/>
                    <a:pt x="147133" y="233986"/>
                    <a:pt x="147042" y="234671"/>
                  </a:cubicBezTo>
                  <a:cubicBezTo>
                    <a:pt x="146722" y="237091"/>
                    <a:pt x="146826" y="240817"/>
                    <a:pt x="147042" y="244494"/>
                  </a:cubicBezTo>
                  <a:cubicBezTo>
                    <a:pt x="147475" y="251848"/>
                    <a:pt x="148530" y="259376"/>
                    <a:pt x="148530" y="259376"/>
                  </a:cubicBezTo>
                  <a:lnTo>
                    <a:pt x="150019" y="267413"/>
                  </a:lnTo>
                  <a:lnTo>
                    <a:pt x="145852" y="265627"/>
                  </a:lnTo>
                  <a:lnTo>
                    <a:pt x="150316" y="273962"/>
                  </a:lnTo>
                  <a:lnTo>
                    <a:pt x="150912" y="274855"/>
                  </a:lnTo>
                  <a:lnTo>
                    <a:pt x="150912" y="276045"/>
                  </a:lnTo>
                  <a:lnTo>
                    <a:pt x="151805" y="294202"/>
                  </a:lnTo>
                  <a:lnTo>
                    <a:pt x="152102" y="296881"/>
                  </a:lnTo>
                  <a:lnTo>
                    <a:pt x="150019" y="298369"/>
                  </a:lnTo>
                  <a:cubicBezTo>
                    <a:pt x="150019" y="298369"/>
                    <a:pt x="138976" y="306406"/>
                    <a:pt x="124420" y="306406"/>
                  </a:cubicBezTo>
                  <a:cubicBezTo>
                    <a:pt x="111028" y="306406"/>
                    <a:pt x="97384" y="303889"/>
                    <a:pt x="93166" y="302834"/>
                  </a:cubicBezTo>
                  <a:cubicBezTo>
                    <a:pt x="91002" y="302293"/>
                    <a:pt x="89823" y="301429"/>
                    <a:pt x="88404" y="300453"/>
                  </a:cubicBezTo>
                  <a:cubicBezTo>
                    <a:pt x="86985" y="299477"/>
                    <a:pt x="85651" y="298487"/>
                    <a:pt x="84237" y="297476"/>
                  </a:cubicBezTo>
                  <a:cubicBezTo>
                    <a:pt x="81408" y="295456"/>
                    <a:pt x="78321" y="294202"/>
                    <a:pt x="78284" y="294202"/>
                  </a:cubicBezTo>
                  <a:cubicBezTo>
                    <a:pt x="77320" y="294202"/>
                    <a:pt x="74418" y="295046"/>
                    <a:pt x="72033" y="296286"/>
                  </a:cubicBezTo>
                  <a:cubicBezTo>
                    <a:pt x="70039" y="297322"/>
                    <a:pt x="68764" y="298130"/>
                    <a:pt x="67270" y="298965"/>
                  </a:cubicBezTo>
                  <a:cubicBezTo>
                    <a:pt x="67249" y="298988"/>
                    <a:pt x="67162" y="299014"/>
                    <a:pt x="66973" y="299262"/>
                  </a:cubicBezTo>
                  <a:cubicBezTo>
                    <a:pt x="66594" y="299759"/>
                    <a:pt x="65833" y="300675"/>
                    <a:pt x="65187" y="301644"/>
                  </a:cubicBezTo>
                  <a:cubicBezTo>
                    <a:pt x="63895" y="303581"/>
                    <a:pt x="62300" y="306211"/>
                    <a:pt x="60722" y="308787"/>
                  </a:cubicBezTo>
                  <a:cubicBezTo>
                    <a:pt x="57567" y="313941"/>
                    <a:pt x="54769" y="318908"/>
                    <a:pt x="54769" y="318908"/>
                  </a:cubicBezTo>
                  <a:lnTo>
                    <a:pt x="54471" y="319205"/>
                  </a:lnTo>
                  <a:lnTo>
                    <a:pt x="45244" y="332005"/>
                  </a:lnTo>
                  <a:cubicBezTo>
                    <a:pt x="45069" y="332810"/>
                    <a:pt x="44067" y="338098"/>
                    <a:pt x="42565" y="344208"/>
                  </a:cubicBezTo>
                  <a:cubicBezTo>
                    <a:pt x="41757" y="347493"/>
                    <a:pt x="40689" y="350774"/>
                    <a:pt x="39886" y="353436"/>
                  </a:cubicBezTo>
                  <a:cubicBezTo>
                    <a:pt x="39485" y="354767"/>
                    <a:pt x="39106" y="355987"/>
                    <a:pt x="38695" y="357008"/>
                  </a:cubicBezTo>
                  <a:cubicBezTo>
                    <a:pt x="38490" y="357518"/>
                    <a:pt x="38415" y="357947"/>
                    <a:pt x="38100" y="358496"/>
                  </a:cubicBezTo>
                  <a:cubicBezTo>
                    <a:pt x="37785" y="359045"/>
                    <a:pt x="37724" y="359875"/>
                    <a:pt x="35719" y="360877"/>
                  </a:cubicBezTo>
                  <a:cubicBezTo>
                    <a:pt x="36216" y="360628"/>
                    <a:pt x="35001" y="361278"/>
                    <a:pt x="33933" y="362068"/>
                  </a:cubicBezTo>
                  <a:cubicBezTo>
                    <a:pt x="32865" y="362858"/>
                    <a:pt x="31461" y="363963"/>
                    <a:pt x="30063" y="365044"/>
                  </a:cubicBezTo>
                  <a:cubicBezTo>
                    <a:pt x="27266" y="367208"/>
                    <a:pt x="24355" y="369462"/>
                    <a:pt x="22622" y="370700"/>
                  </a:cubicBezTo>
                  <a:cubicBezTo>
                    <a:pt x="19805" y="372712"/>
                    <a:pt x="3835" y="384008"/>
                    <a:pt x="1191" y="385880"/>
                  </a:cubicBezTo>
                  <a:lnTo>
                    <a:pt x="0" y="439458"/>
                  </a:lnTo>
                  <a:cubicBezTo>
                    <a:pt x="380" y="440158"/>
                    <a:pt x="1380" y="441886"/>
                    <a:pt x="2977" y="444519"/>
                  </a:cubicBezTo>
                  <a:cubicBezTo>
                    <a:pt x="3921" y="446075"/>
                    <a:pt x="4756" y="447732"/>
                    <a:pt x="5655" y="448983"/>
                  </a:cubicBezTo>
                  <a:cubicBezTo>
                    <a:pt x="6555" y="450235"/>
                    <a:pt x="7754" y="450992"/>
                    <a:pt x="7441" y="450769"/>
                  </a:cubicBezTo>
                  <a:cubicBezTo>
                    <a:pt x="8512" y="451534"/>
                    <a:pt x="8942" y="452236"/>
                    <a:pt x="9823" y="453151"/>
                  </a:cubicBezTo>
                  <a:cubicBezTo>
                    <a:pt x="10703" y="454065"/>
                    <a:pt x="11651" y="455148"/>
                    <a:pt x="12799" y="456425"/>
                  </a:cubicBezTo>
                  <a:cubicBezTo>
                    <a:pt x="15096" y="458978"/>
                    <a:pt x="18081" y="462229"/>
                    <a:pt x="20836" y="465355"/>
                  </a:cubicBezTo>
                  <a:cubicBezTo>
                    <a:pt x="23591" y="468481"/>
                    <a:pt x="26391" y="471661"/>
                    <a:pt x="28575" y="473987"/>
                  </a:cubicBezTo>
                  <a:cubicBezTo>
                    <a:pt x="29667" y="475149"/>
                    <a:pt x="30564" y="476017"/>
                    <a:pt x="31254" y="476666"/>
                  </a:cubicBezTo>
                  <a:cubicBezTo>
                    <a:pt x="31943" y="477314"/>
                    <a:pt x="32752" y="477775"/>
                    <a:pt x="31552" y="477261"/>
                  </a:cubicBezTo>
                  <a:cubicBezTo>
                    <a:pt x="33065" y="477910"/>
                    <a:pt x="37669" y="479922"/>
                    <a:pt x="42565" y="481726"/>
                  </a:cubicBezTo>
                  <a:cubicBezTo>
                    <a:pt x="47460" y="483529"/>
                    <a:pt x="53309" y="485000"/>
                    <a:pt x="54471" y="485000"/>
                  </a:cubicBezTo>
                  <a:cubicBezTo>
                    <a:pt x="58921" y="485000"/>
                    <a:pt x="63332" y="486615"/>
                    <a:pt x="67866" y="488274"/>
                  </a:cubicBezTo>
                  <a:cubicBezTo>
                    <a:pt x="72400" y="489933"/>
                    <a:pt x="76633" y="491662"/>
                    <a:pt x="78581" y="492441"/>
                  </a:cubicBezTo>
                  <a:cubicBezTo>
                    <a:pt x="78818" y="492536"/>
                    <a:pt x="82109" y="493600"/>
                    <a:pt x="85725" y="494525"/>
                  </a:cubicBezTo>
                  <a:cubicBezTo>
                    <a:pt x="89341" y="495450"/>
                    <a:pt x="93693" y="496414"/>
                    <a:pt x="98227" y="497501"/>
                  </a:cubicBezTo>
                  <a:cubicBezTo>
                    <a:pt x="107295" y="499676"/>
                    <a:pt x="116276" y="501802"/>
                    <a:pt x="119063" y="502562"/>
                  </a:cubicBezTo>
                  <a:cubicBezTo>
                    <a:pt x="120930" y="503071"/>
                    <a:pt x="127472" y="504343"/>
                    <a:pt x="134243" y="505836"/>
                  </a:cubicBezTo>
                  <a:cubicBezTo>
                    <a:pt x="141014" y="507329"/>
                    <a:pt x="147918" y="509086"/>
                    <a:pt x="151805" y="510301"/>
                  </a:cubicBezTo>
                  <a:cubicBezTo>
                    <a:pt x="155675" y="511510"/>
                    <a:pt x="162862" y="514192"/>
                    <a:pt x="169664" y="516849"/>
                  </a:cubicBezTo>
                  <a:cubicBezTo>
                    <a:pt x="173065" y="518178"/>
                    <a:pt x="176360" y="519468"/>
                    <a:pt x="178891" y="520421"/>
                  </a:cubicBezTo>
                  <a:cubicBezTo>
                    <a:pt x="180158" y="520897"/>
                    <a:pt x="181367" y="521337"/>
                    <a:pt x="182166" y="521612"/>
                  </a:cubicBezTo>
                  <a:cubicBezTo>
                    <a:pt x="182964" y="521886"/>
                    <a:pt x="183575" y="521996"/>
                    <a:pt x="183059" y="521909"/>
                  </a:cubicBezTo>
                  <a:cubicBezTo>
                    <a:pt x="184588" y="522164"/>
                    <a:pt x="184365" y="522322"/>
                    <a:pt x="185142" y="522207"/>
                  </a:cubicBezTo>
                  <a:cubicBezTo>
                    <a:pt x="185919" y="522092"/>
                    <a:pt x="187886" y="521590"/>
                    <a:pt x="192286" y="520123"/>
                  </a:cubicBezTo>
                  <a:cubicBezTo>
                    <a:pt x="197030" y="518542"/>
                    <a:pt x="202452" y="517263"/>
                    <a:pt x="206573" y="515956"/>
                  </a:cubicBezTo>
                  <a:cubicBezTo>
                    <a:pt x="208634" y="515303"/>
                    <a:pt x="210180" y="514456"/>
                    <a:pt x="211336" y="513873"/>
                  </a:cubicBezTo>
                  <a:cubicBezTo>
                    <a:pt x="211914" y="513581"/>
                    <a:pt x="212336" y="513419"/>
                    <a:pt x="212527" y="513277"/>
                  </a:cubicBezTo>
                  <a:cubicBezTo>
                    <a:pt x="214040" y="510552"/>
                    <a:pt x="217246" y="506704"/>
                    <a:pt x="220861" y="502859"/>
                  </a:cubicBezTo>
                  <a:cubicBezTo>
                    <a:pt x="222668" y="500937"/>
                    <a:pt x="224475" y="498990"/>
                    <a:pt x="226516" y="497501"/>
                  </a:cubicBezTo>
                  <a:cubicBezTo>
                    <a:pt x="228558" y="496013"/>
                    <a:pt x="230764" y="494525"/>
                    <a:pt x="233958" y="494525"/>
                  </a:cubicBezTo>
                  <a:cubicBezTo>
                    <a:pt x="237019" y="494525"/>
                    <a:pt x="239657" y="496754"/>
                    <a:pt x="240804" y="498692"/>
                  </a:cubicBezTo>
                  <a:cubicBezTo>
                    <a:pt x="241951" y="500630"/>
                    <a:pt x="242439" y="502636"/>
                    <a:pt x="242888" y="504348"/>
                  </a:cubicBezTo>
                  <a:cubicBezTo>
                    <a:pt x="243785" y="507771"/>
                    <a:pt x="245087" y="510293"/>
                    <a:pt x="244673" y="510003"/>
                  </a:cubicBezTo>
                  <a:cubicBezTo>
                    <a:pt x="247908" y="512267"/>
                    <a:pt x="252460" y="516950"/>
                    <a:pt x="257175" y="521612"/>
                  </a:cubicBezTo>
                  <a:cubicBezTo>
                    <a:pt x="261890" y="526273"/>
                    <a:pt x="266105" y="530541"/>
                    <a:pt x="266105" y="530541"/>
                  </a:cubicBezTo>
                  <a:cubicBezTo>
                    <a:pt x="266105" y="530541"/>
                    <a:pt x="270419" y="534817"/>
                    <a:pt x="275034" y="539173"/>
                  </a:cubicBezTo>
                  <a:cubicBezTo>
                    <a:pt x="277342" y="541351"/>
                    <a:pt x="279556" y="543519"/>
                    <a:pt x="281583" y="545126"/>
                  </a:cubicBezTo>
                  <a:cubicBezTo>
                    <a:pt x="282977" y="546232"/>
                    <a:pt x="284387" y="547178"/>
                    <a:pt x="284857" y="547508"/>
                  </a:cubicBezTo>
                  <a:cubicBezTo>
                    <a:pt x="285147" y="547561"/>
                    <a:pt x="285249" y="547596"/>
                    <a:pt x="285155" y="547508"/>
                  </a:cubicBezTo>
                  <a:cubicBezTo>
                    <a:pt x="289838" y="548471"/>
                    <a:pt x="291941" y="551711"/>
                    <a:pt x="294084" y="553759"/>
                  </a:cubicBezTo>
                  <a:cubicBezTo>
                    <a:pt x="296271" y="555848"/>
                    <a:pt x="297927" y="556916"/>
                    <a:pt x="300038" y="557033"/>
                  </a:cubicBezTo>
                  <a:cubicBezTo>
                    <a:pt x="306589" y="557397"/>
                    <a:pt x="316130" y="555667"/>
                    <a:pt x="321766" y="554056"/>
                  </a:cubicBezTo>
                  <a:cubicBezTo>
                    <a:pt x="327403" y="552446"/>
                    <a:pt x="335309" y="549488"/>
                    <a:pt x="339923" y="548103"/>
                  </a:cubicBezTo>
                  <a:cubicBezTo>
                    <a:pt x="344399" y="546760"/>
                    <a:pt x="351811" y="544829"/>
                    <a:pt x="362545" y="544829"/>
                  </a:cubicBezTo>
                  <a:cubicBezTo>
                    <a:pt x="367648" y="544829"/>
                    <a:pt x="371000" y="544624"/>
                    <a:pt x="374452" y="545722"/>
                  </a:cubicBezTo>
                  <a:cubicBezTo>
                    <a:pt x="377903" y="546820"/>
                    <a:pt x="380660" y="549393"/>
                    <a:pt x="383381" y="552568"/>
                  </a:cubicBezTo>
                  <a:cubicBezTo>
                    <a:pt x="386212" y="555871"/>
                    <a:pt x="388891" y="559753"/>
                    <a:pt x="391716" y="563284"/>
                  </a:cubicBezTo>
                  <a:cubicBezTo>
                    <a:pt x="394540" y="566814"/>
                    <a:pt x="397557" y="569627"/>
                    <a:pt x="399752" y="570725"/>
                  </a:cubicBezTo>
                  <a:cubicBezTo>
                    <a:pt x="403367" y="572532"/>
                    <a:pt x="406007" y="574217"/>
                    <a:pt x="408087" y="576380"/>
                  </a:cubicBezTo>
                  <a:cubicBezTo>
                    <a:pt x="409127" y="577462"/>
                    <a:pt x="410027" y="578821"/>
                    <a:pt x="410468" y="580548"/>
                  </a:cubicBezTo>
                  <a:cubicBezTo>
                    <a:pt x="412675" y="580375"/>
                    <a:pt x="415453" y="580345"/>
                    <a:pt x="419695" y="579952"/>
                  </a:cubicBezTo>
                  <a:cubicBezTo>
                    <a:pt x="425447" y="579420"/>
                    <a:pt x="430923" y="578762"/>
                    <a:pt x="433983" y="578762"/>
                  </a:cubicBezTo>
                  <a:cubicBezTo>
                    <a:pt x="434734" y="578762"/>
                    <a:pt x="437001" y="578279"/>
                    <a:pt x="439638" y="576678"/>
                  </a:cubicBezTo>
                  <a:cubicBezTo>
                    <a:pt x="442276" y="575077"/>
                    <a:pt x="445429" y="572640"/>
                    <a:pt x="448568" y="570130"/>
                  </a:cubicBezTo>
                  <a:cubicBezTo>
                    <a:pt x="451213" y="568014"/>
                    <a:pt x="452333" y="565925"/>
                    <a:pt x="455116" y="563581"/>
                  </a:cubicBezTo>
                  <a:cubicBezTo>
                    <a:pt x="457900" y="561237"/>
                    <a:pt x="462263" y="559712"/>
                    <a:pt x="468213" y="559712"/>
                  </a:cubicBezTo>
                  <a:cubicBezTo>
                    <a:pt x="478717" y="559712"/>
                    <a:pt x="494288" y="559267"/>
                    <a:pt x="503634" y="559712"/>
                  </a:cubicBezTo>
                  <a:cubicBezTo>
                    <a:pt x="509699" y="560001"/>
                    <a:pt x="514435" y="563033"/>
                    <a:pt x="518517" y="565665"/>
                  </a:cubicBezTo>
                  <a:cubicBezTo>
                    <a:pt x="522600" y="568297"/>
                    <a:pt x="526206" y="570690"/>
                    <a:pt x="529828" y="571320"/>
                  </a:cubicBezTo>
                  <a:cubicBezTo>
                    <a:pt x="538747" y="572872"/>
                    <a:pt x="550046" y="571717"/>
                    <a:pt x="559891" y="576380"/>
                  </a:cubicBezTo>
                  <a:cubicBezTo>
                    <a:pt x="564863" y="578735"/>
                    <a:pt x="569299" y="582496"/>
                    <a:pt x="573584" y="585608"/>
                  </a:cubicBezTo>
                  <a:cubicBezTo>
                    <a:pt x="577868" y="588719"/>
                    <a:pt x="581837" y="590668"/>
                    <a:pt x="583704" y="590668"/>
                  </a:cubicBezTo>
                  <a:cubicBezTo>
                    <a:pt x="589945" y="590668"/>
                    <a:pt x="609544" y="585953"/>
                    <a:pt x="615256" y="582929"/>
                  </a:cubicBezTo>
                  <a:cubicBezTo>
                    <a:pt x="622810" y="578929"/>
                    <a:pt x="629497" y="576099"/>
                    <a:pt x="634603" y="569534"/>
                  </a:cubicBezTo>
                  <a:cubicBezTo>
                    <a:pt x="638112" y="565023"/>
                    <a:pt x="644058" y="559621"/>
                    <a:pt x="649784" y="554651"/>
                  </a:cubicBezTo>
                  <a:cubicBezTo>
                    <a:pt x="652646" y="552167"/>
                    <a:pt x="655313" y="549892"/>
                    <a:pt x="657523" y="548103"/>
                  </a:cubicBezTo>
                  <a:cubicBezTo>
                    <a:pt x="659732" y="546314"/>
                    <a:pt x="661165" y="544981"/>
                    <a:pt x="662285" y="544234"/>
                  </a:cubicBezTo>
                  <a:cubicBezTo>
                    <a:pt x="663633" y="543335"/>
                    <a:pt x="664460" y="543409"/>
                    <a:pt x="665559" y="543043"/>
                  </a:cubicBezTo>
                  <a:cubicBezTo>
                    <a:pt x="666659" y="542676"/>
                    <a:pt x="667903" y="542279"/>
                    <a:pt x="669429" y="541852"/>
                  </a:cubicBezTo>
                  <a:cubicBezTo>
                    <a:pt x="672480" y="540999"/>
                    <a:pt x="676217" y="539965"/>
                    <a:pt x="680442" y="538876"/>
                  </a:cubicBezTo>
                  <a:cubicBezTo>
                    <a:pt x="688893" y="536696"/>
                    <a:pt x="699014" y="534272"/>
                    <a:pt x="705743" y="532030"/>
                  </a:cubicBezTo>
                  <a:cubicBezTo>
                    <a:pt x="719885" y="527316"/>
                    <a:pt x="727827" y="525040"/>
                    <a:pt x="736699" y="522505"/>
                  </a:cubicBezTo>
                  <a:cubicBezTo>
                    <a:pt x="741222" y="521213"/>
                    <a:pt x="744105" y="520409"/>
                    <a:pt x="745927" y="519230"/>
                  </a:cubicBezTo>
                  <a:cubicBezTo>
                    <a:pt x="747749" y="518051"/>
                    <a:pt x="749369" y="516491"/>
                    <a:pt x="751284" y="512087"/>
                  </a:cubicBezTo>
                  <a:cubicBezTo>
                    <a:pt x="755011" y="503514"/>
                    <a:pt x="756345" y="488699"/>
                    <a:pt x="756345" y="487083"/>
                  </a:cubicBezTo>
                  <a:cubicBezTo>
                    <a:pt x="756345" y="485432"/>
                    <a:pt x="756495" y="484101"/>
                    <a:pt x="756940" y="482023"/>
                  </a:cubicBezTo>
                  <a:cubicBezTo>
                    <a:pt x="757385" y="479946"/>
                    <a:pt x="758162" y="477286"/>
                    <a:pt x="759023" y="474880"/>
                  </a:cubicBezTo>
                  <a:cubicBezTo>
                    <a:pt x="759885" y="472473"/>
                    <a:pt x="760768" y="470157"/>
                    <a:pt x="762298" y="468033"/>
                  </a:cubicBezTo>
                  <a:cubicBezTo>
                    <a:pt x="763828" y="465909"/>
                    <a:pt x="766396" y="463569"/>
                    <a:pt x="770037" y="463569"/>
                  </a:cubicBezTo>
                  <a:cubicBezTo>
                    <a:pt x="770114" y="463569"/>
                    <a:pt x="773746" y="461871"/>
                    <a:pt x="777478" y="459699"/>
                  </a:cubicBezTo>
                  <a:cubicBezTo>
                    <a:pt x="779344" y="458613"/>
                    <a:pt x="781431" y="457495"/>
                    <a:pt x="783729" y="456723"/>
                  </a:cubicBezTo>
                  <a:cubicBezTo>
                    <a:pt x="786027" y="455951"/>
                    <a:pt x="788897" y="455698"/>
                    <a:pt x="791766" y="456723"/>
                  </a:cubicBezTo>
                  <a:cubicBezTo>
                    <a:pt x="796542" y="458428"/>
                    <a:pt x="799270" y="461883"/>
                    <a:pt x="802481" y="464462"/>
                  </a:cubicBezTo>
                  <a:cubicBezTo>
                    <a:pt x="805692" y="467040"/>
                    <a:pt x="808491" y="468629"/>
                    <a:pt x="812006" y="468629"/>
                  </a:cubicBezTo>
                  <a:cubicBezTo>
                    <a:pt x="822211" y="468629"/>
                    <a:pt x="830419" y="468629"/>
                    <a:pt x="835521" y="468629"/>
                  </a:cubicBezTo>
                  <a:cubicBezTo>
                    <a:pt x="835167" y="468629"/>
                    <a:pt x="836384" y="468657"/>
                    <a:pt x="837902" y="468331"/>
                  </a:cubicBezTo>
                  <a:cubicBezTo>
                    <a:pt x="839420" y="468005"/>
                    <a:pt x="841561" y="467432"/>
                    <a:pt x="843856" y="466843"/>
                  </a:cubicBezTo>
                  <a:cubicBezTo>
                    <a:pt x="848445" y="465664"/>
                    <a:pt x="854164" y="463972"/>
                    <a:pt x="859929" y="462378"/>
                  </a:cubicBezTo>
                  <a:cubicBezTo>
                    <a:pt x="865694" y="460784"/>
                    <a:pt x="871335" y="459423"/>
                    <a:pt x="876002" y="458211"/>
                  </a:cubicBezTo>
                  <a:cubicBezTo>
                    <a:pt x="878336" y="457605"/>
                    <a:pt x="880565" y="457094"/>
                    <a:pt x="882253" y="456723"/>
                  </a:cubicBezTo>
                  <a:cubicBezTo>
                    <a:pt x="883941" y="456351"/>
                    <a:pt x="884753" y="455830"/>
                    <a:pt x="886420" y="455830"/>
                  </a:cubicBezTo>
                  <a:cubicBezTo>
                    <a:pt x="890809" y="455830"/>
                    <a:pt x="899110" y="455532"/>
                    <a:pt x="919163" y="455532"/>
                  </a:cubicBezTo>
                  <a:cubicBezTo>
                    <a:pt x="939215" y="455532"/>
                    <a:pt x="956170" y="455830"/>
                    <a:pt x="959644" y="455830"/>
                  </a:cubicBezTo>
                  <a:cubicBezTo>
                    <a:pt x="959998" y="455830"/>
                    <a:pt x="960979" y="455811"/>
                    <a:pt x="961430" y="455830"/>
                  </a:cubicBezTo>
                  <a:cubicBezTo>
                    <a:pt x="959783" y="454714"/>
                    <a:pt x="959497" y="454779"/>
                    <a:pt x="957560" y="453151"/>
                  </a:cubicBezTo>
                  <a:cubicBezTo>
                    <a:pt x="952462" y="448864"/>
                    <a:pt x="946547" y="442910"/>
                    <a:pt x="946547" y="434696"/>
                  </a:cubicBezTo>
                  <a:cubicBezTo>
                    <a:pt x="946547" y="425686"/>
                    <a:pt x="942313" y="409166"/>
                    <a:pt x="941784" y="407014"/>
                  </a:cubicBezTo>
                  <a:lnTo>
                    <a:pt x="911126" y="381713"/>
                  </a:lnTo>
                  <a:lnTo>
                    <a:pt x="910828" y="381416"/>
                  </a:lnTo>
                  <a:cubicBezTo>
                    <a:pt x="910516" y="381207"/>
                    <a:pt x="906817" y="378940"/>
                    <a:pt x="903089" y="375760"/>
                  </a:cubicBezTo>
                  <a:cubicBezTo>
                    <a:pt x="901144" y="374101"/>
                    <a:pt x="899292" y="372431"/>
                    <a:pt x="897731" y="370402"/>
                  </a:cubicBezTo>
                  <a:cubicBezTo>
                    <a:pt x="896951" y="369388"/>
                    <a:pt x="896159" y="368201"/>
                    <a:pt x="895648" y="366830"/>
                  </a:cubicBezTo>
                  <a:cubicBezTo>
                    <a:pt x="895137" y="365460"/>
                    <a:pt x="894856" y="363453"/>
                    <a:pt x="895648" y="361473"/>
                  </a:cubicBezTo>
                  <a:cubicBezTo>
                    <a:pt x="898284" y="354883"/>
                    <a:pt x="909595" y="335629"/>
                    <a:pt x="914400" y="329623"/>
                  </a:cubicBezTo>
                  <a:cubicBezTo>
                    <a:pt x="915762" y="327921"/>
                    <a:pt x="921509" y="320066"/>
                    <a:pt x="926604" y="312955"/>
                  </a:cubicBezTo>
                  <a:cubicBezTo>
                    <a:pt x="931699" y="305843"/>
                    <a:pt x="936129" y="299262"/>
                    <a:pt x="936129" y="299262"/>
                  </a:cubicBezTo>
                  <a:lnTo>
                    <a:pt x="936724" y="298667"/>
                  </a:lnTo>
                  <a:lnTo>
                    <a:pt x="937320" y="298369"/>
                  </a:lnTo>
                  <a:cubicBezTo>
                    <a:pt x="937320" y="298369"/>
                    <a:pt x="945507" y="292612"/>
                    <a:pt x="953988" y="286463"/>
                  </a:cubicBezTo>
                  <a:cubicBezTo>
                    <a:pt x="958229" y="283389"/>
                    <a:pt x="962423" y="280137"/>
                    <a:pt x="965895" y="277533"/>
                  </a:cubicBezTo>
                  <a:cubicBezTo>
                    <a:pt x="969366" y="274930"/>
                    <a:pt x="972365" y="272552"/>
                    <a:pt x="972443" y="272473"/>
                  </a:cubicBezTo>
                  <a:cubicBezTo>
                    <a:pt x="973442" y="271474"/>
                    <a:pt x="977024" y="266644"/>
                    <a:pt x="979884" y="262353"/>
                  </a:cubicBezTo>
                  <a:cubicBezTo>
                    <a:pt x="981315" y="260208"/>
                    <a:pt x="982860" y="258071"/>
                    <a:pt x="983754" y="256400"/>
                  </a:cubicBezTo>
                  <a:cubicBezTo>
                    <a:pt x="984147" y="255665"/>
                    <a:pt x="984524" y="255071"/>
                    <a:pt x="984647" y="254614"/>
                  </a:cubicBezTo>
                  <a:cubicBezTo>
                    <a:pt x="984647" y="253707"/>
                    <a:pt x="984255" y="247197"/>
                    <a:pt x="983159" y="241517"/>
                  </a:cubicBezTo>
                  <a:cubicBezTo>
                    <a:pt x="982610" y="238677"/>
                    <a:pt x="981867" y="235988"/>
                    <a:pt x="981075" y="234076"/>
                  </a:cubicBezTo>
                  <a:cubicBezTo>
                    <a:pt x="980283" y="232164"/>
                    <a:pt x="979247" y="231421"/>
                    <a:pt x="979884" y="231694"/>
                  </a:cubicBezTo>
                  <a:cubicBezTo>
                    <a:pt x="977792" y="230798"/>
                    <a:pt x="974749" y="229011"/>
                    <a:pt x="970657" y="226634"/>
                  </a:cubicBezTo>
                  <a:cubicBezTo>
                    <a:pt x="966565" y="224257"/>
                    <a:pt x="961660" y="221322"/>
                    <a:pt x="956965" y="218300"/>
                  </a:cubicBezTo>
                  <a:cubicBezTo>
                    <a:pt x="952270" y="215278"/>
                    <a:pt x="947648" y="212077"/>
                    <a:pt x="944166" y="209370"/>
                  </a:cubicBezTo>
                  <a:cubicBezTo>
                    <a:pt x="942424" y="208017"/>
                    <a:pt x="941210" y="207046"/>
                    <a:pt x="939998" y="205798"/>
                  </a:cubicBezTo>
                  <a:cubicBezTo>
                    <a:pt x="939393" y="205175"/>
                    <a:pt x="938723" y="204496"/>
                    <a:pt x="938213" y="203715"/>
                  </a:cubicBezTo>
                  <a:cubicBezTo>
                    <a:pt x="937702" y="202933"/>
                    <a:pt x="937022" y="201996"/>
                    <a:pt x="937022" y="200143"/>
                  </a:cubicBezTo>
                  <a:cubicBezTo>
                    <a:pt x="937022" y="195891"/>
                    <a:pt x="936881" y="187017"/>
                    <a:pt x="938808" y="179307"/>
                  </a:cubicBezTo>
                  <a:cubicBezTo>
                    <a:pt x="939828" y="175226"/>
                    <a:pt x="941565" y="172298"/>
                    <a:pt x="942082" y="170675"/>
                  </a:cubicBezTo>
                  <a:cubicBezTo>
                    <a:pt x="942280" y="170054"/>
                    <a:pt x="942370" y="169825"/>
                    <a:pt x="942380" y="169782"/>
                  </a:cubicBezTo>
                  <a:cubicBezTo>
                    <a:pt x="940284" y="168105"/>
                    <a:pt x="935945" y="164798"/>
                    <a:pt x="932259" y="161448"/>
                  </a:cubicBezTo>
                  <a:cubicBezTo>
                    <a:pt x="930417" y="159772"/>
                    <a:pt x="928919" y="158082"/>
                    <a:pt x="927497" y="156387"/>
                  </a:cubicBezTo>
                  <a:cubicBezTo>
                    <a:pt x="926074" y="154693"/>
                    <a:pt x="924223" y="153468"/>
                    <a:pt x="924223" y="149839"/>
                  </a:cubicBezTo>
                  <a:cubicBezTo>
                    <a:pt x="924223" y="148932"/>
                    <a:pt x="923805" y="145187"/>
                    <a:pt x="923925" y="141207"/>
                  </a:cubicBezTo>
                  <a:cubicBezTo>
                    <a:pt x="924045" y="137227"/>
                    <a:pt x="924808" y="132589"/>
                    <a:pt x="927795" y="128408"/>
                  </a:cubicBezTo>
                  <a:cubicBezTo>
                    <a:pt x="931847" y="122734"/>
                    <a:pt x="931962" y="122275"/>
                    <a:pt x="931962" y="112334"/>
                  </a:cubicBezTo>
                  <a:cubicBezTo>
                    <a:pt x="931962" y="107364"/>
                    <a:pt x="931771" y="98617"/>
                    <a:pt x="931664" y="90605"/>
                  </a:cubicBezTo>
                  <a:cubicBezTo>
                    <a:pt x="931611" y="86600"/>
                    <a:pt x="931623" y="83038"/>
                    <a:pt x="931664" y="79890"/>
                  </a:cubicBezTo>
                  <a:cubicBezTo>
                    <a:pt x="931705" y="76742"/>
                    <a:pt x="931545" y="74529"/>
                    <a:pt x="931962" y="72448"/>
                  </a:cubicBezTo>
                  <a:cubicBezTo>
                    <a:pt x="932408" y="70218"/>
                    <a:pt x="933254" y="68589"/>
                    <a:pt x="934343" y="66495"/>
                  </a:cubicBezTo>
                  <a:cubicBezTo>
                    <a:pt x="935432" y="64401"/>
                    <a:pt x="936885" y="61985"/>
                    <a:pt x="938213" y="59649"/>
                  </a:cubicBezTo>
                  <a:cubicBezTo>
                    <a:pt x="940866" y="54978"/>
                    <a:pt x="943685" y="50019"/>
                    <a:pt x="944166" y="48338"/>
                  </a:cubicBezTo>
                  <a:cubicBezTo>
                    <a:pt x="945801" y="42613"/>
                    <a:pt x="949926" y="30902"/>
                    <a:pt x="951012" y="27800"/>
                  </a:cubicBezTo>
                  <a:lnTo>
                    <a:pt x="929581" y="1011"/>
                  </a:lnTo>
                  <a:cubicBezTo>
                    <a:pt x="928456" y="771"/>
                    <a:pt x="926980" y="408"/>
                    <a:pt x="924223" y="118"/>
                  </a:cubicBezTo>
                  <a:cubicBezTo>
                    <a:pt x="922384" y="-76"/>
                    <a:pt x="920498" y="2"/>
                    <a:pt x="919163" y="118"/>
                  </a:cubicBezTo>
                  <a:cubicBezTo>
                    <a:pt x="917827" y="234"/>
                    <a:pt x="917349" y="741"/>
                    <a:pt x="917972" y="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1" name="Serbest Form: Şekil 608">
              <a:extLst>
                <a:ext uri="{FF2B5EF4-FFF2-40B4-BE49-F238E27FC236}">
                  <a16:creationId xmlns:a16="http://schemas.microsoft.com/office/drawing/2014/main" id="{03D53B9F-ECBD-E4C7-00C6-1DFEE2F245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00554" y="3420367"/>
              <a:ext cx="791467" cy="733127"/>
            </a:xfrm>
            <a:custGeom>
              <a:avLst/>
              <a:gdLst>
                <a:gd name="connsiteX0" fmla="*/ 695920 w 791467"/>
                <a:gd name="connsiteY0" fmla="*/ 0 h 733127"/>
                <a:gd name="connsiteX1" fmla="*/ 686395 w 791467"/>
                <a:gd name="connsiteY1" fmla="*/ 30361 h 733127"/>
                <a:gd name="connsiteX2" fmla="*/ 685800 w 791467"/>
                <a:gd name="connsiteY2" fmla="*/ 31849 h 733127"/>
                <a:gd name="connsiteX3" fmla="*/ 684907 w 791467"/>
                <a:gd name="connsiteY3" fmla="*/ 32742 h 733127"/>
                <a:gd name="connsiteX4" fmla="*/ 660797 w 791467"/>
                <a:gd name="connsiteY4" fmla="*/ 51792 h 733127"/>
                <a:gd name="connsiteX5" fmla="*/ 659904 w 791467"/>
                <a:gd name="connsiteY5" fmla="*/ 52388 h 733127"/>
                <a:gd name="connsiteX6" fmla="*/ 659011 w 791467"/>
                <a:gd name="connsiteY6" fmla="*/ 52685 h 733127"/>
                <a:gd name="connsiteX7" fmla="*/ 621804 w 791467"/>
                <a:gd name="connsiteY7" fmla="*/ 63698 h 733127"/>
                <a:gd name="connsiteX8" fmla="*/ 621209 w 791467"/>
                <a:gd name="connsiteY8" fmla="*/ 63698 h 733127"/>
                <a:gd name="connsiteX9" fmla="*/ 620613 w 791467"/>
                <a:gd name="connsiteY9" fmla="*/ 63698 h 733127"/>
                <a:gd name="connsiteX10" fmla="*/ 564059 w 791467"/>
                <a:gd name="connsiteY10" fmla="*/ 64889 h 733127"/>
                <a:gd name="connsiteX11" fmla="*/ 541734 w 791467"/>
                <a:gd name="connsiteY11" fmla="*/ 71140 h 733127"/>
                <a:gd name="connsiteX12" fmla="*/ 525066 w 791467"/>
                <a:gd name="connsiteY12" fmla="*/ 75902 h 733127"/>
                <a:gd name="connsiteX13" fmla="*/ 515243 w 791467"/>
                <a:gd name="connsiteY13" fmla="*/ 79177 h 733127"/>
                <a:gd name="connsiteX14" fmla="*/ 505123 w 791467"/>
                <a:gd name="connsiteY14" fmla="*/ 79772 h 733127"/>
                <a:gd name="connsiteX15" fmla="*/ 492323 w 791467"/>
                <a:gd name="connsiteY15" fmla="*/ 78284 h 733127"/>
                <a:gd name="connsiteX16" fmla="*/ 471488 w 791467"/>
                <a:gd name="connsiteY16" fmla="*/ 74414 h 733127"/>
                <a:gd name="connsiteX17" fmla="*/ 462558 w 791467"/>
                <a:gd name="connsiteY17" fmla="*/ 74712 h 733127"/>
                <a:gd name="connsiteX18" fmla="*/ 445889 w 791467"/>
                <a:gd name="connsiteY18" fmla="*/ 76200 h 733127"/>
                <a:gd name="connsiteX19" fmla="*/ 417909 w 791467"/>
                <a:gd name="connsiteY19" fmla="*/ 79474 h 733127"/>
                <a:gd name="connsiteX20" fmla="*/ 408980 w 791467"/>
                <a:gd name="connsiteY20" fmla="*/ 83046 h 733127"/>
                <a:gd name="connsiteX21" fmla="*/ 393799 w 791467"/>
                <a:gd name="connsiteY21" fmla="*/ 90785 h 733127"/>
                <a:gd name="connsiteX22" fmla="*/ 373856 w 791467"/>
                <a:gd name="connsiteY22" fmla="*/ 101798 h 733127"/>
                <a:gd name="connsiteX23" fmla="*/ 373261 w 791467"/>
                <a:gd name="connsiteY23" fmla="*/ 102096 h 733127"/>
                <a:gd name="connsiteX24" fmla="*/ 372666 w 791467"/>
                <a:gd name="connsiteY24" fmla="*/ 102096 h 733127"/>
                <a:gd name="connsiteX25" fmla="*/ 333375 w 791467"/>
                <a:gd name="connsiteY25" fmla="*/ 111323 h 733127"/>
                <a:gd name="connsiteX26" fmla="*/ 322064 w 791467"/>
                <a:gd name="connsiteY26" fmla="*/ 155079 h 733127"/>
                <a:gd name="connsiteX27" fmla="*/ 321171 w 791467"/>
                <a:gd name="connsiteY27" fmla="*/ 158651 h 733127"/>
                <a:gd name="connsiteX28" fmla="*/ 317599 w 791467"/>
                <a:gd name="connsiteY28" fmla="*/ 158651 h 733127"/>
                <a:gd name="connsiteX29" fmla="*/ 272058 w 791467"/>
                <a:gd name="connsiteY29" fmla="*/ 161330 h 733127"/>
                <a:gd name="connsiteX30" fmla="*/ 240209 w 791467"/>
                <a:gd name="connsiteY30" fmla="*/ 174724 h 733127"/>
                <a:gd name="connsiteX31" fmla="*/ 233363 w 791467"/>
                <a:gd name="connsiteY31" fmla="*/ 187226 h 733127"/>
                <a:gd name="connsiteX32" fmla="*/ 256282 w 791467"/>
                <a:gd name="connsiteY32" fmla="*/ 203002 h 733127"/>
                <a:gd name="connsiteX33" fmla="*/ 259259 w 791467"/>
                <a:gd name="connsiteY33" fmla="*/ 205085 h 733127"/>
                <a:gd name="connsiteX34" fmla="*/ 258068 w 791467"/>
                <a:gd name="connsiteY34" fmla="*/ 208657 h 733127"/>
                <a:gd name="connsiteX35" fmla="*/ 254496 w 791467"/>
                <a:gd name="connsiteY35" fmla="*/ 217884 h 733127"/>
                <a:gd name="connsiteX36" fmla="*/ 246162 w 791467"/>
                <a:gd name="connsiteY36" fmla="*/ 231874 h 733127"/>
                <a:gd name="connsiteX37" fmla="*/ 244078 w 791467"/>
                <a:gd name="connsiteY37" fmla="*/ 236637 h 733127"/>
                <a:gd name="connsiteX38" fmla="*/ 241399 w 791467"/>
                <a:gd name="connsiteY38" fmla="*/ 246757 h 733127"/>
                <a:gd name="connsiteX39" fmla="*/ 239018 w 791467"/>
                <a:gd name="connsiteY39" fmla="*/ 264616 h 733127"/>
                <a:gd name="connsiteX40" fmla="*/ 228898 w 791467"/>
                <a:gd name="connsiteY40" fmla="*/ 293489 h 733127"/>
                <a:gd name="connsiteX41" fmla="*/ 216396 w 791467"/>
                <a:gd name="connsiteY41" fmla="*/ 302419 h 733127"/>
                <a:gd name="connsiteX42" fmla="*/ 200620 w 791467"/>
                <a:gd name="connsiteY42" fmla="*/ 305395 h 733127"/>
                <a:gd name="connsiteX43" fmla="*/ 164604 w 791467"/>
                <a:gd name="connsiteY43" fmla="*/ 307479 h 733127"/>
                <a:gd name="connsiteX44" fmla="*/ 120253 w 791467"/>
                <a:gd name="connsiteY44" fmla="*/ 306884 h 733127"/>
                <a:gd name="connsiteX45" fmla="*/ 59234 w 791467"/>
                <a:gd name="connsiteY45" fmla="*/ 312837 h 733127"/>
                <a:gd name="connsiteX46" fmla="*/ 27682 w 791467"/>
                <a:gd name="connsiteY46" fmla="*/ 318492 h 733127"/>
                <a:gd name="connsiteX47" fmla="*/ 6251 w 791467"/>
                <a:gd name="connsiteY47" fmla="*/ 323255 h 733127"/>
                <a:gd name="connsiteX48" fmla="*/ 0 w 791467"/>
                <a:gd name="connsiteY48" fmla="*/ 331887 h 733127"/>
                <a:gd name="connsiteX49" fmla="*/ 9823 w 791467"/>
                <a:gd name="connsiteY49" fmla="*/ 338138 h 733127"/>
                <a:gd name="connsiteX50" fmla="*/ 19645 w 791467"/>
                <a:gd name="connsiteY50" fmla="*/ 343198 h 733127"/>
                <a:gd name="connsiteX51" fmla="*/ 26194 w 791467"/>
                <a:gd name="connsiteY51" fmla="*/ 345281 h 733127"/>
                <a:gd name="connsiteX52" fmla="*/ 48220 w 791467"/>
                <a:gd name="connsiteY52" fmla="*/ 350341 h 733127"/>
                <a:gd name="connsiteX53" fmla="*/ 62805 w 791467"/>
                <a:gd name="connsiteY53" fmla="*/ 355104 h 733127"/>
                <a:gd name="connsiteX54" fmla="*/ 65782 w 791467"/>
                <a:gd name="connsiteY54" fmla="*/ 356295 h 733127"/>
                <a:gd name="connsiteX55" fmla="*/ 66080 w 791467"/>
                <a:gd name="connsiteY55" fmla="*/ 359271 h 733127"/>
                <a:gd name="connsiteX56" fmla="*/ 67270 w 791467"/>
                <a:gd name="connsiteY56" fmla="*/ 376535 h 733127"/>
                <a:gd name="connsiteX57" fmla="*/ 68461 w 791467"/>
                <a:gd name="connsiteY57" fmla="*/ 399455 h 733127"/>
                <a:gd name="connsiteX58" fmla="*/ 66675 w 791467"/>
                <a:gd name="connsiteY58" fmla="*/ 419100 h 733127"/>
                <a:gd name="connsiteX59" fmla="*/ 66377 w 791467"/>
                <a:gd name="connsiteY59" fmla="*/ 428923 h 733127"/>
                <a:gd name="connsiteX60" fmla="*/ 66377 w 791467"/>
                <a:gd name="connsiteY60" fmla="*/ 431602 h 733127"/>
                <a:gd name="connsiteX61" fmla="*/ 71438 w 791467"/>
                <a:gd name="connsiteY61" fmla="*/ 439043 h 733127"/>
                <a:gd name="connsiteX62" fmla="*/ 74414 w 791467"/>
                <a:gd name="connsiteY62" fmla="*/ 448866 h 733127"/>
                <a:gd name="connsiteX63" fmla="*/ 79177 w 791467"/>
                <a:gd name="connsiteY63" fmla="*/ 467916 h 733127"/>
                <a:gd name="connsiteX64" fmla="*/ 87511 w 791467"/>
                <a:gd name="connsiteY64" fmla="*/ 511076 h 733127"/>
                <a:gd name="connsiteX65" fmla="*/ 93166 w 791467"/>
                <a:gd name="connsiteY65" fmla="*/ 520601 h 733127"/>
                <a:gd name="connsiteX66" fmla="*/ 98227 w 791467"/>
                <a:gd name="connsiteY66" fmla="*/ 528340 h 733127"/>
                <a:gd name="connsiteX67" fmla="*/ 102096 w 791467"/>
                <a:gd name="connsiteY67" fmla="*/ 532507 h 733127"/>
                <a:gd name="connsiteX68" fmla="*/ 120551 w 791467"/>
                <a:gd name="connsiteY68" fmla="*/ 543223 h 733127"/>
                <a:gd name="connsiteX69" fmla="*/ 131862 w 791467"/>
                <a:gd name="connsiteY69" fmla="*/ 548878 h 733127"/>
                <a:gd name="connsiteX70" fmla="*/ 139303 w 791467"/>
                <a:gd name="connsiteY70" fmla="*/ 550962 h 733127"/>
                <a:gd name="connsiteX71" fmla="*/ 153293 w 791467"/>
                <a:gd name="connsiteY71" fmla="*/ 553641 h 733127"/>
                <a:gd name="connsiteX72" fmla="*/ 172045 w 791467"/>
                <a:gd name="connsiteY72" fmla="*/ 558998 h 733127"/>
                <a:gd name="connsiteX73" fmla="*/ 196155 w 791467"/>
                <a:gd name="connsiteY73" fmla="*/ 566738 h 733127"/>
                <a:gd name="connsiteX74" fmla="*/ 196453 w 791467"/>
                <a:gd name="connsiteY74" fmla="*/ 567035 h 733127"/>
                <a:gd name="connsiteX75" fmla="*/ 196751 w 791467"/>
                <a:gd name="connsiteY75" fmla="*/ 567035 h 733127"/>
                <a:gd name="connsiteX76" fmla="*/ 213717 w 791467"/>
                <a:gd name="connsiteY76" fmla="*/ 574179 h 733127"/>
                <a:gd name="connsiteX77" fmla="*/ 227112 w 791467"/>
                <a:gd name="connsiteY77" fmla="*/ 578941 h 733127"/>
                <a:gd name="connsiteX78" fmla="*/ 235446 w 791467"/>
                <a:gd name="connsiteY78" fmla="*/ 581025 h 733127"/>
                <a:gd name="connsiteX79" fmla="*/ 247650 w 791467"/>
                <a:gd name="connsiteY79" fmla="*/ 585490 h 733127"/>
                <a:gd name="connsiteX80" fmla="*/ 252413 w 791467"/>
                <a:gd name="connsiteY80" fmla="*/ 588169 h 733127"/>
                <a:gd name="connsiteX81" fmla="*/ 266105 w 791467"/>
                <a:gd name="connsiteY81" fmla="*/ 584895 h 733127"/>
                <a:gd name="connsiteX82" fmla="*/ 273546 w 791467"/>
                <a:gd name="connsiteY82" fmla="*/ 581323 h 733127"/>
                <a:gd name="connsiteX83" fmla="*/ 277118 w 791467"/>
                <a:gd name="connsiteY83" fmla="*/ 578644 h 733127"/>
                <a:gd name="connsiteX84" fmla="*/ 284262 w 791467"/>
                <a:gd name="connsiteY84" fmla="*/ 571202 h 733127"/>
                <a:gd name="connsiteX85" fmla="*/ 295275 w 791467"/>
                <a:gd name="connsiteY85" fmla="*/ 562570 h 733127"/>
                <a:gd name="connsiteX86" fmla="*/ 306884 w 791467"/>
                <a:gd name="connsiteY86" fmla="*/ 555129 h 733127"/>
                <a:gd name="connsiteX87" fmla="*/ 316706 w 791467"/>
                <a:gd name="connsiteY87" fmla="*/ 550962 h 733127"/>
                <a:gd name="connsiteX88" fmla="*/ 337840 w 791467"/>
                <a:gd name="connsiteY88" fmla="*/ 549473 h 733127"/>
                <a:gd name="connsiteX89" fmla="*/ 353318 w 791467"/>
                <a:gd name="connsiteY89" fmla="*/ 548581 h 733127"/>
                <a:gd name="connsiteX90" fmla="*/ 354806 w 791467"/>
                <a:gd name="connsiteY90" fmla="*/ 548581 h 733127"/>
                <a:gd name="connsiteX91" fmla="*/ 355997 w 791467"/>
                <a:gd name="connsiteY91" fmla="*/ 549176 h 733127"/>
                <a:gd name="connsiteX92" fmla="*/ 395585 w 791467"/>
                <a:gd name="connsiteY92" fmla="*/ 573286 h 733127"/>
                <a:gd name="connsiteX93" fmla="*/ 395883 w 791467"/>
                <a:gd name="connsiteY93" fmla="*/ 573584 h 733127"/>
                <a:gd name="connsiteX94" fmla="*/ 396478 w 791467"/>
                <a:gd name="connsiteY94" fmla="*/ 573881 h 733127"/>
                <a:gd name="connsiteX95" fmla="*/ 438745 w 791467"/>
                <a:gd name="connsiteY95" fmla="*/ 612874 h 733127"/>
                <a:gd name="connsiteX96" fmla="*/ 439341 w 791467"/>
                <a:gd name="connsiteY96" fmla="*/ 613172 h 733127"/>
                <a:gd name="connsiteX97" fmla="*/ 439638 w 791467"/>
                <a:gd name="connsiteY97" fmla="*/ 613470 h 733127"/>
                <a:gd name="connsiteX98" fmla="*/ 483096 w 791467"/>
                <a:gd name="connsiteY98" fmla="*/ 635794 h 733127"/>
                <a:gd name="connsiteX99" fmla="*/ 542032 w 791467"/>
                <a:gd name="connsiteY99" fmla="*/ 667048 h 733127"/>
                <a:gd name="connsiteX100" fmla="*/ 542925 w 791467"/>
                <a:gd name="connsiteY100" fmla="*/ 667345 h 733127"/>
                <a:gd name="connsiteX101" fmla="*/ 543520 w 791467"/>
                <a:gd name="connsiteY101" fmla="*/ 668238 h 733127"/>
                <a:gd name="connsiteX102" fmla="*/ 570309 w 791467"/>
                <a:gd name="connsiteY102" fmla="*/ 700683 h 733127"/>
                <a:gd name="connsiteX103" fmla="*/ 596801 w 791467"/>
                <a:gd name="connsiteY103" fmla="*/ 709910 h 733127"/>
                <a:gd name="connsiteX104" fmla="*/ 598884 w 791467"/>
                <a:gd name="connsiteY104" fmla="*/ 710803 h 733127"/>
                <a:gd name="connsiteX105" fmla="*/ 599480 w 791467"/>
                <a:gd name="connsiteY105" fmla="*/ 712589 h 733127"/>
                <a:gd name="connsiteX106" fmla="*/ 608409 w 791467"/>
                <a:gd name="connsiteY106" fmla="*/ 733127 h 733127"/>
                <a:gd name="connsiteX107" fmla="*/ 632817 w 791467"/>
                <a:gd name="connsiteY107" fmla="*/ 720626 h 733127"/>
                <a:gd name="connsiteX108" fmla="*/ 649784 w 791467"/>
                <a:gd name="connsiteY108" fmla="*/ 704850 h 733127"/>
                <a:gd name="connsiteX109" fmla="*/ 649486 w 791467"/>
                <a:gd name="connsiteY109" fmla="*/ 701278 h 733127"/>
                <a:gd name="connsiteX110" fmla="*/ 645914 w 791467"/>
                <a:gd name="connsiteY110" fmla="*/ 670917 h 733127"/>
                <a:gd name="connsiteX111" fmla="*/ 645914 w 791467"/>
                <a:gd name="connsiteY111" fmla="*/ 670620 h 733127"/>
                <a:gd name="connsiteX112" fmla="*/ 645914 w 791467"/>
                <a:gd name="connsiteY112" fmla="*/ 670322 h 733127"/>
                <a:gd name="connsiteX113" fmla="*/ 645021 w 791467"/>
                <a:gd name="connsiteY113" fmla="*/ 649188 h 733127"/>
                <a:gd name="connsiteX114" fmla="*/ 636687 w 791467"/>
                <a:gd name="connsiteY114" fmla="*/ 609302 h 733127"/>
                <a:gd name="connsiteX115" fmla="*/ 636091 w 791467"/>
                <a:gd name="connsiteY115" fmla="*/ 607219 h 733127"/>
                <a:gd name="connsiteX116" fmla="*/ 637580 w 791467"/>
                <a:gd name="connsiteY116" fmla="*/ 605433 h 733127"/>
                <a:gd name="connsiteX117" fmla="*/ 646807 w 791467"/>
                <a:gd name="connsiteY117" fmla="*/ 592931 h 733127"/>
                <a:gd name="connsiteX118" fmla="*/ 648295 w 791467"/>
                <a:gd name="connsiteY118" fmla="*/ 562868 h 733127"/>
                <a:gd name="connsiteX119" fmla="*/ 637877 w 791467"/>
                <a:gd name="connsiteY119" fmla="*/ 561380 h 733127"/>
                <a:gd name="connsiteX120" fmla="*/ 616744 w 791467"/>
                <a:gd name="connsiteY120" fmla="*/ 559296 h 733127"/>
                <a:gd name="connsiteX121" fmla="*/ 608112 w 791467"/>
                <a:gd name="connsiteY121" fmla="*/ 555427 h 733127"/>
                <a:gd name="connsiteX122" fmla="*/ 605731 w 791467"/>
                <a:gd name="connsiteY122" fmla="*/ 548283 h 733127"/>
                <a:gd name="connsiteX123" fmla="*/ 606921 w 791467"/>
                <a:gd name="connsiteY123" fmla="*/ 540544 h 733127"/>
                <a:gd name="connsiteX124" fmla="*/ 614660 w 791467"/>
                <a:gd name="connsiteY124" fmla="*/ 514052 h 733127"/>
                <a:gd name="connsiteX125" fmla="*/ 615256 w 791467"/>
                <a:gd name="connsiteY125" fmla="*/ 512564 h 733127"/>
                <a:gd name="connsiteX126" fmla="*/ 616446 w 791467"/>
                <a:gd name="connsiteY126" fmla="*/ 511671 h 733127"/>
                <a:gd name="connsiteX127" fmla="*/ 637877 w 791467"/>
                <a:gd name="connsiteY127" fmla="*/ 496788 h 733127"/>
                <a:gd name="connsiteX128" fmla="*/ 634306 w 791467"/>
                <a:gd name="connsiteY128" fmla="*/ 476250 h 733127"/>
                <a:gd name="connsiteX129" fmla="*/ 634008 w 791467"/>
                <a:gd name="connsiteY129" fmla="*/ 475357 h 733127"/>
                <a:gd name="connsiteX130" fmla="*/ 621506 w 791467"/>
                <a:gd name="connsiteY130" fmla="*/ 440531 h 733127"/>
                <a:gd name="connsiteX131" fmla="*/ 621209 w 791467"/>
                <a:gd name="connsiteY131" fmla="*/ 439936 h 733127"/>
                <a:gd name="connsiteX132" fmla="*/ 621209 w 791467"/>
                <a:gd name="connsiteY132" fmla="*/ 439341 h 733127"/>
                <a:gd name="connsiteX133" fmla="*/ 616446 w 791467"/>
                <a:gd name="connsiteY133" fmla="*/ 386953 h 733127"/>
                <a:gd name="connsiteX134" fmla="*/ 610195 w 791467"/>
                <a:gd name="connsiteY134" fmla="*/ 388144 h 733127"/>
                <a:gd name="connsiteX135" fmla="*/ 596206 w 791467"/>
                <a:gd name="connsiteY135" fmla="*/ 390227 h 733127"/>
                <a:gd name="connsiteX136" fmla="*/ 581918 w 791467"/>
                <a:gd name="connsiteY136" fmla="*/ 389930 h 733127"/>
                <a:gd name="connsiteX137" fmla="*/ 571202 w 791467"/>
                <a:gd name="connsiteY137" fmla="*/ 380702 h 733127"/>
                <a:gd name="connsiteX138" fmla="*/ 562868 w 791467"/>
                <a:gd name="connsiteY138" fmla="*/ 359866 h 733127"/>
                <a:gd name="connsiteX139" fmla="*/ 562570 w 791467"/>
                <a:gd name="connsiteY139" fmla="*/ 359866 h 733127"/>
                <a:gd name="connsiteX140" fmla="*/ 557213 w 791467"/>
                <a:gd name="connsiteY140" fmla="*/ 358973 h 733127"/>
                <a:gd name="connsiteX141" fmla="*/ 540841 w 791467"/>
                <a:gd name="connsiteY141" fmla="*/ 357485 h 733127"/>
                <a:gd name="connsiteX142" fmla="*/ 520005 w 791467"/>
                <a:gd name="connsiteY142" fmla="*/ 355997 h 733127"/>
                <a:gd name="connsiteX143" fmla="*/ 517922 w 791467"/>
                <a:gd name="connsiteY143" fmla="*/ 358378 h 733127"/>
                <a:gd name="connsiteX144" fmla="*/ 509588 w 791467"/>
                <a:gd name="connsiteY144" fmla="*/ 364331 h 733127"/>
                <a:gd name="connsiteX145" fmla="*/ 500658 w 791467"/>
                <a:gd name="connsiteY145" fmla="*/ 369391 h 733127"/>
                <a:gd name="connsiteX146" fmla="*/ 494109 w 791467"/>
                <a:gd name="connsiteY146" fmla="*/ 373261 h 733127"/>
                <a:gd name="connsiteX147" fmla="*/ 493514 w 791467"/>
                <a:gd name="connsiteY147" fmla="*/ 373559 h 733127"/>
                <a:gd name="connsiteX148" fmla="*/ 492621 w 791467"/>
                <a:gd name="connsiteY148" fmla="*/ 373856 h 733127"/>
                <a:gd name="connsiteX149" fmla="*/ 483096 w 791467"/>
                <a:gd name="connsiteY149" fmla="*/ 375642 h 733127"/>
                <a:gd name="connsiteX150" fmla="*/ 475655 w 791467"/>
                <a:gd name="connsiteY150" fmla="*/ 375642 h 733127"/>
                <a:gd name="connsiteX151" fmla="*/ 471785 w 791467"/>
                <a:gd name="connsiteY151" fmla="*/ 374749 h 733127"/>
                <a:gd name="connsiteX152" fmla="*/ 468213 w 791467"/>
                <a:gd name="connsiteY152" fmla="*/ 370284 h 733127"/>
                <a:gd name="connsiteX153" fmla="*/ 466725 w 791467"/>
                <a:gd name="connsiteY153" fmla="*/ 367605 h 733127"/>
                <a:gd name="connsiteX154" fmla="*/ 463451 w 791467"/>
                <a:gd name="connsiteY154" fmla="*/ 362843 h 733127"/>
                <a:gd name="connsiteX155" fmla="*/ 460177 w 791467"/>
                <a:gd name="connsiteY155" fmla="*/ 359271 h 733127"/>
                <a:gd name="connsiteX156" fmla="*/ 447080 w 791467"/>
                <a:gd name="connsiteY156" fmla="*/ 362843 h 733127"/>
                <a:gd name="connsiteX157" fmla="*/ 446484 w 791467"/>
                <a:gd name="connsiteY157" fmla="*/ 362843 h 733127"/>
                <a:gd name="connsiteX158" fmla="*/ 446187 w 791467"/>
                <a:gd name="connsiteY158" fmla="*/ 362843 h 733127"/>
                <a:gd name="connsiteX159" fmla="*/ 437257 w 791467"/>
                <a:gd name="connsiteY159" fmla="*/ 363736 h 733127"/>
                <a:gd name="connsiteX160" fmla="*/ 425351 w 791467"/>
                <a:gd name="connsiteY160" fmla="*/ 364629 h 733127"/>
                <a:gd name="connsiteX161" fmla="*/ 403027 w 791467"/>
                <a:gd name="connsiteY161" fmla="*/ 364331 h 733127"/>
                <a:gd name="connsiteX162" fmla="*/ 383679 w 791467"/>
                <a:gd name="connsiteY162" fmla="*/ 363736 h 733127"/>
                <a:gd name="connsiteX163" fmla="*/ 378916 w 791467"/>
                <a:gd name="connsiteY163" fmla="*/ 363736 h 733127"/>
                <a:gd name="connsiteX164" fmla="*/ 378916 w 791467"/>
                <a:gd name="connsiteY164" fmla="*/ 358973 h 733127"/>
                <a:gd name="connsiteX165" fmla="*/ 378916 w 791467"/>
                <a:gd name="connsiteY165" fmla="*/ 339328 h 733127"/>
                <a:gd name="connsiteX166" fmla="*/ 378916 w 791467"/>
                <a:gd name="connsiteY166" fmla="*/ 337840 h 733127"/>
                <a:gd name="connsiteX167" fmla="*/ 379809 w 791467"/>
                <a:gd name="connsiteY167" fmla="*/ 336352 h 733127"/>
                <a:gd name="connsiteX168" fmla="*/ 391120 w 791467"/>
                <a:gd name="connsiteY168" fmla="*/ 322957 h 733127"/>
                <a:gd name="connsiteX169" fmla="*/ 392013 w 791467"/>
                <a:gd name="connsiteY169" fmla="*/ 321766 h 733127"/>
                <a:gd name="connsiteX170" fmla="*/ 393204 w 791467"/>
                <a:gd name="connsiteY170" fmla="*/ 321469 h 733127"/>
                <a:gd name="connsiteX171" fmla="*/ 406301 w 791467"/>
                <a:gd name="connsiteY171" fmla="*/ 317004 h 733127"/>
                <a:gd name="connsiteX172" fmla="*/ 414933 w 791467"/>
                <a:gd name="connsiteY172" fmla="*/ 294382 h 733127"/>
                <a:gd name="connsiteX173" fmla="*/ 415230 w 791467"/>
                <a:gd name="connsiteY173" fmla="*/ 293191 h 733127"/>
                <a:gd name="connsiteX174" fmla="*/ 416123 w 791467"/>
                <a:gd name="connsiteY174" fmla="*/ 292596 h 733127"/>
                <a:gd name="connsiteX175" fmla="*/ 427732 w 791467"/>
                <a:gd name="connsiteY175" fmla="*/ 282178 h 733127"/>
                <a:gd name="connsiteX176" fmla="*/ 431602 w 791467"/>
                <a:gd name="connsiteY176" fmla="*/ 263723 h 733127"/>
                <a:gd name="connsiteX177" fmla="*/ 432197 w 791467"/>
                <a:gd name="connsiteY177" fmla="*/ 260747 h 733127"/>
                <a:gd name="connsiteX178" fmla="*/ 435471 w 791467"/>
                <a:gd name="connsiteY178" fmla="*/ 259854 h 733127"/>
                <a:gd name="connsiteX179" fmla="*/ 449759 w 791467"/>
                <a:gd name="connsiteY179" fmla="*/ 256877 h 733127"/>
                <a:gd name="connsiteX180" fmla="*/ 445591 w 791467"/>
                <a:gd name="connsiteY180" fmla="*/ 243780 h 733127"/>
                <a:gd name="connsiteX181" fmla="*/ 434280 w 791467"/>
                <a:gd name="connsiteY181" fmla="*/ 230088 h 733127"/>
                <a:gd name="connsiteX182" fmla="*/ 433090 w 791467"/>
                <a:gd name="connsiteY182" fmla="*/ 228600 h 733127"/>
                <a:gd name="connsiteX183" fmla="*/ 433388 w 791467"/>
                <a:gd name="connsiteY183" fmla="*/ 226814 h 733127"/>
                <a:gd name="connsiteX184" fmla="*/ 436662 w 791467"/>
                <a:gd name="connsiteY184" fmla="*/ 190202 h 733127"/>
                <a:gd name="connsiteX185" fmla="*/ 436959 w 791467"/>
                <a:gd name="connsiteY185" fmla="*/ 187226 h 733127"/>
                <a:gd name="connsiteX186" fmla="*/ 439638 w 791467"/>
                <a:gd name="connsiteY186" fmla="*/ 186333 h 733127"/>
                <a:gd name="connsiteX187" fmla="*/ 478631 w 791467"/>
                <a:gd name="connsiteY187" fmla="*/ 169962 h 733127"/>
                <a:gd name="connsiteX188" fmla="*/ 478929 w 791467"/>
                <a:gd name="connsiteY188" fmla="*/ 169962 h 733127"/>
                <a:gd name="connsiteX189" fmla="*/ 517922 w 791467"/>
                <a:gd name="connsiteY189" fmla="*/ 154781 h 733127"/>
                <a:gd name="connsiteX190" fmla="*/ 558701 w 791467"/>
                <a:gd name="connsiteY190" fmla="*/ 136922 h 733127"/>
                <a:gd name="connsiteX191" fmla="*/ 558998 w 791467"/>
                <a:gd name="connsiteY191" fmla="*/ 136624 h 733127"/>
                <a:gd name="connsiteX192" fmla="*/ 559296 w 791467"/>
                <a:gd name="connsiteY192" fmla="*/ 136624 h 733127"/>
                <a:gd name="connsiteX193" fmla="*/ 581620 w 791467"/>
                <a:gd name="connsiteY193" fmla="*/ 131564 h 733127"/>
                <a:gd name="connsiteX194" fmla="*/ 597991 w 791467"/>
                <a:gd name="connsiteY194" fmla="*/ 128290 h 733127"/>
                <a:gd name="connsiteX195" fmla="*/ 604242 w 791467"/>
                <a:gd name="connsiteY195" fmla="*/ 127397 h 733127"/>
                <a:gd name="connsiteX196" fmla="*/ 609005 w 791467"/>
                <a:gd name="connsiteY196" fmla="*/ 127397 h 733127"/>
                <a:gd name="connsiteX197" fmla="*/ 630138 w 791467"/>
                <a:gd name="connsiteY197" fmla="*/ 132755 h 733127"/>
                <a:gd name="connsiteX198" fmla="*/ 642938 w 791467"/>
                <a:gd name="connsiteY198" fmla="*/ 136029 h 733127"/>
                <a:gd name="connsiteX199" fmla="*/ 647402 w 791467"/>
                <a:gd name="connsiteY199" fmla="*/ 137220 h 733127"/>
                <a:gd name="connsiteX200" fmla="*/ 648891 w 791467"/>
                <a:gd name="connsiteY200" fmla="*/ 137517 h 733127"/>
                <a:gd name="connsiteX201" fmla="*/ 653653 w 791467"/>
                <a:gd name="connsiteY201" fmla="*/ 136624 h 733127"/>
                <a:gd name="connsiteX202" fmla="*/ 663178 w 791467"/>
                <a:gd name="connsiteY202" fmla="*/ 134838 h 733127"/>
                <a:gd name="connsiteX203" fmla="*/ 680740 w 791467"/>
                <a:gd name="connsiteY203" fmla="*/ 131564 h 733127"/>
                <a:gd name="connsiteX204" fmla="*/ 694134 w 791467"/>
                <a:gd name="connsiteY204" fmla="*/ 130373 h 733127"/>
                <a:gd name="connsiteX205" fmla="*/ 717054 w 791467"/>
                <a:gd name="connsiteY205" fmla="*/ 128588 h 733127"/>
                <a:gd name="connsiteX206" fmla="*/ 748606 w 791467"/>
                <a:gd name="connsiteY206" fmla="*/ 126206 h 733127"/>
                <a:gd name="connsiteX207" fmla="*/ 748903 w 791467"/>
                <a:gd name="connsiteY207" fmla="*/ 126206 h 733127"/>
                <a:gd name="connsiteX208" fmla="*/ 773013 w 791467"/>
                <a:gd name="connsiteY208" fmla="*/ 115193 h 733127"/>
                <a:gd name="connsiteX209" fmla="*/ 773609 w 791467"/>
                <a:gd name="connsiteY209" fmla="*/ 114895 h 733127"/>
                <a:gd name="connsiteX210" fmla="*/ 791468 w 791467"/>
                <a:gd name="connsiteY210" fmla="*/ 97334 h 733127"/>
                <a:gd name="connsiteX211" fmla="*/ 754559 w 791467"/>
                <a:gd name="connsiteY211" fmla="*/ 92571 h 733127"/>
                <a:gd name="connsiteX212" fmla="*/ 751880 w 791467"/>
                <a:gd name="connsiteY212" fmla="*/ 91976 h 733127"/>
                <a:gd name="connsiteX213" fmla="*/ 750689 w 791467"/>
                <a:gd name="connsiteY213" fmla="*/ 89297 h 733127"/>
                <a:gd name="connsiteX214" fmla="*/ 743248 w 791467"/>
                <a:gd name="connsiteY214" fmla="*/ 67270 h 733127"/>
                <a:gd name="connsiteX215" fmla="*/ 738188 w 791467"/>
                <a:gd name="connsiteY215" fmla="*/ 54769 h 733127"/>
                <a:gd name="connsiteX216" fmla="*/ 736699 w 791467"/>
                <a:gd name="connsiteY216" fmla="*/ 51197 h 733127"/>
                <a:gd name="connsiteX217" fmla="*/ 739973 w 791467"/>
                <a:gd name="connsiteY217" fmla="*/ 48816 h 733127"/>
                <a:gd name="connsiteX218" fmla="*/ 769144 w 791467"/>
                <a:gd name="connsiteY218" fmla="*/ 28873 h 733127"/>
                <a:gd name="connsiteX219" fmla="*/ 766465 w 791467"/>
                <a:gd name="connsiteY219" fmla="*/ 27087 h 733127"/>
                <a:gd name="connsiteX220" fmla="*/ 759619 w 791467"/>
                <a:gd name="connsiteY220" fmla="*/ 23217 h 733127"/>
                <a:gd name="connsiteX221" fmla="*/ 757238 w 791467"/>
                <a:gd name="connsiteY221" fmla="*/ 22027 h 733127"/>
                <a:gd name="connsiteX222" fmla="*/ 756940 w 791467"/>
                <a:gd name="connsiteY222" fmla="*/ 22027 h 733127"/>
                <a:gd name="connsiteX223" fmla="*/ 750689 w 791467"/>
                <a:gd name="connsiteY223" fmla="*/ 21431 h 733127"/>
                <a:gd name="connsiteX224" fmla="*/ 740866 w 791467"/>
                <a:gd name="connsiteY224" fmla="*/ 20538 h 733127"/>
                <a:gd name="connsiteX225" fmla="*/ 730746 w 791467"/>
                <a:gd name="connsiteY225" fmla="*/ 19348 h 733127"/>
                <a:gd name="connsiteX226" fmla="*/ 724495 w 791467"/>
                <a:gd name="connsiteY226" fmla="*/ 18455 h 733127"/>
                <a:gd name="connsiteX227" fmla="*/ 718840 w 791467"/>
                <a:gd name="connsiteY227" fmla="*/ 14883 h 733127"/>
                <a:gd name="connsiteX228" fmla="*/ 714077 w 791467"/>
                <a:gd name="connsiteY228" fmla="*/ 9823 h 733127"/>
                <a:gd name="connsiteX229" fmla="*/ 706338 w 791467"/>
                <a:gd name="connsiteY229" fmla="*/ 298 h 733127"/>
                <a:gd name="connsiteX230" fmla="*/ 706338 w 791467"/>
                <a:gd name="connsiteY230" fmla="*/ 0 h 733127"/>
                <a:gd name="connsiteX231" fmla="*/ 695920 w 791467"/>
                <a:gd name="connsiteY231" fmla="*/ 0 h 73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791467" h="733127">
                  <a:moveTo>
                    <a:pt x="695920" y="0"/>
                  </a:moveTo>
                  <a:lnTo>
                    <a:pt x="686395" y="30361"/>
                  </a:lnTo>
                  <a:lnTo>
                    <a:pt x="685800" y="31849"/>
                  </a:lnTo>
                  <a:lnTo>
                    <a:pt x="684907" y="32742"/>
                  </a:lnTo>
                  <a:lnTo>
                    <a:pt x="660797" y="51792"/>
                  </a:lnTo>
                  <a:lnTo>
                    <a:pt x="659904" y="52388"/>
                  </a:lnTo>
                  <a:lnTo>
                    <a:pt x="659011" y="52685"/>
                  </a:lnTo>
                  <a:lnTo>
                    <a:pt x="621804" y="63698"/>
                  </a:lnTo>
                  <a:lnTo>
                    <a:pt x="621209" y="63698"/>
                  </a:lnTo>
                  <a:lnTo>
                    <a:pt x="620613" y="63698"/>
                  </a:lnTo>
                  <a:lnTo>
                    <a:pt x="564059" y="64889"/>
                  </a:lnTo>
                  <a:cubicBezTo>
                    <a:pt x="564059" y="64889"/>
                    <a:pt x="553290" y="67838"/>
                    <a:pt x="541734" y="71140"/>
                  </a:cubicBezTo>
                  <a:cubicBezTo>
                    <a:pt x="535957" y="72791"/>
                    <a:pt x="529938" y="74446"/>
                    <a:pt x="525066" y="75902"/>
                  </a:cubicBezTo>
                  <a:cubicBezTo>
                    <a:pt x="520193" y="77358"/>
                    <a:pt x="516187" y="78799"/>
                    <a:pt x="515243" y="79177"/>
                  </a:cubicBezTo>
                  <a:cubicBezTo>
                    <a:pt x="511884" y="80520"/>
                    <a:pt x="509003" y="80032"/>
                    <a:pt x="505123" y="79772"/>
                  </a:cubicBezTo>
                  <a:cubicBezTo>
                    <a:pt x="501242" y="79512"/>
                    <a:pt x="496763" y="78973"/>
                    <a:pt x="492323" y="78284"/>
                  </a:cubicBezTo>
                  <a:cubicBezTo>
                    <a:pt x="483446" y="76906"/>
                    <a:pt x="474434" y="75004"/>
                    <a:pt x="471488" y="74414"/>
                  </a:cubicBezTo>
                  <a:cubicBezTo>
                    <a:pt x="471631" y="74443"/>
                    <a:pt x="467363" y="74417"/>
                    <a:pt x="462558" y="74712"/>
                  </a:cubicBezTo>
                  <a:cubicBezTo>
                    <a:pt x="457753" y="75006"/>
                    <a:pt x="451941" y="75602"/>
                    <a:pt x="445889" y="76200"/>
                  </a:cubicBezTo>
                  <a:cubicBezTo>
                    <a:pt x="433785" y="77396"/>
                    <a:pt x="421052" y="78950"/>
                    <a:pt x="417909" y="79474"/>
                  </a:cubicBezTo>
                  <a:cubicBezTo>
                    <a:pt x="417713" y="79507"/>
                    <a:pt x="413497" y="80898"/>
                    <a:pt x="408980" y="83046"/>
                  </a:cubicBezTo>
                  <a:cubicBezTo>
                    <a:pt x="404463" y="85195"/>
                    <a:pt x="399027" y="88022"/>
                    <a:pt x="393799" y="90785"/>
                  </a:cubicBezTo>
                  <a:cubicBezTo>
                    <a:pt x="383343" y="96312"/>
                    <a:pt x="373856" y="101798"/>
                    <a:pt x="373856" y="101798"/>
                  </a:cubicBezTo>
                  <a:lnTo>
                    <a:pt x="373261" y="102096"/>
                  </a:lnTo>
                  <a:lnTo>
                    <a:pt x="372666" y="102096"/>
                  </a:lnTo>
                  <a:lnTo>
                    <a:pt x="333375" y="111323"/>
                  </a:lnTo>
                  <a:lnTo>
                    <a:pt x="322064" y="155079"/>
                  </a:lnTo>
                  <a:lnTo>
                    <a:pt x="321171" y="158651"/>
                  </a:lnTo>
                  <a:lnTo>
                    <a:pt x="317599" y="158651"/>
                  </a:lnTo>
                  <a:lnTo>
                    <a:pt x="272058" y="161330"/>
                  </a:lnTo>
                  <a:lnTo>
                    <a:pt x="240209" y="174724"/>
                  </a:lnTo>
                  <a:lnTo>
                    <a:pt x="233363" y="187226"/>
                  </a:lnTo>
                  <a:lnTo>
                    <a:pt x="256282" y="203002"/>
                  </a:lnTo>
                  <a:lnTo>
                    <a:pt x="259259" y="205085"/>
                  </a:lnTo>
                  <a:lnTo>
                    <a:pt x="258068" y="208657"/>
                  </a:lnTo>
                  <a:cubicBezTo>
                    <a:pt x="258068" y="208657"/>
                    <a:pt x="256676" y="212902"/>
                    <a:pt x="254496" y="217884"/>
                  </a:cubicBezTo>
                  <a:cubicBezTo>
                    <a:pt x="252316" y="222867"/>
                    <a:pt x="249830" y="228206"/>
                    <a:pt x="246162" y="231874"/>
                  </a:cubicBezTo>
                  <a:cubicBezTo>
                    <a:pt x="246152" y="231884"/>
                    <a:pt x="244996" y="233882"/>
                    <a:pt x="244078" y="236637"/>
                  </a:cubicBezTo>
                  <a:cubicBezTo>
                    <a:pt x="243160" y="239391"/>
                    <a:pt x="242125" y="243130"/>
                    <a:pt x="241399" y="246757"/>
                  </a:cubicBezTo>
                  <a:cubicBezTo>
                    <a:pt x="239949" y="254010"/>
                    <a:pt x="239018" y="261802"/>
                    <a:pt x="239018" y="264616"/>
                  </a:cubicBezTo>
                  <a:cubicBezTo>
                    <a:pt x="239018" y="273950"/>
                    <a:pt x="233902" y="284731"/>
                    <a:pt x="228898" y="293489"/>
                  </a:cubicBezTo>
                  <a:cubicBezTo>
                    <a:pt x="225886" y="298759"/>
                    <a:pt x="221063" y="301382"/>
                    <a:pt x="216396" y="302419"/>
                  </a:cubicBezTo>
                  <a:cubicBezTo>
                    <a:pt x="211729" y="303456"/>
                    <a:pt x="206764" y="303720"/>
                    <a:pt x="200620" y="305395"/>
                  </a:cubicBezTo>
                  <a:cubicBezTo>
                    <a:pt x="192580" y="307588"/>
                    <a:pt x="179580" y="307630"/>
                    <a:pt x="164604" y="307479"/>
                  </a:cubicBezTo>
                  <a:cubicBezTo>
                    <a:pt x="149628" y="307328"/>
                    <a:pt x="133338" y="306884"/>
                    <a:pt x="120253" y="306884"/>
                  </a:cubicBezTo>
                  <a:cubicBezTo>
                    <a:pt x="94371" y="306884"/>
                    <a:pt x="71918" y="311568"/>
                    <a:pt x="59234" y="312837"/>
                  </a:cubicBezTo>
                  <a:cubicBezTo>
                    <a:pt x="53908" y="313369"/>
                    <a:pt x="39971" y="315945"/>
                    <a:pt x="27682" y="318492"/>
                  </a:cubicBezTo>
                  <a:cubicBezTo>
                    <a:pt x="16329" y="320846"/>
                    <a:pt x="7719" y="322929"/>
                    <a:pt x="6251" y="323255"/>
                  </a:cubicBezTo>
                  <a:lnTo>
                    <a:pt x="0" y="331887"/>
                  </a:lnTo>
                  <a:cubicBezTo>
                    <a:pt x="1611" y="332967"/>
                    <a:pt x="4521" y="335074"/>
                    <a:pt x="9823" y="338138"/>
                  </a:cubicBezTo>
                  <a:cubicBezTo>
                    <a:pt x="13113" y="340039"/>
                    <a:pt x="16573" y="341844"/>
                    <a:pt x="19645" y="343198"/>
                  </a:cubicBezTo>
                  <a:cubicBezTo>
                    <a:pt x="22717" y="344551"/>
                    <a:pt x="25563" y="345281"/>
                    <a:pt x="26194" y="345281"/>
                  </a:cubicBezTo>
                  <a:cubicBezTo>
                    <a:pt x="32217" y="345281"/>
                    <a:pt x="40434" y="347899"/>
                    <a:pt x="48220" y="350341"/>
                  </a:cubicBezTo>
                  <a:cubicBezTo>
                    <a:pt x="56006" y="352784"/>
                    <a:pt x="62805" y="355104"/>
                    <a:pt x="62805" y="355104"/>
                  </a:cubicBezTo>
                  <a:lnTo>
                    <a:pt x="65782" y="356295"/>
                  </a:lnTo>
                  <a:lnTo>
                    <a:pt x="66080" y="359271"/>
                  </a:lnTo>
                  <a:cubicBezTo>
                    <a:pt x="66080" y="359271"/>
                    <a:pt x="66667" y="367494"/>
                    <a:pt x="67270" y="376535"/>
                  </a:cubicBezTo>
                  <a:cubicBezTo>
                    <a:pt x="67873" y="385576"/>
                    <a:pt x="68461" y="395317"/>
                    <a:pt x="68461" y="399455"/>
                  </a:cubicBezTo>
                  <a:cubicBezTo>
                    <a:pt x="68461" y="404122"/>
                    <a:pt x="67258" y="411665"/>
                    <a:pt x="66675" y="419100"/>
                  </a:cubicBezTo>
                  <a:cubicBezTo>
                    <a:pt x="66383" y="422818"/>
                    <a:pt x="66186" y="426389"/>
                    <a:pt x="66377" y="428923"/>
                  </a:cubicBezTo>
                  <a:cubicBezTo>
                    <a:pt x="66569" y="431457"/>
                    <a:pt x="67613" y="432528"/>
                    <a:pt x="66377" y="431602"/>
                  </a:cubicBezTo>
                  <a:cubicBezTo>
                    <a:pt x="69079" y="433628"/>
                    <a:pt x="70254" y="436147"/>
                    <a:pt x="71438" y="439043"/>
                  </a:cubicBezTo>
                  <a:cubicBezTo>
                    <a:pt x="72621" y="441939"/>
                    <a:pt x="73484" y="445377"/>
                    <a:pt x="74414" y="448866"/>
                  </a:cubicBezTo>
                  <a:cubicBezTo>
                    <a:pt x="76274" y="455843"/>
                    <a:pt x="78031" y="463331"/>
                    <a:pt x="79177" y="467916"/>
                  </a:cubicBezTo>
                  <a:cubicBezTo>
                    <a:pt x="81729" y="478126"/>
                    <a:pt x="87360" y="510223"/>
                    <a:pt x="87511" y="511076"/>
                  </a:cubicBezTo>
                  <a:cubicBezTo>
                    <a:pt x="87923" y="511846"/>
                    <a:pt x="90107" y="515679"/>
                    <a:pt x="93166" y="520601"/>
                  </a:cubicBezTo>
                  <a:cubicBezTo>
                    <a:pt x="94844" y="523300"/>
                    <a:pt x="96519" y="526114"/>
                    <a:pt x="98227" y="528340"/>
                  </a:cubicBezTo>
                  <a:cubicBezTo>
                    <a:pt x="99935" y="530565"/>
                    <a:pt x="101754" y="532302"/>
                    <a:pt x="102096" y="532507"/>
                  </a:cubicBezTo>
                  <a:cubicBezTo>
                    <a:pt x="105303" y="534431"/>
                    <a:pt x="112770" y="538966"/>
                    <a:pt x="120551" y="543223"/>
                  </a:cubicBezTo>
                  <a:cubicBezTo>
                    <a:pt x="124441" y="545351"/>
                    <a:pt x="128419" y="547463"/>
                    <a:pt x="131862" y="548878"/>
                  </a:cubicBezTo>
                  <a:cubicBezTo>
                    <a:pt x="135304" y="550293"/>
                    <a:pt x="138188" y="550962"/>
                    <a:pt x="139303" y="550962"/>
                  </a:cubicBezTo>
                  <a:cubicBezTo>
                    <a:pt x="142998" y="550962"/>
                    <a:pt x="147536" y="552144"/>
                    <a:pt x="153293" y="553641"/>
                  </a:cubicBezTo>
                  <a:cubicBezTo>
                    <a:pt x="159050" y="555138"/>
                    <a:pt x="165690" y="557031"/>
                    <a:pt x="172045" y="558998"/>
                  </a:cubicBezTo>
                  <a:cubicBezTo>
                    <a:pt x="184756" y="562933"/>
                    <a:pt x="196155" y="566738"/>
                    <a:pt x="196155" y="566738"/>
                  </a:cubicBezTo>
                  <a:lnTo>
                    <a:pt x="196453" y="567035"/>
                  </a:lnTo>
                  <a:lnTo>
                    <a:pt x="196751" y="567035"/>
                  </a:lnTo>
                  <a:cubicBezTo>
                    <a:pt x="196751" y="567035"/>
                    <a:pt x="204662" y="570616"/>
                    <a:pt x="213717" y="574179"/>
                  </a:cubicBezTo>
                  <a:cubicBezTo>
                    <a:pt x="218245" y="575960"/>
                    <a:pt x="223047" y="577641"/>
                    <a:pt x="227112" y="578941"/>
                  </a:cubicBezTo>
                  <a:cubicBezTo>
                    <a:pt x="231176" y="580242"/>
                    <a:pt x="234702" y="581025"/>
                    <a:pt x="235446" y="581025"/>
                  </a:cubicBezTo>
                  <a:cubicBezTo>
                    <a:pt x="241016" y="581025"/>
                    <a:pt x="245092" y="583572"/>
                    <a:pt x="247650" y="585490"/>
                  </a:cubicBezTo>
                  <a:cubicBezTo>
                    <a:pt x="250208" y="587408"/>
                    <a:pt x="251311" y="588169"/>
                    <a:pt x="252413" y="588169"/>
                  </a:cubicBezTo>
                  <a:cubicBezTo>
                    <a:pt x="253832" y="588169"/>
                    <a:pt x="260466" y="587009"/>
                    <a:pt x="266105" y="584895"/>
                  </a:cubicBezTo>
                  <a:cubicBezTo>
                    <a:pt x="268924" y="583837"/>
                    <a:pt x="271482" y="582532"/>
                    <a:pt x="273546" y="581323"/>
                  </a:cubicBezTo>
                  <a:cubicBezTo>
                    <a:pt x="275611" y="580113"/>
                    <a:pt x="276996" y="578846"/>
                    <a:pt x="277118" y="578644"/>
                  </a:cubicBezTo>
                  <a:cubicBezTo>
                    <a:pt x="278741" y="575939"/>
                    <a:pt x="281122" y="573888"/>
                    <a:pt x="284262" y="571202"/>
                  </a:cubicBezTo>
                  <a:cubicBezTo>
                    <a:pt x="287402" y="568516"/>
                    <a:pt x="291337" y="565350"/>
                    <a:pt x="295275" y="562570"/>
                  </a:cubicBezTo>
                  <a:cubicBezTo>
                    <a:pt x="299213" y="559791"/>
                    <a:pt x="303255" y="557191"/>
                    <a:pt x="306884" y="555129"/>
                  </a:cubicBezTo>
                  <a:cubicBezTo>
                    <a:pt x="310512" y="553067"/>
                    <a:pt x="313442" y="551506"/>
                    <a:pt x="316706" y="550962"/>
                  </a:cubicBezTo>
                  <a:cubicBezTo>
                    <a:pt x="321076" y="550234"/>
                    <a:pt x="329683" y="549927"/>
                    <a:pt x="337840" y="549473"/>
                  </a:cubicBezTo>
                  <a:cubicBezTo>
                    <a:pt x="345997" y="549020"/>
                    <a:pt x="353318" y="548581"/>
                    <a:pt x="353318" y="548581"/>
                  </a:cubicBezTo>
                  <a:lnTo>
                    <a:pt x="354806" y="548581"/>
                  </a:lnTo>
                  <a:lnTo>
                    <a:pt x="355997" y="549176"/>
                  </a:lnTo>
                  <a:lnTo>
                    <a:pt x="395585" y="573286"/>
                  </a:lnTo>
                  <a:lnTo>
                    <a:pt x="395883" y="573584"/>
                  </a:lnTo>
                  <a:lnTo>
                    <a:pt x="396478" y="573881"/>
                  </a:lnTo>
                  <a:lnTo>
                    <a:pt x="438745" y="612874"/>
                  </a:lnTo>
                  <a:lnTo>
                    <a:pt x="439341" y="613172"/>
                  </a:lnTo>
                  <a:lnTo>
                    <a:pt x="439638" y="613470"/>
                  </a:lnTo>
                  <a:lnTo>
                    <a:pt x="483096" y="635794"/>
                  </a:lnTo>
                  <a:lnTo>
                    <a:pt x="542032" y="667048"/>
                  </a:lnTo>
                  <a:lnTo>
                    <a:pt x="542925" y="667345"/>
                  </a:lnTo>
                  <a:lnTo>
                    <a:pt x="543520" y="668238"/>
                  </a:lnTo>
                  <a:lnTo>
                    <a:pt x="570309" y="700683"/>
                  </a:lnTo>
                  <a:lnTo>
                    <a:pt x="596801" y="709910"/>
                  </a:lnTo>
                  <a:lnTo>
                    <a:pt x="598884" y="710803"/>
                  </a:lnTo>
                  <a:lnTo>
                    <a:pt x="599480" y="712589"/>
                  </a:lnTo>
                  <a:lnTo>
                    <a:pt x="608409" y="733127"/>
                  </a:lnTo>
                  <a:lnTo>
                    <a:pt x="632817" y="720626"/>
                  </a:lnTo>
                  <a:lnTo>
                    <a:pt x="649784" y="704850"/>
                  </a:lnTo>
                  <a:lnTo>
                    <a:pt x="649486" y="701278"/>
                  </a:lnTo>
                  <a:lnTo>
                    <a:pt x="645914" y="670917"/>
                  </a:lnTo>
                  <a:lnTo>
                    <a:pt x="645914" y="670620"/>
                  </a:lnTo>
                  <a:lnTo>
                    <a:pt x="645914" y="670322"/>
                  </a:lnTo>
                  <a:lnTo>
                    <a:pt x="645021" y="649188"/>
                  </a:lnTo>
                  <a:lnTo>
                    <a:pt x="636687" y="609302"/>
                  </a:lnTo>
                  <a:lnTo>
                    <a:pt x="636091" y="607219"/>
                  </a:lnTo>
                  <a:lnTo>
                    <a:pt x="637580" y="605433"/>
                  </a:lnTo>
                  <a:lnTo>
                    <a:pt x="646807" y="592931"/>
                  </a:lnTo>
                  <a:lnTo>
                    <a:pt x="648295" y="562868"/>
                  </a:lnTo>
                  <a:cubicBezTo>
                    <a:pt x="645864" y="562499"/>
                    <a:pt x="643529" y="562133"/>
                    <a:pt x="637877" y="561380"/>
                  </a:cubicBezTo>
                  <a:cubicBezTo>
                    <a:pt x="629965" y="560325"/>
                    <a:pt x="620699" y="559296"/>
                    <a:pt x="616744" y="559296"/>
                  </a:cubicBezTo>
                  <a:cubicBezTo>
                    <a:pt x="613322" y="559296"/>
                    <a:pt x="609921" y="557786"/>
                    <a:pt x="608112" y="555427"/>
                  </a:cubicBezTo>
                  <a:cubicBezTo>
                    <a:pt x="606303" y="553067"/>
                    <a:pt x="605803" y="550459"/>
                    <a:pt x="605731" y="548283"/>
                  </a:cubicBezTo>
                  <a:cubicBezTo>
                    <a:pt x="605586" y="543931"/>
                    <a:pt x="606921" y="540544"/>
                    <a:pt x="606921" y="540544"/>
                  </a:cubicBezTo>
                  <a:lnTo>
                    <a:pt x="614660" y="514052"/>
                  </a:lnTo>
                  <a:lnTo>
                    <a:pt x="615256" y="512564"/>
                  </a:lnTo>
                  <a:lnTo>
                    <a:pt x="616446" y="511671"/>
                  </a:lnTo>
                  <a:lnTo>
                    <a:pt x="637877" y="496788"/>
                  </a:lnTo>
                  <a:lnTo>
                    <a:pt x="634306" y="476250"/>
                  </a:lnTo>
                  <a:lnTo>
                    <a:pt x="634008" y="475357"/>
                  </a:lnTo>
                  <a:lnTo>
                    <a:pt x="621506" y="440531"/>
                  </a:lnTo>
                  <a:lnTo>
                    <a:pt x="621209" y="439936"/>
                  </a:lnTo>
                  <a:lnTo>
                    <a:pt x="621209" y="439341"/>
                  </a:lnTo>
                  <a:lnTo>
                    <a:pt x="616446" y="386953"/>
                  </a:lnTo>
                  <a:cubicBezTo>
                    <a:pt x="615086" y="387131"/>
                    <a:pt x="613352" y="387552"/>
                    <a:pt x="610195" y="388144"/>
                  </a:cubicBezTo>
                  <a:cubicBezTo>
                    <a:pt x="606141" y="388904"/>
                    <a:pt x="601142" y="389722"/>
                    <a:pt x="596206" y="390227"/>
                  </a:cubicBezTo>
                  <a:cubicBezTo>
                    <a:pt x="591269" y="390732"/>
                    <a:pt x="586457" y="390981"/>
                    <a:pt x="581918" y="389930"/>
                  </a:cubicBezTo>
                  <a:cubicBezTo>
                    <a:pt x="577379" y="388878"/>
                    <a:pt x="572577" y="385858"/>
                    <a:pt x="571202" y="380702"/>
                  </a:cubicBezTo>
                  <a:cubicBezTo>
                    <a:pt x="567990" y="368658"/>
                    <a:pt x="564830" y="362592"/>
                    <a:pt x="562868" y="359866"/>
                  </a:cubicBezTo>
                  <a:cubicBezTo>
                    <a:pt x="562746" y="359832"/>
                    <a:pt x="562712" y="359902"/>
                    <a:pt x="562570" y="359866"/>
                  </a:cubicBezTo>
                  <a:cubicBezTo>
                    <a:pt x="561363" y="359567"/>
                    <a:pt x="559450" y="359280"/>
                    <a:pt x="557213" y="358973"/>
                  </a:cubicBezTo>
                  <a:cubicBezTo>
                    <a:pt x="552738" y="358362"/>
                    <a:pt x="546688" y="357907"/>
                    <a:pt x="540841" y="357485"/>
                  </a:cubicBezTo>
                  <a:cubicBezTo>
                    <a:pt x="530207" y="356719"/>
                    <a:pt x="521803" y="356067"/>
                    <a:pt x="520005" y="355997"/>
                  </a:cubicBezTo>
                  <a:cubicBezTo>
                    <a:pt x="519328" y="356731"/>
                    <a:pt x="519240" y="357129"/>
                    <a:pt x="517922" y="358378"/>
                  </a:cubicBezTo>
                  <a:cubicBezTo>
                    <a:pt x="515727" y="360457"/>
                    <a:pt x="513035" y="362952"/>
                    <a:pt x="509588" y="364331"/>
                  </a:cubicBezTo>
                  <a:cubicBezTo>
                    <a:pt x="508325" y="364836"/>
                    <a:pt x="504104" y="367303"/>
                    <a:pt x="500658" y="369391"/>
                  </a:cubicBezTo>
                  <a:cubicBezTo>
                    <a:pt x="497212" y="371480"/>
                    <a:pt x="494109" y="373261"/>
                    <a:pt x="494109" y="373261"/>
                  </a:cubicBezTo>
                  <a:lnTo>
                    <a:pt x="493514" y="373559"/>
                  </a:lnTo>
                  <a:lnTo>
                    <a:pt x="492621" y="373856"/>
                  </a:lnTo>
                  <a:cubicBezTo>
                    <a:pt x="492621" y="373856"/>
                    <a:pt x="488038" y="375068"/>
                    <a:pt x="483096" y="375642"/>
                  </a:cubicBezTo>
                  <a:cubicBezTo>
                    <a:pt x="480625" y="375929"/>
                    <a:pt x="478126" y="375917"/>
                    <a:pt x="475655" y="375642"/>
                  </a:cubicBezTo>
                  <a:cubicBezTo>
                    <a:pt x="474419" y="375505"/>
                    <a:pt x="473178" y="375460"/>
                    <a:pt x="471785" y="374749"/>
                  </a:cubicBezTo>
                  <a:cubicBezTo>
                    <a:pt x="470393" y="374039"/>
                    <a:pt x="468649" y="372462"/>
                    <a:pt x="468213" y="370284"/>
                  </a:cubicBezTo>
                  <a:cubicBezTo>
                    <a:pt x="468282" y="370628"/>
                    <a:pt x="467665" y="369033"/>
                    <a:pt x="466725" y="367605"/>
                  </a:cubicBezTo>
                  <a:cubicBezTo>
                    <a:pt x="465785" y="366178"/>
                    <a:pt x="464720" y="364418"/>
                    <a:pt x="463451" y="362843"/>
                  </a:cubicBezTo>
                  <a:cubicBezTo>
                    <a:pt x="461829" y="360832"/>
                    <a:pt x="461114" y="360321"/>
                    <a:pt x="460177" y="359271"/>
                  </a:cubicBezTo>
                  <a:lnTo>
                    <a:pt x="447080" y="362843"/>
                  </a:lnTo>
                  <a:lnTo>
                    <a:pt x="446484" y="362843"/>
                  </a:lnTo>
                  <a:lnTo>
                    <a:pt x="446187" y="362843"/>
                  </a:lnTo>
                  <a:cubicBezTo>
                    <a:pt x="446187" y="362843"/>
                    <a:pt x="441960" y="363308"/>
                    <a:pt x="437257" y="363736"/>
                  </a:cubicBezTo>
                  <a:cubicBezTo>
                    <a:pt x="432554" y="364164"/>
                    <a:pt x="427845" y="364629"/>
                    <a:pt x="425351" y="364629"/>
                  </a:cubicBezTo>
                  <a:cubicBezTo>
                    <a:pt x="423253" y="364629"/>
                    <a:pt x="413022" y="364544"/>
                    <a:pt x="403027" y="364331"/>
                  </a:cubicBezTo>
                  <a:cubicBezTo>
                    <a:pt x="393031" y="364118"/>
                    <a:pt x="383679" y="363736"/>
                    <a:pt x="383679" y="363736"/>
                  </a:cubicBezTo>
                  <a:lnTo>
                    <a:pt x="378916" y="363736"/>
                  </a:lnTo>
                  <a:lnTo>
                    <a:pt x="378916" y="358973"/>
                  </a:lnTo>
                  <a:lnTo>
                    <a:pt x="378916" y="339328"/>
                  </a:lnTo>
                  <a:lnTo>
                    <a:pt x="378916" y="337840"/>
                  </a:lnTo>
                  <a:lnTo>
                    <a:pt x="379809" y="336352"/>
                  </a:lnTo>
                  <a:lnTo>
                    <a:pt x="391120" y="322957"/>
                  </a:lnTo>
                  <a:lnTo>
                    <a:pt x="392013" y="321766"/>
                  </a:lnTo>
                  <a:lnTo>
                    <a:pt x="393204" y="321469"/>
                  </a:lnTo>
                  <a:lnTo>
                    <a:pt x="406301" y="317004"/>
                  </a:lnTo>
                  <a:lnTo>
                    <a:pt x="414933" y="294382"/>
                  </a:lnTo>
                  <a:lnTo>
                    <a:pt x="415230" y="293191"/>
                  </a:lnTo>
                  <a:lnTo>
                    <a:pt x="416123" y="292596"/>
                  </a:lnTo>
                  <a:lnTo>
                    <a:pt x="427732" y="282178"/>
                  </a:lnTo>
                  <a:lnTo>
                    <a:pt x="431602" y="263723"/>
                  </a:lnTo>
                  <a:lnTo>
                    <a:pt x="432197" y="260747"/>
                  </a:lnTo>
                  <a:lnTo>
                    <a:pt x="435471" y="259854"/>
                  </a:lnTo>
                  <a:lnTo>
                    <a:pt x="449759" y="256877"/>
                  </a:lnTo>
                  <a:lnTo>
                    <a:pt x="445591" y="243780"/>
                  </a:lnTo>
                  <a:lnTo>
                    <a:pt x="434280" y="230088"/>
                  </a:lnTo>
                  <a:lnTo>
                    <a:pt x="433090" y="228600"/>
                  </a:lnTo>
                  <a:lnTo>
                    <a:pt x="433388" y="226814"/>
                  </a:lnTo>
                  <a:lnTo>
                    <a:pt x="436662" y="190202"/>
                  </a:lnTo>
                  <a:lnTo>
                    <a:pt x="436959" y="187226"/>
                  </a:lnTo>
                  <a:lnTo>
                    <a:pt x="439638" y="186333"/>
                  </a:lnTo>
                  <a:lnTo>
                    <a:pt x="478631" y="169962"/>
                  </a:lnTo>
                  <a:lnTo>
                    <a:pt x="478929" y="169962"/>
                  </a:lnTo>
                  <a:lnTo>
                    <a:pt x="517922" y="154781"/>
                  </a:lnTo>
                  <a:lnTo>
                    <a:pt x="558701" y="136922"/>
                  </a:lnTo>
                  <a:lnTo>
                    <a:pt x="558998" y="136624"/>
                  </a:lnTo>
                  <a:lnTo>
                    <a:pt x="559296" y="136624"/>
                  </a:lnTo>
                  <a:cubicBezTo>
                    <a:pt x="559296" y="136624"/>
                    <a:pt x="570188" y="134021"/>
                    <a:pt x="581620" y="131564"/>
                  </a:cubicBezTo>
                  <a:cubicBezTo>
                    <a:pt x="587336" y="130335"/>
                    <a:pt x="593229" y="129145"/>
                    <a:pt x="597991" y="128290"/>
                  </a:cubicBezTo>
                  <a:cubicBezTo>
                    <a:pt x="600373" y="127863"/>
                    <a:pt x="602502" y="127613"/>
                    <a:pt x="604242" y="127397"/>
                  </a:cubicBezTo>
                  <a:cubicBezTo>
                    <a:pt x="605982" y="127181"/>
                    <a:pt x="606812" y="126958"/>
                    <a:pt x="609005" y="127397"/>
                  </a:cubicBezTo>
                  <a:cubicBezTo>
                    <a:pt x="612089" y="128014"/>
                    <a:pt x="620914" y="130316"/>
                    <a:pt x="630138" y="132755"/>
                  </a:cubicBezTo>
                  <a:cubicBezTo>
                    <a:pt x="634750" y="133974"/>
                    <a:pt x="639344" y="135153"/>
                    <a:pt x="642938" y="136029"/>
                  </a:cubicBezTo>
                  <a:cubicBezTo>
                    <a:pt x="644735" y="136467"/>
                    <a:pt x="646254" y="136981"/>
                    <a:pt x="647402" y="137220"/>
                  </a:cubicBezTo>
                  <a:cubicBezTo>
                    <a:pt x="648551" y="137458"/>
                    <a:pt x="649557" y="137517"/>
                    <a:pt x="648891" y="137517"/>
                  </a:cubicBezTo>
                  <a:cubicBezTo>
                    <a:pt x="648551" y="137517"/>
                    <a:pt x="650991" y="137105"/>
                    <a:pt x="653653" y="136624"/>
                  </a:cubicBezTo>
                  <a:cubicBezTo>
                    <a:pt x="656316" y="136144"/>
                    <a:pt x="659732" y="135527"/>
                    <a:pt x="663178" y="134838"/>
                  </a:cubicBezTo>
                  <a:cubicBezTo>
                    <a:pt x="670070" y="133460"/>
                    <a:pt x="677292" y="132056"/>
                    <a:pt x="680740" y="131564"/>
                  </a:cubicBezTo>
                  <a:cubicBezTo>
                    <a:pt x="682825" y="131266"/>
                    <a:pt x="687460" y="130893"/>
                    <a:pt x="694134" y="130373"/>
                  </a:cubicBezTo>
                  <a:cubicBezTo>
                    <a:pt x="700809" y="129854"/>
                    <a:pt x="708917" y="129173"/>
                    <a:pt x="717054" y="128588"/>
                  </a:cubicBezTo>
                  <a:cubicBezTo>
                    <a:pt x="733178" y="127428"/>
                    <a:pt x="748321" y="126226"/>
                    <a:pt x="748606" y="126206"/>
                  </a:cubicBezTo>
                  <a:cubicBezTo>
                    <a:pt x="748608" y="126206"/>
                    <a:pt x="748903" y="126206"/>
                    <a:pt x="748903" y="126206"/>
                  </a:cubicBezTo>
                  <a:lnTo>
                    <a:pt x="773013" y="115193"/>
                  </a:lnTo>
                  <a:lnTo>
                    <a:pt x="773609" y="114895"/>
                  </a:lnTo>
                  <a:lnTo>
                    <a:pt x="791468" y="97334"/>
                  </a:lnTo>
                  <a:lnTo>
                    <a:pt x="754559" y="92571"/>
                  </a:lnTo>
                  <a:lnTo>
                    <a:pt x="751880" y="91976"/>
                  </a:lnTo>
                  <a:lnTo>
                    <a:pt x="750689" y="89297"/>
                  </a:lnTo>
                  <a:lnTo>
                    <a:pt x="743248" y="67270"/>
                  </a:lnTo>
                  <a:lnTo>
                    <a:pt x="738188" y="54769"/>
                  </a:lnTo>
                  <a:lnTo>
                    <a:pt x="736699" y="51197"/>
                  </a:lnTo>
                  <a:lnTo>
                    <a:pt x="739973" y="48816"/>
                  </a:lnTo>
                  <a:lnTo>
                    <a:pt x="769144" y="28873"/>
                  </a:lnTo>
                  <a:cubicBezTo>
                    <a:pt x="767908" y="28089"/>
                    <a:pt x="767868" y="27941"/>
                    <a:pt x="766465" y="27087"/>
                  </a:cubicBezTo>
                  <a:cubicBezTo>
                    <a:pt x="764072" y="25630"/>
                    <a:pt x="761601" y="24245"/>
                    <a:pt x="759619" y="23217"/>
                  </a:cubicBezTo>
                  <a:cubicBezTo>
                    <a:pt x="758628" y="22703"/>
                    <a:pt x="757819" y="22259"/>
                    <a:pt x="757238" y="22027"/>
                  </a:cubicBezTo>
                  <a:cubicBezTo>
                    <a:pt x="756656" y="21794"/>
                    <a:pt x="755976" y="22027"/>
                    <a:pt x="756940" y="22027"/>
                  </a:cubicBezTo>
                  <a:cubicBezTo>
                    <a:pt x="755494" y="22027"/>
                    <a:pt x="753570" y="21687"/>
                    <a:pt x="750689" y="21431"/>
                  </a:cubicBezTo>
                  <a:cubicBezTo>
                    <a:pt x="747808" y="21175"/>
                    <a:pt x="744398" y="20913"/>
                    <a:pt x="740866" y="20538"/>
                  </a:cubicBezTo>
                  <a:cubicBezTo>
                    <a:pt x="737335" y="20164"/>
                    <a:pt x="733638" y="19712"/>
                    <a:pt x="730746" y="19348"/>
                  </a:cubicBezTo>
                  <a:cubicBezTo>
                    <a:pt x="727854" y="18983"/>
                    <a:pt x="726116" y="18860"/>
                    <a:pt x="724495" y="18455"/>
                  </a:cubicBezTo>
                  <a:cubicBezTo>
                    <a:pt x="721607" y="17732"/>
                    <a:pt x="720439" y="16360"/>
                    <a:pt x="718840" y="14883"/>
                  </a:cubicBezTo>
                  <a:cubicBezTo>
                    <a:pt x="717241" y="13406"/>
                    <a:pt x="715684" y="11651"/>
                    <a:pt x="714077" y="9823"/>
                  </a:cubicBezTo>
                  <a:cubicBezTo>
                    <a:pt x="710864" y="6166"/>
                    <a:pt x="707690" y="2100"/>
                    <a:pt x="706338" y="298"/>
                  </a:cubicBezTo>
                  <a:cubicBezTo>
                    <a:pt x="706256" y="188"/>
                    <a:pt x="706413" y="109"/>
                    <a:pt x="706338" y="0"/>
                  </a:cubicBezTo>
                  <a:lnTo>
                    <a:pt x="6959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2" name="Serbest Form: Şekil 609">
              <a:extLst>
                <a:ext uri="{FF2B5EF4-FFF2-40B4-BE49-F238E27FC236}">
                  <a16:creationId xmlns:a16="http://schemas.microsoft.com/office/drawing/2014/main" id="{97910152-F8BD-36BC-A751-7049A24488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47309" y="3445668"/>
              <a:ext cx="964406" cy="805160"/>
            </a:xfrm>
            <a:custGeom>
              <a:avLst/>
              <a:gdLst>
                <a:gd name="connsiteX0" fmla="*/ 524173 w 964406"/>
                <a:gd name="connsiteY0" fmla="*/ 0 h 805160"/>
                <a:gd name="connsiteX1" fmla="*/ 520898 w 964406"/>
                <a:gd name="connsiteY1" fmla="*/ 595 h 805160"/>
                <a:gd name="connsiteX2" fmla="*/ 514052 w 964406"/>
                <a:gd name="connsiteY2" fmla="*/ 2679 h 805160"/>
                <a:gd name="connsiteX3" fmla="*/ 506313 w 964406"/>
                <a:gd name="connsiteY3" fmla="*/ 6251 h 805160"/>
                <a:gd name="connsiteX4" fmla="*/ 505718 w 964406"/>
                <a:gd name="connsiteY4" fmla="*/ 6548 h 805160"/>
                <a:gd name="connsiteX5" fmla="*/ 472678 w 964406"/>
                <a:gd name="connsiteY5" fmla="*/ 31552 h 805160"/>
                <a:gd name="connsiteX6" fmla="*/ 471785 w 964406"/>
                <a:gd name="connsiteY6" fmla="*/ 32147 h 805160"/>
                <a:gd name="connsiteX7" fmla="*/ 470595 w 964406"/>
                <a:gd name="connsiteY7" fmla="*/ 32445 h 805160"/>
                <a:gd name="connsiteX8" fmla="*/ 412254 w 964406"/>
                <a:gd name="connsiteY8" fmla="*/ 40184 h 805160"/>
                <a:gd name="connsiteX9" fmla="*/ 411956 w 964406"/>
                <a:gd name="connsiteY9" fmla="*/ 40184 h 805160"/>
                <a:gd name="connsiteX10" fmla="*/ 411659 w 964406"/>
                <a:gd name="connsiteY10" fmla="*/ 40184 h 805160"/>
                <a:gd name="connsiteX11" fmla="*/ 371773 w 964406"/>
                <a:gd name="connsiteY11" fmla="*/ 41374 h 805160"/>
                <a:gd name="connsiteX12" fmla="*/ 363141 w 964406"/>
                <a:gd name="connsiteY12" fmla="*/ 43458 h 805160"/>
                <a:gd name="connsiteX13" fmla="*/ 360759 w 964406"/>
                <a:gd name="connsiteY13" fmla="*/ 44946 h 805160"/>
                <a:gd name="connsiteX14" fmla="*/ 359569 w 964406"/>
                <a:gd name="connsiteY14" fmla="*/ 46137 h 805160"/>
                <a:gd name="connsiteX15" fmla="*/ 357485 w 964406"/>
                <a:gd name="connsiteY15" fmla="*/ 46434 h 805160"/>
                <a:gd name="connsiteX16" fmla="*/ 318492 w 964406"/>
                <a:gd name="connsiteY16" fmla="*/ 47923 h 805160"/>
                <a:gd name="connsiteX17" fmla="*/ 290513 w 964406"/>
                <a:gd name="connsiteY17" fmla="*/ 48816 h 805160"/>
                <a:gd name="connsiteX18" fmla="*/ 276820 w 964406"/>
                <a:gd name="connsiteY18" fmla="*/ 49411 h 805160"/>
                <a:gd name="connsiteX19" fmla="*/ 274737 w 964406"/>
                <a:gd name="connsiteY19" fmla="*/ 51197 h 805160"/>
                <a:gd name="connsiteX20" fmla="*/ 272951 w 964406"/>
                <a:gd name="connsiteY20" fmla="*/ 53578 h 805160"/>
                <a:gd name="connsiteX21" fmla="*/ 266402 w 964406"/>
                <a:gd name="connsiteY21" fmla="*/ 86320 h 805160"/>
                <a:gd name="connsiteX22" fmla="*/ 266402 w 964406"/>
                <a:gd name="connsiteY22" fmla="*/ 87511 h 805160"/>
                <a:gd name="connsiteX23" fmla="*/ 265509 w 964406"/>
                <a:gd name="connsiteY23" fmla="*/ 88404 h 805160"/>
                <a:gd name="connsiteX24" fmla="*/ 262235 w 964406"/>
                <a:gd name="connsiteY24" fmla="*/ 93166 h 805160"/>
                <a:gd name="connsiteX25" fmla="*/ 258663 w 964406"/>
                <a:gd name="connsiteY25" fmla="*/ 99417 h 805160"/>
                <a:gd name="connsiteX26" fmla="*/ 255389 w 964406"/>
                <a:gd name="connsiteY26" fmla="*/ 105370 h 805160"/>
                <a:gd name="connsiteX27" fmla="*/ 250924 w 964406"/>
                <a:gd name="connsiteY27" fmla="*/ 109240 h 805160"/>
                <a:gd name="connsiteX28" fmla="*/ 244971 w 964406"/>
                <a:gd name="connsiteY28" fmla="*/ 113109 h 805160"/>
                <a:gd name="connsiteX29" fmla="*/ 242888 w 964406"/>
                <a:gd name="connsiteY29" fmla="*/ 114300 h 805160"/>
                <a:gd name="connsiteX30" fmla="*/ 240804 w 964406"/>
                <a:gd name="connsiteY30" fmla="*/ 113407 h 805160"/>
                <a:gd name="connsiteX31" fmla="*/ 229493 w 964406"/>
                <a:gd name="connsiteY31" fmla="*/ 108942 h 805160"/>
                <a:gd name="connsiteX32" fmla="*/ 213122 w 964406"/>
                <a:gd name="connsiteY32" fmla="*/ 103287 h 805160"/>
                <a:gd name="connsiteX33" fmla="*/ 199430 w 964406"/>
                <a:gd name="connsiteY33" fmla="*/ 94952 h 805160"/>
                <a:gd name="connsiteX34" fmla="*/ 188119 w 964406"/>
                <a:gd name="connsiteY34" fmla="*/ 88404 h 805160"/>
                <a:gd name="connsiteX35" fmla="*/ 175320 w 964406"/>
                <a:gd name="connsiteY35" fmla="*/ 87809 h 805160"/>
                <a:gd name="connsiteX36" fmla="*/ 153888 w 964406"/>
                <a:gd name="connsiteY36" fmla="*/ 88106 h 805160"/>
                <a:gd name="connsiteX37" fmla="*/ 133350 w 964406"/>
                <a:gd name="connsiteY37" fmla="*/ 88999 h 805160"/>
                <a:gd name="connsiteX38" fmla="*/ 126206 w 964406"/>
                <a:gd name="connsiteY38" fmla="*/ 89297 h 805160"/>
                <a:gd name="connsiteX39" fmla="*/ 123527 w 964406"/>
                <a:gd name="connsiteY39" fmla="*/ 89595 h 805160"/>
                <a:gd name="connsiteX40" fmla="*/ 121741 w 964406"/>
                <a:gd name="connsiteY40" fmla="*/ 91976 h 805160"/>
                <a:gd name="connsiteX41" fmla="*/ 120848 w 964406"/>
                <a:gd name="connsiteY41" fmla="*/ 94059 h 805160"/>
                <a:gd name="connsiteX42" fmla="*/ 133350 w 964406"/>
                <a:gd name="connsiteY42" fmla="*/ 119360 h 805160"/>
                <a:gd name="connsiteX43" fmla="*/ 133945 w 964406"/>
                <a:gd name="connsiteY43" fmla="*/ 120848 h 805160"/>
                <a:gd name="connsiteX44" fmla="*/ 133648 w 964406"/>
                <a:gd name="connsiteY44" fmla="*/ 122337 h 805160"/>
                <a:gd name="connsiteX45" fmla="*/ 131266 w 964406"/>
                <a:gd name="connsiteY45" fmla="*/ 136624 h 805160"/>
                <a:gd name="connsiteX46" fmla="*/ 129183 w 964406"/>
                <a:gd name="connsiteY46" fmla="*/ 147340 h 805160"/>
                <a:gd name="connsiteX47" fmla="*/ 128290 w 964406"/>
                <a:gd name="connsiteY47" fmla="*/ 151507 h 805160"/>
                <a:gd name="connsiteX48" fmla="*/ 127099 w 964406"/>
                <a:gd name="connsiteY48" fmla="*/ 154781 h 805160"/>
                <a:gd name="connsiteX49" fmla="*/ 126802 w 964406"/>
                <a:gd name="connsiteY49" fmla="*/ 157460 h 805160"/>
                <a:gd name="connsiteX50" fmla="*/ 126802 w 964406"/>
                <a:gd name="connsiteY50" fmla="*/ 165497 h 805160"/>
                <a:gd name="connsiteX51" fmla="*/ 127099 w 964406"/>
                <a:gd name="connsiteY51" fmla="*/ 175915 h 805160"/>
                <a:gd name="connsiteX52" fmla="*/ 137815 w 964406"/>
                <a:gd name="connsiteY52" fmla="*/ 192584 h 805160"/>
                <a:gd name="connsiteX53" fmla="*/ 140791 w 964406"/>
                <a:gd name="connsiteY53" fmla="*/ 198537 h 805160"/>
                <a:gd name="connsiteX54" fmla="*/ 145256 w 964406"/>
                <a:gd name="connsiteY54" fmla="*/ 208062 h 805160"/>
                <a:gd name="connsiteX55" fmla="*/ 151209 w 964406"/>
                <a:gd name="connsiteY55" fmla="*/ 221159 h 805160"/>
                <a:gd name="connsiteX56" fmla="*/ 151805 w 964406"/>
                <a:gd name="connsiteY56" fmla="*/ 222052 h 805160"/>
                <a:gd name="connsiteX57" fmla="*/ 151805 w 964406"/>
                <a:gd name="connsiteY57" fmla="*/ 222945 h 805160"/>
                <a:gd name="connsiteX58" fmla="*/ 152995 w 964406"/>
                <a:gd name="connsiteY58" fmla="*/ 252710 h 805160"/>
                <a:gd name="connsiteX59" fmla="*/ 150019 w 964406"/>
                <a:gd name="connsiteY59" fmla="*/ 260747 h 805160"/>
                <a:gd name="connsiteX60" fmla="*/ 143768 w 964406"/>
                <a:gd name="connsiteY60" fmla="*/ 264319 h 805160"/>
                <a:gd name="connsiteX61" fmla="*/ 138410 w 964406"/>
                <a:gd name="connsiteY61" fmla="*/ 265807 h 805160"/>
                <a:gd name="connsiteX62" fmla="*/ 136327 w 964406"/>
                <a:gd name="connsiteY62" fmla="*/ 266402 h 805160"/>
                <a:gd name="connsiteX63" fmla="*/ 104180 w 964406"/>
                <a:gd name="connsiteY63" fmla="*/ 285155 h 805160"/>
                <a:gd name="connsiteX64" fmla="*/ 97334 w 964406"/>
                <a:gd name="connsiteY64" fmla="*/ 291405 h 805160"/>
                <a:gd name="connsiteX65" fmla="*/ 94059 w 964406"/>
                <a:gd name="connsiteY65" fmla="*/ 295275 h 805160"/>
                <a:gd name="connsiteX66" fmla="*/ 93166 w 964406"/>
                <a:gd name="connsiteY66" fmla="*/ 296466 h 805160"/>
                <a:gd name="connsiteX67" fmla="*/ 93166 w 964406"/>
                <a:gd name="connsiteY67" fmla="*/ 296763 h 805160"/>
                <a:gd name="connsiteX68" fmla="*/ 91678 w 964406"/>
                <a:gd name="connsiteY68" fmla="*/ 299442 h 805160"/>
                <a:gd name="connsiteX69" fmla="*/ 89892 w 964406"/>
                <a:gd name="connsiteY69" fmla="*/ 301526 h 805160"/>
                <a:gd name="connsiteX70" fmla="*/ 85130 w 964406"/>
                <a:gd name="connsiteY70" fmla="*/ 305991 h 805160"/>
                <a:gd name="connsiteX71" fmla="*/ 76498 w 964406"/>
                <a:gd name="connsiteY71" fmla="*/ 314027 h 805160"/>
                <a:gd name="connsiteX72" fmla="*/ 74414 w 964406"/>
                <a:gd name="connsiteY72" fmla="*/ 317897 h 805160"/>
                <a:gd name="connsiteX73" fmla="*/ 72033 w 964406"/>
                <a:gd name="connsiteY73" fmla="*/ 325041 h 805160"/>
                <a:gd name="connsiteX74" fmla="*/ 69056 w 964406"/>
                <a:gd name="connsiteY74" fmla="*/ 334566 h 805160"/>
                <a:gd name="connsiteX75" fmla="*/ 69056 w 964406"/>
                <a:gd name="connsiteY75" fmla="*/ 335459 h 805160"/>
                <a:gd name="connsiteX76" fmla="*/ 68461 w 964406"/>
                <a:gd name="connsiteY76" fmla="*/ 336054 h 805160"/>
                <a:gd name="connsiteX77" fmla="*/ 40481 w 964406"/>
                <a:gd name="connsiteY77" fmla="*/ 372963 h 805160"/>
                <a:gd name="connsiteX78" fmla="*/ 41970 w 964406"/>
                <a:gd name="connsiteY78" fmla="*/ 380107 h 805160"/>
                <a:gd name="connsiteX79" fmla="*/ 42565 w 964406"/>
                <a:gd name="connsiteY79" fmla="*/ 382191 h 805160"/>
                <a:gd name="connsiteX80" fmla="*/ 41374 w 964406"/>
                <a:gd name="connsiteY80" fmla="*/ 383977 h 805160"/>
                <a:gd name="connsiteX81" fmla="*/ 19348 w 964406"/>
                <a:gd name="connsiteY81" fmla="*/ 418802 h 805160"/>
                <a:gd name="connsiteX82" fmla="*/ 19050 w 964406"/>
                <a:gd name="connsiteY82" fmla="*/ 419398 h 805160"/>
                <a:gd name="connsiteX83" fmla="*/ 18455 w 964406"/>
                <a:gd name="connsiteY83" fmla="*/ 419695 h 805160"/>
                <a:gd name="connsiteX84" fmla="*/ 12204 w 964406"/>
                <a:gd name="connsiteY84" fmla="*/ 425648 h 805160"/>
                <a:gd name="connsiteX85" fmla="*/ 4763 w 964406"/>
                <a:gd name="connsiteY85" fmla="*/ 433388 h 805160"/>
                <a:gd name="connsiteX86" fmla="*/ 1191 w 964406"/>
                <a:gd name="connsiteY86" fmla="*/ 437555 h 805160"/>
                <a:gd name="connsiteX87" fmla="*/ 0 w 964406"/>
                <a:gd name="connsiteY87" fmla="*/ 439043 h 805160"/>
                <a:gd name="connsiteX88" fmla="*/ 26194 w 964406"/>
                <a:gd name="connsiteY88" fmla="*/ 441127 h 805160"/>
                <a:gd name="connsiteX89" fmla="*/ 42565 w 964406"/>
                <a:gd name="connsiteY89" fmla="*/ 445889 h 805160"/>
                <a:gd name="connsiteX90" fmla="*/ 63996 w 964406"/>
                <a:gd name="connsiteY90" fmla="*/ 454223 h 805160"/>
                <a:gd name="connsiteX91" fmla="*/ 91083 w 964406"/>
                <a:gd name="connsiteY91" fmla="*/ 465534 h 805160"/>
                <a:gd name="connsiteX92" fmla="*/ 91678 w 964406"/>
                <a:gd name="connsiteY92" fmla="*/ 465534 h 805160"/>
                <a:gd name="connsiteX93" fmla="*/ 92273 w 964406"/>
                <a:gd name="connsiteY93" fmla="*/ 466130 h 805160"/>
                <a:gd name="connsiteX94" fmla="*/ 104775 w 964406"/>
                <a:gd name="connsiteY94" fmla="*/ 475357 h 805160"/>
                <a:gd name="connsiteX95" fmla="*/ 114300 w 964406"/>
                <a:gd name="connsiteY95" fmla="*/ 481905 h 805160"/>
                <a:gd name="connsiteX96" fmla="*/ 117574 w 964406"/>
                <a:gd name="connsiteY96" fmla="*/ 484287 h 805160"/>
                <a:gd name="connsiteX97" fmla="*/ 118467 w 964406"/>
                <a:gd name="connsiteY97" fmla="*/ 484584 h 805160"/>
                <a:gd name="connsiteX98" fmla="*/ 121444 w 964406"/>
                <a:gd name="connsiteY98" fmla="*/ 486073 h 805160"/>
                <a:gd name="connsiteX99" fmla="*/ 124718 w 964406"/>
                <a:gd name="connsiteY99" fmla="*/ 487859 h 805160"/>
                <a:gd name="connsiteX100" fmla="*/ 133350 w 964406"/>
                <a:gd name="connsiteY100" fmla="*/ 493216 h 805160"/>
                <a:gd name="connsiteX101" fmla="*/ 150019 w 964406"/>
                <a:gd name="connsiteY101" fmla="*/ 501848 h 805160"/>
                <a:gd name="connsiteX102" fmla="*/ 192881 w 964406"/>
                <a:gd name="connsiteY102" fmla="*/ 514945 h 805160"/>
                <a:gd name="connsiteX103" fmla="*/ 208955 w 964406"/>
                <a:gd name="connsiteY103" fmla="*/ 524768 h 805160"/>
                <a:gd name="connsiteX104" fmla="*/ 215205 w 964406"/>
                <a:gd name="connsiteY104" fmla="*/ 529828 h 805160"/>
                <a:gd name="connsiteX105" fmla="*/ 219075 w 964406"/>
                <a:gd name="connsiteY105" fmla="*/ 536079 h 805160"/>
                <a:gd name="connsiteX106" fmla="*/ 220861 w 964406"/>
                <a:gd name="connsiteY106" fmla="*/ 544711 h 805160"/>
                <a:gd name="connsiteX107" fmla="*/ 222349 w 964406"/>
                <a:gd name="connsiteY107" fmla="*/ 548283 h 805160"/>
                <a:gd name="connsiteX108" fmla="*/ 222647 w 964406"/>
                <a:gd name="connsiteY108" fmla="*/ 548878 h 805160"/>
                <a:gd name="connsiteX109" fmla="*/ 227409 w 964406"/>
                <a:gd name="connsiteY109" fmla="*/ 553045 h 805160"/>
                <a:gd name="connsiteX110" fmla="*/ 232470 w 964406"/>
                <a:gd name="connsiteY110" fmla="*/ 558701 h 805160"/>
                <a:gd name="connsiteX111" fmla="*/ 238423 w 964406"/>
                <a:gd name="connsiteY111" fmla="*/ 566440 h 805160"/>
                <a:gd name="connsiteX112" fmla="*/ 238720 w 964406"/>
                <a:gd name="connsiteY112" fmla="*/ 566738 h 805160"/>
                <a:gd name="connsiteX113" fmla="*/ 238720 w 964406"/>
                <a:gd name="connsiteY113" fmla="*/ 567035 h 805160"/>
                <a:gd name="connsiteX114" fmla="*/ 252413 w 964406"/>
                <a:gd name="connsiteY114" fmla="*/ 590848 h 805160"/>
                <a:gd name="connsiteX115" fmla="*/ 252710 w 964406"/>
                <a:gd name="connsiteY115" fmla="*/ 590848 h 805160"/>
                <a:gd name="connsiteX116" fmla="*/ 261938 w 964406"/>
                <a:gd name="connsiteY116" fmla="*/ 609600 h 805160"/>
                <a:gd name="connsiteX117" fmla="*/ 262533 w 964406"/>
                <a:gd name="connsiteY117" fmla="*/ 610791 h 805160"/>
                <a:gd name="connsiteX118" fmla="*/ 262533 w 964406"/>
                <a:gd name="connsiteY118" fmla="*/ 612279 h 805160"/>
                <a:gd name="connsiteX119" fmla="*/ 260747 w 964406"/>
                <a:gd name="connsiteY119" fmla="*/ 627459 h 805160"/>
                <a:gd name="connsiteX120" fmla="*/ 259259 w 964406"/>
                <a:gd name="connsiteY120" fmla="*/ 639068 h 805160"/>
                <a:gd name="connsiteX121" fmla="*/ 256877 w 964406"/>
                <a:gd name="connsiteY121" fmla="*/ 647998 h 805160"/>
                <a:gd name="connsiteX122" fmla="*/ 248543 w 964406"/>
                <a:gd name="connsiteY122" fmla="*/ 662285 h 805160"/>
                <a:gd name="connsiteX123" fmla="*/ 241995 w 964406"/>
                <a:gd name="connsiteY123" fmla="*/ 672108 h 805160"/>
                <a:gd name="connsiteX124" fmla="*/ 241995 w 964406"/>
                <a:gd name="connsiteY124" fmla="*/ 672406 h 805160"/>
                <a:gd name="connsiteX125" fmla="*/ 233660 w 964406"/>
                <a:gd name="connsiteY125" fmla="*/ 683716 h 805160"/>
                <a:gd name="connsiteX126" fmla="*/ 227112 w 964406"/>
                <a:gd name="connsiteY126" fmla="*/ 692051 h 805160"/>
                <a:gd name="connsiteX127" fmla="*/ 223838 w 964406"/>
                <a:gd name="connsiteY127" fmla="*/ 695325 h 805160"/>
                <a:gd name="connsiteX128" fmla="*/ 220266 w 964406"/>
                <a:gd name="connsiteY128" fmla="*/ 698004 h 805160"/>
                <a:gd name="connsiteX129" fmla="*/ 210145 w 964406"/>
                <a:gd name="connsiteY129" fmla="*/ 703659 h 805160"/>
                <a:gd name="connsiteX130" fmla="*/ 200918 w 964406"/>
                <a:gd name="connsiteY130" fmla="*/ 710803 h 805160"/>
                <a:gd name="connsiteX131" fmla="*/ 194965 w 964406"/>
                <a:gd name="connsiteY131" fmla="*/ 717054 h 805160"/>
                <a:gd name="connsiteX132" fmla="*/ 192584 w 964406"/>
                <a:gd name="connsiteY132" fmla="*/ 722412 h 805160"/>
                <a:gd name="connsiteX133" fmla="*/ 191393 w 964406"/>
                <a:gd name="connsiteY133" fmla="*/ 742652 h 805160"/>
                <a:gd name="connsiteX134" fmla="*/ 191393 w 964406"/>
                <a:gd name="connsiteY134" fmla="*/ 753070 h 805160"/>
                <a:gd name="connsiteX135" fmla="*/ 191988 w 964406"/>
                <a:gd name="connsiteY135" fmla="*/ 757238 h 805160"/>
                <a:gd name="connsiteX136" fmla="*/ 195263 w 964406"/>
                <a:gd name="connsiteY136" fmla="*/ 763786 h 805160"/>
                <a:gd name="connsiteX137" fmla="*/ 198834 w 964406"/>
                <a:gd name="connsiteY137" fmla="*/ 773013 h 805160"/>
                <a:gd name="connsiteX138" fmla="*/ 202704 w 964406"/>
                <a:gd name="connsiteY138" fmla="*/ 784622 h 805160"/>
                <a:gd name="connsiteX139" fmla="*/ 199727 w 964406"/>
                <a:gd name="connsiteY139" fmla="*/ 785515 h 805160"/>
                <a:gd name="connsiteX140" fmla="*/ 252710 w 964406"/>
                <a:gd name="connsiteY140" fmla="*/ 803374 h 805160"/>
                <a:gd name="connsiteX141" fmla="*/ 253305 w 964406"/>
                <a:gd name="connsiteY141" fmla="*/ 803374 h 805160"/>
                <a:gd name="connsiteX142" fmla="*/ 313730 w 964406"/>
                <a:gd name="connsiteY142" fmla="*/ 805160 h 805160"/>
                <a:gd name="connsiteX143" fmla="*/ 314027 w 964406"/>
                <a:gd name="connsiteY143" fmla="*/ 805160 h 805160"/>
                <a:gd name="connsiteX144" fmla="*/ 371773 w 964406"/>
                <a:gd name="connsiteY144" fmla="*/ 788491 h 805160"/>
                <a:gd name="connsiteX145" fmla="*/ 419398 w 964406"/>
                <a:gd name="connsiteY145" fmla="*/ 773013 h 805160"/>
                <a:gd name="connsiteX146" fmla="*/ 428625 w 964406"/>
                <a:gd name="connsiteY146" fmla="*/ 767656 h 805160"/>
                <a:gd name="connsiteX147" fmla="*/ 441127 w 964406"/>
                <a:gd name="connsiteY147" fmla="*/ 757535 h 805160"/>
                <a:gd name="connsiteX148" fmla="*/ 454521 w 964406"/>
                <a:gd name="connsiteY148" fmla="*/ 745629 h 805160"/>
                <a:gd name="connsiteX149" fmla="*/ 447377 w 964406"/>
                <a:gd name="connsiteY149" fmla="*/ 720626 h 805160"/>
                <a:gd name="connsiteX150" fmla="*/ 420588 w 964406"/>
                <a:gd name="connsiteY150" fmla="*/ 688777 h 805160"/>
                <a:gd name="connsiteX151" fmla="*/ 418802 w 964406"/>
                <a:gd name="connsiteY151" fmla="*/ 686693 h 805160"/>
                <a:gd name="connsiteX152" fmla="*/ 419993 w 964406"/>
                <a:gd name="connsiteY152" fmla="*/ 683716 h 805160"/>
                <a:gd name="connsiteX153" fmla="*/ 428625 w 964406"/>
                <a:gd name="connsiteY153" fmla="*/ 665262 h 805160"/>
                <a:gd name="connsiteX154" fmla="*/ 429518 w 964406"/>
                <a:gd name="connsiteY154" fmla="*/ 662881 h 805160"/>
                <a:gd name="connsiteX155" fmla="*/ 432197 w 964406"/>
                <a:gd name="connsiteY155" fmla="*/ 662285 h 805160"/>
                <a:gd name="connsiteX156" fmla="*/ 475059 w 964406"/>
                <a:gd name="connsiteY156" fmla="*/ 655737 h 805160"/>
                <a:gd name="connsiteX157" fmla="*/ 494407 w 964406"/>
                <a:gd name="connsiteY157" fmla="*/ 641449 h 805160"/>
                <a:gd name="connsiteX158" fmla="*/ 494705 w 964406"/>
                <a:gd name="connsiteY158" fmla="*/ 641152 h 805160"/>
                <a:gd name="connsiteX159" fmla="*/ 528340 w 964406"/>
                <a:gd name="connsiteY159" fmla="*/ 610791 h 805160"/>
                <a:gd name="connsiteX160" fmla="*/ 529531 w 964406"/>
                <a:gd name="connsiteY160" fmla="*/ 609600 h 805160"/>
                <a:gd name="connsiteX161" fmla="*/ 531316 w 964406"/>
                <a:gd name="connsiteY161" fmla="*/ 609600 h 805160"/>
                <a:gd name="connsiteX162" fmla="*/ 567035 w 964406"/>
                <a:gd name="connsiteY162" fmla="*/ 607814 h 805160"/>
                <a:gd name="connsiteX163" fmla="*/ 567631 w 964406"/>
                <a:gd name="connsiteY163" fmla="*/ 607814 h 805160"/>
                <a:gd name="connsiteX164" fmla="*/ 568523 w 964406"/>
                <a:gd name="connsiteY164" fmla="*/ 608112 h 805160"/>
                <a:gd name="connsiteX165" fmla="*/ 609302 w 964406"/>
                <a:gd name="connsiteY165" fmla="*/ 618232 h 805160"/>
                <a:gd name="connsiteX166" fmla="*/ 609898 w 964406"/>
                <a:gd name="connsiteY166" fmla="*/ 618530 h 805160"/>
                <a:gd name="connsiteX167" fmla="*/ 610493 w 964406"/>
                <a:gd name="connsiteY167" fmla="*/ 618827 h 805160"/>
                <a:gd name="connsiteX168" fmla="*/ 637877 w 964406"/>
                <a:gd name="connsiteY168" fmla="*/ 635794 h 805160"/>
                <a:gd name="connsiteX169" fmla="*/ 687884 w 964406"/>
                <a:gd name="connsiteY169" fmla="*/ 652463 h 805160"/>
                <a:gd name="connsiteX170" fmla="*/ 688479 w 964406"/>
                <a:gd name="connsiteY170" fmla="*/ 652463 h 805160"/>
                <a:gd name="connsiteX171" fmla="*/ 689074 w 964406"/>
                <a:gd name="connsiteY171" fmla="*/ 653058 h 805160"/>
                <a:gd name="connsiteX172" fmla="*/ 712291 w 964406"/>
                <a:gd name="connsiteY172" fmla="*/ 667941 h 805160"/>
                <a:gd name="connsiteX173" fmla="*/ 727174 w 964406"/>
                <a:gd name="connsiteY173" fmla="*/ 669429 h 805160"/>
                <a:gd name="connsiteX174" fmla="*/ 738783 w 964406"/>
                <a:gd name="connsiteY174" fmla="*/ 669131 h 805160"/>
                <a:gd name="connsiteX175" fmla="*/ 740569 w 964406"/>
                <a:gd name="connsiteY175" fmla="*/ 669131 h 805160"/>
                <a:gd name="connsiteX176" fmla="*/ 742057 w 964406"/>
                <a:gd name="connsiteY176" fmla="*/ 670322 h 805160"/>
                <a:gd name="connsiteX177" fmla="*/ 772418 w 964406"/>
                <a:gd name="connsiteY177" fmla="*/ 695623 h 805160"/>
                <a:gd name="connsiteX178" fmla="*/ 772716 w 964406"/>
                <a:gd name="connsiteY178" fmla="*/ 695623 h 805160"/>
                <a:gd name="connsiteX179" fmla="*/ 801291 w 964406"/>
                <a:gd name="connsiteY179" fmla="*/ 716161 h 805160"/>
                <a:gd name="connsiteX180" fmla="*/ 818555 w 964406"/>
                <a:gd name="connsiteY180" fmla="*/ 711994 h 805160"/>
                <a:gd name="connsiteX181" fmla="*/ 818852 w 964406"/>
                <a:gd name="connsiteY181" fmla="*/ 711696 h 805160"/>
                <a:gd name="connsiteX182" fmla="*/ 819448 w 964406"/>
                <a:gd name="connsiteY182" fmla="*/ 711696 h 805160"/>
                <a:gd name="connsiteX183" fmla="*/ 865882 w 964406"/>
                <a:gd name="connsiteY183" fmla="*/ 690265 h 805160"/>
                <a:gd name="connsiteX184" fmla="*/ 866180 w 964406"/>
                <a:gd name="connsiteY184" fmla="*/ 689967 h 805160"/>
                <a:gd name="connsiteX185" fmla="*/ 901006 w 964406"/>
                <a:gd name="connsiteY185" fmla="*/ 670024 h 805160"/>
                <a:gd name="connsiteX186" fmla="*/ 934045 w 964406"/>
                <a:gd name="connsiteY186" fmla="*/ 623590 h 805160"/>
                <a:gd name="connsiteX187" fmla="*/ 934343 w 964406"/>
                <a:gd name="connsiteY187" fmla="*/ 623292 h 805160"/>
                <a:gd name="connsiteX188" fmla="*/ 934641 w 964406"/>
                <a:gd name="connsiteY188" fmla="*/ 622995 h 805160"/>
                <a:gd name="connsiteX189" fmla="*/ 943570 w 964406"/>
                <a:gd name="connsiteY189" fmla="*/ 614065 h 805160"/>
                <a:gd name="connsiteX190" fmla="*/ 940594 w 964406"/>
                <a:gd name="connsiteY190" fmla="*/ 614363 h 805160"/>
                <a:gd name="connsiteX191" fmla="*/ 939701 w 964406"/>
                <a:gd name="connsiteY191" fmla="*/ 604242 h 805160"/>
                <a:gd name="connsiteX192" fmla="*/ 939106 w 964406"/>
                <a:gd name="connsiteY192" fmla="*/ 589657 h 805160"/>
                <a:gd name="connsiteX193" fmla="*/ 942082 w 964406"/>
                <a:gd name="connsiteY193" fmla="*/ 583109 h 805160"/>
                <a:gd name="connsiteX194" fmla="*/ 946845 w 964406"/>
                <a:gd name="connsiteY194" fmla="*/ 577156 h 805160"/>
                <a:gd name="connsiteX195" fmla="*/ 951012 w 964406"/>
                <a:gd name="connsiteY195" fmla="*/ 572095 h 805160"/>
                <a:gd name="connsiteX196" fmla="*/ 952202 w 964406"/>
                <a:gd name="connsiteY196" fmla="*/ 570607 h 805160"/>
                <a:gd name="connsiteX197" fmla="*/ 953988 w 964406"/>
                <a:gd name="connsiteY197" fmla="*/ 566738 h 805160"/>
                <a:gd name="connsiteX198" fmla="*/ 956965 w 964406"/>
                <a:gd name="connsiteY198" fmla="*/ 561380 h 805160"/>
                <a:gd name="connsiteX199" fmla="*/ 960239 w 964406"/>
                <a:gd name="connsiteY199" fmla="*/ 555724 h 805160"/>
                <a:gd name="connsiteX200" fmla="*/ 963216 w 964406"/>
                <a:gd name="connsiteY200" fmla="*/ 551855 h 805160"/>
                <a:gd name="connsiteX201" fmla="*/ 963513 w 964406"/>
                <a:gd name="connsiteY201" fmla="*/ 549771 h 805160"/>
                <a:gd name="connsiteX202" fmla="*/ 963811 w 964406"/>
                <a:gd name="connsiteY202" fmla="*/ 542032 h 805160"/>
                <a:gd name="connsiteX203" fmla="*/ 963811 w 964406"/>
                <a:gd name="connsiteY203" fmla="*/ 533995 h 805160"/>
                <a:gd name="connsiteX204" fmla="*/ 964109 w 964406"/>
                <a:gd name="connsiteY204" fmla="*/ 530423 h 805160"/>
                <a:gd name="connsiteX205" fmla="*/ 964406 w 964406"/>
                <a:gd name="connsiteY205" fmla="*/ 528638 h 805160"/>
                <a:gd name="connsiteX206" fmla="*/ 958751 w 964406"/>
                <a:gd name="connsiteY206" fmla="*/ 525066 h 805160"/>
                <a:gd name="connsiteX207" fmla="*/ 947738 w 964406"/>
                <a:gd name="connsiteY207" fmla="*/ 514945 h 805160"/>
                <a:gd name="connsiteX208" fmla="*/ 939403 w 964406"/>
                <a:gd name="connsiteY208" fmla="*/ 504230 h 805160"/>
                <a:gd name="connsiteX209" fmla="*/ 935236 w 964406"/>
                <a:gd name="connsiteY209" fmla="*/ 500658 h 805160"/>
                <a:gd name="connsiteX210" fmla="*/ 926009 w 964406"/>
                <a:gd name="connsiteY210" fmla="*/ 500063 h 805160"/>
                <a:gd name="connsiteX211" fmla="*/ 906363 w 964406"/>
                <a:gd name="connsiteY211" fmla="*/ 502741 h 805160"/>
                <a:gd name="connsiteX212" fmla="*/ 887909 w 964406"/>
                <a:gd name="connsiteY212" fmla="*/ 508695 h 805160"/>
                <a:gd name="connsiteX213" fmla="*/ 862906 w 964406"/>
                <a:gd name="connsiteY213" fmla="*/ 512266 h 805160"/>
                <a:gd name="connsiteX214" fmla="*/ 850999 w 964406"/>
                <a:gd name="connsiteY214" fmla="*/ 506313 h 805160"/>
                <a:gd name="connsiteX215" fmla="*/ 846534 w 964406"/>
                <a:gd name="connsiteY215" fmla="*/ 502444 h 805160"/>
                <a:gd name="connsiteX216" fmla="*/ 839093 w 964406"/>
                <a:gd name="connsiteY216" fmla="*/ 498277 h 805160"/>
                <a:gd name="connsiteX217" fmla="*/ 831949 w 964406"/>
                <a:gd name="connsiteY217" fmla="*/ 491728 h 805160"/>
                <a:gd name="connsiteX218" fmla="*/ 822722 w 964406"/>
                <a:gd name="connsiteY218" fmla="*/ 482798 h 805160"/>
                <a:gd name="connsiteX219" fmla="*/ 814090 w 964406"/>
                <a:gd name="connsiteY219" fmla="*/ 474166 h 805160"/>
                <a:gd name="connsiteX220" fmla="*/ 802779 w 964406"/>
                <a:gd name="connsiteY220" fmla="*/ 463451 h 805160"/>
                <a:gd name="connsiteX221" fmla="*/ 797123 w 964406"/>
                <a:gd name="connsiteY221" fmla="*/ 452438 h 805160"/>
                <a:gd name="connsiteX222" fmla="*/ 796231 w 964406"/>
                <a:gd name="connsiteY222" fmla="*/ 450354 h 805160"/>
                <a:gd name="connsiteX223" fmla="*/ 795635 w 964406"/>
                <a:gd name="connsiteY223" fmla="*/ 450949 h 805160"/>
                <a:gd name="connsiteX224" fmla="*/ 791170 w 964406"/>
                <a:gd name="connsiteY224" fmla="*/ 455116 h 805160"/>
                <a:gd name="connsiteX225" fmla="*/ 784324 w 964406"/>
                <a:gd name="connsiteY225" fmla="*/ 463451 h 805160"/>
                <a:gd name="connsiteX226" fmla="*/ 779264 w 964406"/>
                <a:gd name="connsiteY226" fmla="*/ 468213 h 805160"/>
                <a:gd name="connsiteX227" fmla="*/ 772716 w 964406"/>
                <a:gd name="connsiteY227" fmla="*/ 470595 h 805160"/>
                <a:gd name="connsiteX228" fmla="*/ 758726 w 964406"/>
                <a:gd name="connsiteY228" fmla="*/ 474762 h 805160"/>
                <a:gd name="connsiteX229" fmla="*/ 749796 w 964406"/>
                <a:gd name="connsiteY229" fmla="*/ 477143 h 805160"/>
                <a:gd name="connsiteX230" fmla="*/ 745034 w 964406"/>
                <a:gd name="connsiteY230" fmla="*/ 477143 h 805160"/>
                <a:gd name="connsiteX231" fmla="*/ 742355 w 964406"/>
                <a:gd name="connsiteY231" fmla="*/ 476250 h 805160"/>
                <a:gd name="connsiteX232" fmla="*/ 739081 w 964406"/>
                <a:gd name="connsiteY232" fmla="*/ 475059 h 805160"/>
                <a:gd name="connsiteX233" fmla="*/ 729853 w 964406"/>
                <a:gd name="connsiteY233" fmla="*/ 471488 h 805160"/>
                <a:gd name="connsiteX234" fmla="*/ 712589 w 964406"/>
                <a:gd name="connsiteY234" fmla="*/ 464939 h 805160"/>
                <a:gd name="connsiteX235" fmla="*/ 695623 w 964406"/>
                <a:gd name="connsiteY235" fmla="*/ 461070 h 805160"/>
                <a:gd name="connsiteX236" fmla="*/ 679847 w 964406"/>
                <a:gd name="connsiteY236" fmla="*/ 457498 h 805160"/>
                <a:gd name="connsiteX237" fmla="*/ 659606 w 964406"/>
                <a:gd name="connsiteY237" fmla="*/ 452438 h 805160"/>
                <a:gd name="connsiteX238" fmla="*/ 646807 w 964406"/>
                <a:gd name="connsiteY238" fmla="*/ 449461 h 805160"/>
                <a:gd name="connsiteX239" fmla="*/ 638473 w 964406"/>
                <a:gd name="connsiteY239" fmla="*/ 447080 h 805160"/>
                <a:gd name="connsiteX240" fmla="*/ 628055 w 964406"/>
                <a:gd name="connsiteY240" fmla="*/ 442913 h 805160"/>
                <a:gd name="connsiteX241" fmla="*/ 617934 w 964406"/>
                <a:gd name="connsiteY241" fmla="*/ 440234 h 805160"/>
                <a:gd name="connsiteX242" fmla="*/ 602754 w 964406"/>
                <a:gd name="connsiteY242" fmla="*/ 436364 h 805160"/>
                <a:gd name="connsiteX243" fmla="*/ 591443 w 964406"/>
                <a:gd name="connsiteY243" fmla="*/ 431602 h 805160"/>
                <a:gd name="connsiteX244" fmla="*/ 588169 w 964406"/>
                <a:gd name="connsiteY244" fmla="*/ 429220 h 805160"/>
                <a:gd name="connsiteX245" fmla="*/ 584895 w 964406"/>
                <a:gd name="connsiteY245" fmla="*/ 426244 h 805160"/>
                <a:gd name="connsiteX246" fmla="*/ 577156 w 964406"/>
                <a:gd name="connsiteY246" fmla="*/ 417314 h 805160"/>
                <a:gd name="connsiteX247" fmla="*/ 569416 w 964406"/>
                <a:gd name="connsiteY247" fmla="*/ 408682 h 805160"/>
                <a:gd name="connsiteX248" fmla="*/ 566440 w 964406"/>
                <a:gd name="connsiteY248" fmla="*/ 405408 h 805160"/>
                <a:gd name="connsiteX249" fmla="*/ 565249 w 964406"/>
                <a:gd name="connsiteY249" fmla="*/ 404217 h 805160"/>
                <a:gd name="connsiteX250" fmla="*/ 561380 w 964406"/>
                <a:gd name="connsiteY250" fmla="*/ 400050 h 805160"/>
                <a:gd name="connsiteX251" fmla="*/ 558106 w 964406"/>
                <a:gd name="connsiteY251" fmla="*/ 394990 h 805160"/>
                <a:gd name="connsiteX252" fmla="*/ 554534 w 964406"/>
                <a:gd name="connsiteY252" fmla="*/ 388739 h 805160"/>
                <a:gd name="connsiteX253" fmla="*/ 553938 w 964406"/>
                <a:gd name="connsiteY253" fmla="*/ 387548 h 805160"/>
                <a:gd name="connsiteX254" fmla="*/ 553938 w 964406"/>
                <a:gd name="connsiteY254" fmla="*/ 386358 h 805160"/>
                <a:gd name="connsiteX255" fmla="*/ 555129 w 964406"/>
                <a:gd name="connsiteY255" fmla="*/ 328910 h 805160"/>
                <a:gd name="connsiteX256" fmla="*/ 555427 w 964406"/>
                <a:gd name="connsiteY256" fmla="*/ 326529 h 805160"/>
                <a:gd name="connsiteX257" fmla="*/ 557213 w 964406"/>
                <a:gd name="connsiteY257" fmla="*/ 325041 h 805160"/>
                <a:gd name="connsiteX258" fmla="*/ 580727 w 964406"/>
                <a:gd name="connsiteY258" fmla="*/ 308670 h 805160"/>
                <a:gd name="connsiteX259" fmla="*/ 587871 w 964406"/>
                <a:gd name="connsiteY259" fmla="*/ 303014 h 805160"/>
                <a:gd name="connsiteX260" fmla="*/ 591741 w 964406"/>
                <a:gd name="connsiteY260" fmla="*/ 300038 h 805160"/>
                <a:gd name="connsiteX261" fmla="*/ 593527 w 964406"/>
                <a:gd name="connsiteY261" fmla="*/ 299145 h 805160"/>
                <a:gd name="connsiteX262" fmla="*/ 593527 w 964406"/>
                <a:gd name="connsiteY262" fmla="*/ 298847 h 805160"/>
                <a:gd name="connsiteX263" fmla="*/ 594420 w 964406"/>
                <a:gd name="connsiteY263" fmla="*/ 296466 h 805160"/>
                <a:gd name="connsiteX264" fmla="*/ 596503 w 964406"/>
                <a:gd name="connsiteY264" fmla="*/ 287536 h 805160"/>
                <a:gd name="connsiteX265" fmla="*/ 599480 w 964406"/>
                <a:gd name="connsiteY265" fmla="*/ 274737 h 805160"/>
                <a:gd name="connsiteX266" fmla="*/ 599777 w 964406"/>
                <a:gd name="connsiteY266" fmla="*/ 273844 h 805160"/>
                <a:gd name="connsiteX267" fmla="*/ 600373 w 964406"/>
                <a:gd name="connsiteY267" fmla="*/ 273248 h 805160"/>
                <a:gd name="connsiteX268" fmla="*/ 609898 w 964406"/>
                <a:gd name="connsiteY268" fmla="*/ 259854 h 805160"/>
                <a:gd name="connsiteX269" fmla="*/ 610195 w 964406"/>
                <a:gd name="connsiteY269" fmla="*/ 259556 h 805160"/>
                <a:gd name="connsiteX270" fmla="*/ 616148 w 964406"/>
                <a:gd name="connsiteY270" fmla="*/ 249436 h 805160"/>
                <a:gd name="connsiteX271" fmla="*/ 620911 w 964406"/>
                <a:gd name="connsiteY271" fmla="*/ 241995 h 805160"/>
                <a:gd name="connsiteX272" fmla="*/ 622697 w 964406"/>
                <a:gd name="connsiteY272" fmla="*/ 239316 h 805160"/>
                <a:gd name="connsiteX273" fmla="*/ 623590 w 964406"/>
                <a:gd name="connsiteY273" fmla="*/ 238125 h 805160"/>
                <a:gd name="connsiteX274" fmla="*/ 625376 w 964406"/>
                <a:gd name="connsiteY274" fmla="*/ 236637 h 805160"/>
                <a:gd name="connsiteX275" fmla="*/ 631031 w 964406"/>
                <a:gd name="connsiteY275" fmla="*/ 233363 h 805160"/>
                <a:gd name="connsiteX276" fmla="*/ 641747 w 964406"/>
                <a:gd name="connsiteY276" fmla="*/ 230386 h 805160"/>
                <a:gd name="connsiteX277" fmla="*/ 653058 w 964406"/>
                <a:gd name="connsiteY277" fmla="*/ 235446 h 805160"/>
                <a:gd name="connsiteX278" fmla="*/ 657225 w 964406"/>
                <a:gd name="connsiteY278" fmla="*/ 238423 h 805160"/>
                <a:gd name="connsiteX279" fmla="*/ 659011 w 964406"/>
                <a:gd name="connsiteY279" fmla="*/ 239316 h 805160"/>
                <a:gd name="connsiteX280" fmla="*/ 687884 w 964406"/>
                <a:gd name="connsiteY280" fmla="*/ 242590 h 805160"/>
                <a:gd name="connsiteX281" fmla="*/ 705743 w 964406"/>
                <a:gd name="connsiteY281" fmla="*/ 237530 h 805160"/>
                <a:gd name="connsiteX282" fmla="*/ 704850 w 964406"/>
                <a:gd name="connsiteY282" fmla="*/ 223242 h 805160"/>
                <a:gd name="connsiteX283" fmla="*/ 695623 w 964406"/>
                <a:gd name="connsiteY283" fmla="*/ 206871 h 805160"/>
                <a:gd name="connsiteX284" fmla="*/ 696218 w 964406"/>
                <a:gd name="connsiteY284" fmla="*/ 206573 h 805160"/>
                <a:gd name="connsiteX285" fmla="*/ 694432 w 964406"/>
                <a:gd name="connsiteY285" fmla="*/ 205978 h 805160"/>
                <a:gd name="connsiteX286" fmla="*/ 693539 w 964406"/>
                <a:gd name="connsiteY286" fmla="*/ 204192 h 805160"/>
                <a:gd name="connsiteX287" fmla="*/ 686098 w 964406"/>
                <a:gd name="connsiteY287" fmla="*/ 189607 h 805160"/>
                <a:gd name="connsiteX288" fmla="*/ 676573 w 964406"/>
                <a:gd name="connsiteY288" fmla="*/ 170259 h 805160"/>
                <a:gd name="connsiteX289" fmla="*/ 673001 w 964406"/>
                <a:gd name="connsiteY289" fmla="*/ 165199 h 805160"/>
                <a:gd name="connsiteX290" fmla="*/ 665857 w 964406"/>
                <a:gd name="connsiteY290" fmla="*/ 157460 h 805160"/>
                <a:gd name="connsiteX291" fmla="*/ 656034 w 964406"/>
                <a:gd name="connsiteY291" fmla="*/ 147935 h 805160"/>
                <a:gd name="connsiteX292" fmla="*/ 654546 w 964406"/>
                <a:gd name="connsiteY292" fmla="*/ 146447 h 805160"/>
                <a:gd name="connsiteX293" fmla="*/ 654546 w 964406"/>
                <a:gd name="connsiteY293" fmla="*/ 144661 h 805160"/>
                <a:gd name="connsiteX294" fmla="*/ 653356 w 964406"/>
                <a:gd name="connsiteY294" fmla="*/ 124123 h 805160"/>
                <a:gd name="connsiteX295" fmla="*/ 653356 w 964406"/>
                <a:gd name="connsiteY295" fmla="*/ 122932 h 805160"/>
                <a:gd name="connsiteX296" fmla="*/ 653951 w 964406"/>
                <a:gd name="connsiteY296" fmla="*/ 121741 h 805160"/>
                <a:gd name="connsiteX297" fmla="*/ 660202 w 964406"/>
                <a:gd name="connsiteY297" fmla="*/ 108347 h 805160"/>
                <a:gd name="connsiteX298" fmla="*/ 667941 w 964406"/>
                <a:gd name="connsiteY298" fmla="*/ 88999 h 805160"/>
                <a:gd name="connsiteX299" fmla="*/ 672406 w 964406"/>
                <a:gd name="connsiteY299" fmla="*/ 82451 h 805160"/>
                <a:gd name="connsiteX300" fmla="*/ 679549 w 964406"/>
                <a:gd name="connsiteY300" fmla="*/ 82748 h 805160"/>
                <a:gd name="connsiteX301" fmla="*/ 686991 w 964406"/>
                <a:gd name="connsiteY301" fmla="*/ 85427 h 805160"/>
                <a:gd name="connsiteX302" fmla="*/ 689074 w 964406"/>
                <a:gd name="connsiteY302" fmla="*/ 84237 h 805160"/>
                <a:gd name="connsiteX303" fmla="*/ 691753 w 964406"/>
                <a:gd name="connsiteY303" fmla="*/ 79772 h 805160"/>
                <a:gd name="connsiteX304" fmla="*/ 693837 w 964406"/>
                <a:gd name="connsiteY304" fmla="*/ 73819 h 805160"/>
                <a:gd name="connsiteX305" fmla="*/ 685205 w 964406"/>
                <a:gd name="connsiteY305" fmla="*/ 56257 h 805160"/>
                <a:gd name="connsiteX306" fmla="*/ 684609 w 964406"/>
                <a:gd name="connsiteY306" fmla="*/ 55066 h 805160"/>
                <a:gd name="connsiteX307" fmla="*/ 684609 w 964406"/>
                <a:gd name="connsiteY307" fmla="*/ 53578 h 805160"/>
                <a:gd name="connsiteX308" fmla="*/ 685800 w 964406"/>
                <a:gd name="connsiteY308" fmla="*/ 43755 h 805160"/>
                <a:gd name="connsiteX309" fmla="*/ 679252 w 964406"/>
                <a:gd name="connsiteY309" fmla="*/ 35123 h 805160"/>
                <a:gd name="connsiteX310" fmla="*/ 672703 w 964406"/>
                <a:gd name="connsiteY310" fmla="*/ 27087 h 805160"/>
                <a:gd name="connsiteX311" fmla="*/ 670322 w 964406"/>
                <a:gd name="connsiteY311" fmla="*/ 24110 h 805160"/>
                <a:gd name="connsiteX312" fmla="*/ 669429 w 964406"/>
                <a:gd name="connsiteY312" fmla="*/ 23515 h 805160"/>
                <a:gd name="connsiteX313" fmla="*/ 657523 w 964406"/>
                <a:gd name="connsiteY313" fmla="*/ 17264 h 805160"/>
                <a:gd name="connsiteX314" fmla="*/ 649784 w 964406"/>
                <a:gd name="connsiteY314" fmla="*/ 13692 h 805160"/>
                <a:gd name="connsiteX315" fmla="*/ 646212 w 964406"/>
                <a:gd name="connsiteY315" fmla="*/ 12502 h 805160"/>
                <a:gd name="connsiteX316" fmla="*/ 642342 w 964406"/>
                <a:gd name="connsiteY316" fmla="*/ 12799 h 805160"/>
                <a:gd name="connsiteX317" fmla="*/ 634306 w 964406"/>
                <a:gd name="connsiteY317" fmla="*/ 13692 h 805160"/>
                <a:gd name="connsiteX318" fmla="*/ 611386 w 964406"/>
                <a:gd name="connsiteY318" fmla="*/ 16073 h 805160"/>
                <a:gd name="connsiteX319" fmla="*/ 588764 w 964406"/>
                <a:gd name="connsiteY319" fmla="*/ 18752 h 805160"/>
                <a:gd name="connsiteX320" fmla="*/ 580727 w 964406"/>
                <a:gd name="connsiteY320" fmla="*/ 19645 h 805160"/>
                <a:gd name="connsiteX321" fmla="*/ 576263 w 964406"/>
                <a:gd name="connsiteY321" fmla="*/ 19943 h 805160"/>
                <a:gd name="connsiteX322" fmla="*/ 570309 w 964406"/>
                <a:gd name="connsiteY322" fmla="*/ 18752 h 805160"/>
                <a:gd name="connsiteX323" fmla="*/ 562868 w 964406"/>
                <a:gd name="connsiteY323" fmla="*/ 16966 h 805160"/>
                <a:gd name="connsiteX324" fmla="*/ 550962 w 964406"/>
                <a:gd name="connsiteY324" fmla="*/ 13692 h 805160"/>
                <a:gd name="connsiteX325" fmla="*/ 544116 w 964406"/>
                <a:gd name="connsiteY325" fmla="*/ 11013 h 805160"/>
                <a:gd name="connsiteX326" fmla="*/ 536377 w 964406"/>
                <a:gd name="connsiteY326" fmla="*/ 6548 h 805160"/>
                <a:gd name="connsiteX327" fmla="*/ 528638 w 964406"/>
                <a:gd name="connsiteY327" fmla="*/ 2084 h 805160"/>
                <a:gd name="connsiteX328" fmla="*/ 524173 w 964406"/>
                <a:gd name="connsiteY328" fmla="*/ 0 h 80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</a:cxnLst>
              <a:rect l="l" t="t" r="r" b="b"/>
              <a:pathLst>
                <a:path w="964406" h="805160">
                  <a:moveTo>
                    <a:pt x="524173" y="0"/>
                  </a:moveTo>
                  <a:cubicBezTo>
                    <a:pt x="524460" y="64"/>
                    <a:pt x="522869" y="60"/>
                    <a:pt x="520898" y="595"/>
                  </a:cubicBezTo>
                  <a:cubicBezTo>
                    <a:pt x="518928" y="1130"/>
                    <a:pt x="516306" y="1749"/>
                    <a:pt x="514052" y="2679"/>
                  </a:cubicBezTo>
                  <a:cubicBezTo>
                    <a:pt x="509871" y="4405"/>
                    <a:pt x="506823" y="5989"/>
                    <a:pt x="506313" y="6251"/>
                  </a:cubicBezTo>
                  <a:cubicBezTo>
                    <a:pt x="506274" y="6271"/>
                    <a:pt x="505718" y="6548"/>
                    <a:pt x="505718" y="6548"/>
                  </a:cubicBezTo>
                  <a:lnTo>
                    <a:pt x="472678" y="31552"/>
                  </a:lnTo>
                  <a:lnTo>
                    <a:pt x="471785" y="32147"/>
                  </a:lnTo>
                  <a:lnTo>
                    <a:pt x="470595" y="32445"/>
                  </a:lnTo>
                  <a:lnTo>
                    <a:pt x="412254" y="40184"/>
                  </a:lnTo>
                  <a:lnTo>
                    <a:pt x="411956" y="40184"/>
                  </a:lnTo>
                  <a:lnTo>
                    <a:pt x="411659" y="40184"/>
                  </a:lnTo>
                  <a:cubicBezTo>
                    <a:pt x="411659" y="40184"/>
                    <a:pt x="381791" y="41374"/>
                    <a:pt x="371773" y="41374"/>
                  </a:cubicBezTo>
                  <a:cubicBezTo>
                    <a:pt x="367755" y="41374"/>
                    <a:pt x="364978" y="42539"/>
                    <a:pt x="363141" y="43458"/>
                  </a:cubicBezTo>
                  <a:cubicBezTo>
                    <a:pt x="361303" y="44376"/>
                    <a:pt x="360759" y="44946"/>
                    <a:pt x="360759" y="44946"/>
                  </a:cubicBezTo>
                  <a:lnTo>
                    <a:pt x="359569" y="46137"/>
                  </a:lnTo>
                  <a:lnTo>
                    <a:pt x="357485" y="46434"/>
                  </a:lnTo>
                  <a:cubicBezTo>
                    <a:pt x="357485" y="46434"/>
                    <a:pt x="338340" y="47171"/>
                    <a:pt x="318492" y="47923"/>
                  </a:cubicBezTo>
                  <a:cubicBezTo>
                    <a:pt x="308568" y="48299"/>
                    <a:pt x="298298" y="48534"/>
                    <a:pt x="290513" y="48816"/>
                  </a:cubicBezTo>
                  <a:cubicBezTo>
                    <a:pt x="283051" y="49086"/>
                    <a:pt x="278587" y="49387"/>
                    <a:pt x="276820" y="49411"/>
                  </a:cubicBezTo>
                  <a:cubicBezTo>
                    <a:pt x="276877" y="49575"/>
                    <a:pt x="275640" y="50114"/>
                    <a:pt x="274737" y="51197"/>
                  </a:cubicBezTo>
                  <a:cubicBezTo>
                    <a:pt x="273751" y="52379"/>
                    <a:pt x="273201" y="53171"/>
                    <a:pt x="272951" y="53578"/>
                  </a:cubicBezTo>
                  <a:lnTo>
                    <a:pt x="266402" y="86320"/>
                  </a:lnTo>
                  <a:lnTo>
                    <a:pt x="266402" y="87511"/>
                  </a:lnTo>
                  <a:lnTo>
                    <a:pt x="265509" y="88404"/>
                  </a:lnTo>
                  <a:cubicBezTo>
                    <a:pt x="265509" y="88404"/>
                    <a:pt x="263991" y="90567"/>
                    <a:pt x="262235" y="93166"/>
                  </a:cubicBezTo>
                  <a:cubicBezTo>
                    <a:pt x="260479" y="95766"/>
                    <a:pt x="258654" y="99481"/>
                    <a:pt x="258663" y="99417"/>
                  </a:cubicBezTo>
                  <a:cubicBezTo>
                    <a:pt x="258252" y="102293"/>
                    <a:pt x="256805" y="103881"/>
                    <a:pt x="255389" y="105370"/>
                  </a:cubicBezTo>
                  <a:cubicBezTo>
                    <a:pt x="253973" y="106859"/>
                    <a:pt x="252457" y="108122"/>
                    <a:pt x="250924" y="109240"/>
                  </a:cubicBezTo>
                  <a:cubicBezTo>
                    <a:pt x="247859" y="111476"/>
                    <a:pt x="244971" y="113109"/>
                    <a:pt x="244971" y="113109"/>
                  </a:cubicBezTo>
                  <a:lnTo>
                    <a:pt x="242888" y="114300"/>
                  </a:lnTo>
                  <a:lnTo>
                    <a:pt x="240804" y="113407"/>
                  </a:lnTo>
                  <a:cubicBezTo>
                    <a:pt x="240804" y="113407"/>
                    <a:pt x="235608" y="111254"/>
                    <a:pt x="229493" y="108942"/>
                  </a:cubicBezTo>
                  <a:cubicBezTo>
                    <a:pt x="223378" y="106630"/>
                    <a:pt x="216096" y="104030"/>
                    <a:pt x="213122" y="103287"/>
                  </a:cubicBezTo>
                  <a:cubicBezTo>
                    <a:pt x="207672" y="101924"/>
                    <a:pt x="203650" y="98210"/>
                    <a:pt x="199430" y="94952"/>
                  </a:cubicBezTo>
                  <a:cubicBezTo>
                    <a:pt x="195209" y="91694"/>
                    <a:pt x="191033" y="88987"/>
                    <a:pt x="188119" y="88404"/>
                  </a:cubicBezTo>
                  <a:cubicBezTo>
                    <a:pt x="186961" y="88173"/>
                    <a:pt x="181633" y="87827"/>
                    <a:pt x="175320" y="87809"/>
                  </a:cubicBezTo>
                  <a:cubicBezTo>
                    <a:pt x="169007" y="87790"/>
                    <a:pt x="161409" y="87882"/>
                    <a:pt x="153888" y="88106"/>
                  </a:cubicBezTo>
                  <a:cubicBezTo>
                    <a:pt x="146367" y="88331"/>
                    <a:pt x="139037" y="88719"/>
                    <a:pt x="133350" y="88999"/>
                  </a:cubicBezTo>
                  <a:cubicBezTo>
                    <a:pt x="130507" y="89139"/>
                    <a:pt x="128010" y="89180"/>
                    <a:pt x="126206" y="89297"/>
                  </a:cubicBezTo>
                  <a:cubicBezTo>
                    <a:pt x="124581" y="89402"/>
                    <a:pt x="123604" y="89597"/>
                    <a:pt x="123527" y="89595"/>
                  </a:cubicBezTo>
                  <a:cubicBezTo>
                    <a:pt x="123111" y="90085"/>
                    <a:pt x="122241" y="91008"/>
                    <a:pt x="121741" y="91976"/>
                  </a:cubicBezTo>
                  <a:cubicBezTo>
                    <a:pt x="121196" y="93034"/>
                    <a:pt x="121142" y="93308"/>
                    <a:pt x="120848" y="94059"/>
                  </a:cubicBezTo>
                  <a:lnTo>
                    <a:pt x="133350" y="119360"/>
                  </a:lnTo>
                  <a:lnTo>
                    <a:pt x="133945" y="120848"/>
                  </a:lnTo>
                  <a:lnTo>
                    <a:pt x="133648" y="122337"/>
                  </a:lnTo>
                  <a:cubicBezTo>
                    <a:pt x="133648" y="122337"/>
                    <a:pt x="132556" y="129186"/>
                    <a:pt x="131266" y="136624"/>
                  </a:cubicBezTo>
                  <a:cubicBezTo>
                    <a:pt x="130621" y="140343"/>
                    <a:pt x="129857" y="144233"/>
                    <a:pt x="129183" y="147340"/>
                  </a:cubicBezTo>
                  <a:cubicBezTo>
                    <a:pt x="128846" y="148894"/>
                    <a:pt x="128627" y="150333"/>
                    <a:pt x="128290" y="151507"/>
                  </a:cubicBezTo>
                  <a:cubicBezTo>
                    <a:pt x="127987" y="152563"/>
                    <a:pt x="128034" y="153403"/>
                    <a:pt x="127099" y="154781"/>
                  </a:cubicBezTo>
                  <a:cubicBezTo>
                    <a:pt x="127006" y="155341"/>
                    <a:pt x="126866" y="156350"/>
                    <a:pt x="126802" y="157460"/>
                  </a:cubicBezTo>
                  <a:cubicBezTo>
                    <a:pt x="126673" y="159681"/>
                    <a:pt x="126765" y="162627"/>
                    <a:pt x="126802" y="165497"/>
                  </a:cubicBezTo>
                  <a:cubicBezTo>
                    <a:pt x="126871" y="170926"/>
                    <a:pt x="127071" y="175368"/>
                    <a:pt x="127099" y="175915"/>
                  </a:cubicBezTo>
                  <a:cubicBezTo>
                    <a:pt x="128399" y="177943"/>
                    <a:pt x="135935" y="189451"/>
                    <a:pt x="137815" y="192584"/>
                  </a:cubicBezTo>
                  <a:cubicBezTo>
                    <a:pt x="138638" y="193956"/>
                    <a:pt x="139453" y="195717"/>
                    <a:pt x="140791" y="198537"/>
                  </a:cubicBezTo>
                  <a:cubicBezTo>
                    <a:pt x="142130" y="201357"/>
                    <a:pt x="143711" y="204707"/>
                    <a:pt x="145256" y="208062"/>
                  </a:cubicBezTo>
                  <a:cubicBezTo>
                    <a:pt x="148347" y="214770"/>
                    <a:pt x="151209" y="221159"/>
                    <a:pt x="151209" y="221159"/>
                  </a:cubicBezTo>
                  <a:lnTo>
                    <a:pt x="151805" y="222052"/>
                  </a:lnTo>
                  <a:lnTo>
                    <a:pt x="151805" y="222945"/>
                  </a:lnTo>
                  <a:cubicBezTo>
                    <a:pt x="151805" y="222945"/>
                    <a:pt x="152441" y="246062"/>
                    <a:pt x="152995" y="252710"/>
                  </a:cubicBezTo>
                  <a:cubicBezTo>
                    <a:pt x="153255" y="255824"/>
                    <a:pt x="151923" y="258924"/>
                    <a:pt x="150019" y="260747"/>
                  </a:cubicBezTo>
                  <a:cubicBezTo>
                    <a:pt x="148114" y="262569"/>
                    <a:pt x="145760" y="263640"/>
                    <a:pt x="143768" y="264319"/>
                  </a:cubicBezTo>
                  <a:cubicBezTo>
                    <a:pt x="141776" y="264998"/>
                    <a:pt x="139903" y="265452"/>
                    <a:pt x="138410" y="265807"/>
                  </a:cubicBezTo>
                  <a:cubicBezTo>
                    <a:pt x="136917" y="266162"/>
                    <a:pt x="135877" y="266672"/>
                    <a:pt x="136327" y="266402"/>
                  </a:cubicBezTo>
                  <a:cubicBezTo>
                    <a:pt x="133080" y="268350"/>
                    <a:pt x="108559" y="282652"/>
                    <a:pt x="104180" y="285155"/>
                  </a:cubicBezTo>
                  <a:cubicBezTo>
                    <a:pt x="103262" y="285679"/>
                    <a:pt x="99864" y="288594"/>
                    <a:pt x="97334" y="291405"/>
                  </a:cubicBezTo>
                  <a:cubicBezTo>
                    <a:pt x="96069" y="292811"/>
                    <a:pt x="94870" y="294172"/>
                    <a:pt x="94059" y="295275"/>
                  </a:cubicBezTo>
                  <a:cubicBezTo>
                    <a:pt x="93713" y="295745"/>
                    <a:pt x="93337" y="296134"/>
                    <a:pt x="93166" y="296466"/>
                  </a:cubicBezTo>
                  <a:cubicBezTo>
                    <a:pt x="93015" y="297071"/>
                    <a:pt x="93007" y="297074"/>
                    <a:pt x="93166" y="296763"/>
                  </a:cubicBezTo>
                  <a:cubicBezTo>
                    <a:pt x="92765" y="298173"/>
                    <a:pt x="92189" y="298786"/>
                    <a:pt x="91678" y="299442"/>
                  </a:cubicBezTo>
                  <a:cubicBezTo>
                    <a:pt x="91126" y="300152"/>
                    <a:pt x="90570" y="300827"/>
                    <a:pt x="89892" y="301526"/>
                  </a:cubicBezTo>
                  <a:cubicBezTo>
                    <a:pt x="88536" y="302923"/>
                    <a:pt x="86843" y="304429"/>
                    <a:pt x="85130" y="305991"/>
                  </a:cubicBezTo>
                  <a:cubicBezTo>
                    <a:pt x="81703" y="309113"/>
                    <a:pt x="77779" y="312532"/>
                    <a:pt x="76498" y="314027"/>
                  </a:cubicBezTo>
                  <a:cubicBezTo>
                    <a:pt x="76349" y="314201"/>
                    <a:pt x="75294" y="315802"/>
                    <a:pt x="74414" y="317897"/>
                  </a:cubicBezTo>
                  <a:cubicBezTo>
                    <a:pt x="73534" y="319992"/>
                    <a:pt x="72835" y="322598"/>
                    <a:pt x="72033" y="325041"/>
                  </a:cubicBezTo>
                  <a:cubicBezTo>
                    <a:pt x="70428" y="329927"/>
                    <a:pt x="69056" y="334566"/>
                    <a:pt x="69056" y="334566"/>
                  </a:cubicBezTo>
                  <a:lnTo>
                    <a:pt x="69056" y="335459"/>
                  </a:lnTo>
                  <a:lnTo>
                    <a:pt x="68461" y="336054"/>
                  </a:lnTo>
                  <a:lnTo>
                    <a:pt x="40481" y="372963"/>
                  </a:lnTo>
                  <a:lnTo>
                    <a:pt x="41970" y="380107"/>
                  </a:lnTo>
                  <a:lnTo>
                    <a:pt x="42565" y="382191"/>
                  </a:lnTo>
                  <a:lnTo>
                    <a:pt x="41374" y="383977"/>
                  </a:lnTo>
                  <a:lnTo>
                    <a:pt x="19348" y="418802"/>
                  </a:lnTo>
                  <a:lnTo>
                    <a:pt x="19050" y="419398"/>
                  </a:lnTo>
                  <a:lnTo>
                    <a:pt x="18455" y="419695"/>
                  </a:lnTo>
                  <a:cubicBezTo>
                    <a:pt x="18455" y="419695"/>
                    <a:pt x="15458" y="422500"/>
                    <a:pt x="12204" y="425648"/>
                  </a:cubicBezTo>
                  <a:cubicBezTo>
                    <a:pt x="8950" y="428797"/>
                    <a:pt x="5390" y="432550"/>
                    <a:pt x="4763" y="433388"/>
                  </a:cubicBezTo>
                  <a:cubicBezTo>
                    <a:pt x="3686" y="434822"/>
                    <a:pt x="2476" y="436230"/>
                    <a:pt x="1191" y="437555"/>
                  </a:cubicBezTo>
                  <a:cubicBezTo>
                    <a:pt x="686" y="438074"/>
                    <a:pt x="472" y="438529"/>
                    <a:pt x="0" y="439043"/>
                  </a:cubicBezTo>
                  <a:cubicBezTo>
                    <a:pt x="8604" y="439219"/>
                    <a:pt x="14868" y="439616"/>
                    <a:pt x="26194" y="441127"/>
                  </a:cubicBezTo>
                  <a:cubicBezTo>
                    <a:pt x="30310" y="441675"/>
                    <a:pt x="35882" y="443540"/>
                    <a:pt x="42565" y="445889"/>
                  </a:cubicBezTo>
                  <a:cubicBezTo>
                    <a:pt x="49248" y="448238"/>
                    <a:pt x="56783" y="451338"/>
                    <a:pt x="63996" y="454223"/>
                  </a:cubicBezTo>
                  <a:cubicBezTo>
                    <a:pt x="78423" y="459994"/>
                    <a:pt x="91083" y="465534"/>
                    <a:pt x="91083" y="465534"/>
                  </a:cubicBezTo>
                  <a:lnTo>
                    <a:pt x="91678" y="465534"/>
                  </a:lnTo>
                  <a:lnTo>
                    <a:pt x="92273" y="466130"/>
                  </a:lnTo>
                  <a:cubicBezTo>
                    <a:pt x="92273" y="466130"/>
                    <a:pt x="98236" y="470611"/>
                    <a:pt x="104775" y="475357"/>
                  </a:cubicBezTo>
                  <a:cubicBezTo>
                    <a:pt x="108045" y="477730"/>
                    <a:pt x="111597" y="480090"/>
                    <a:pt x="114300" y="481905"/>
                  </a:cubicBezTo>
                  <a:cubicBezTo>
                    <a:pt x="115652" y="482813"/>
                    <a:pt x="116703" y="483770"/>
                    <a:pt x="117574" y="484287"/>
                  </a:cubicBezTo>
                  <a:cubicBezTo>
                    <a:pt x="118445" y="484803"/>
                    <a:pt x="119378" y="484812"/>
                    <a:pt x="118467" y="484584"/>
                  </a:cubicBezTo>
                  <a:cubicBezTo>
                    <a:pt x="119844" y="484929"/>
                    <a:pt x="120460" y="485546"/>
                    <a:pt x="121444" y="486073"/>
                  </a:cubicBezTo>
                  <a:cubicBezTo>
                    <a:pt x="122427" y="486600"/>
                    <a:pt x="123495" y="487121"/>
                    <a:pt x="124718" y="487859"/>
                  </a:cubicBezTo>
                  <a:cubicBezTo>
                    <a:pt x="127164" y="489334"/>
                    <a:pt x="130252" y="491326"/>
                    <a:pt x="133350" y="493216"/>
                  </a:cubicBezTo>
                  <a:cubicBezTo>
                    <a:pt x="139546" y="496997"/>
                    <a:pt x="146638" y="500926"/>
                    <a:pt x="150019" y="501848"/>
                  </a:cubicBezTo>
                  <a:cubicBezTo>
                    <a:pt x="158903" y="504271"/>
                    <a:pt x="180415" y="508233"/>
                    <a:pt x="192881" y="514945"/>
                  </a:cubicBezTo>
                  <a:cubicBezTo>
                    <a:pt x="198531" y="517988"/>
                    <a:pt x="204222" y="521388"/>
                    <a:pt x="208955" y="524768"/>
                  </a:cubicBezTo>
                  <a:cubicBezTo>
                    <a:pt x="211321" y="526458"/>
                    <a:pt x="213500" y="528123"/>
                    <a:pt x="215205" y="529828"/>
                  </a:cubicBezTo>
                  <a:cubicBezTo>
                    <a:pt x="216911" y="531533"/>
                    <a:pt x="218497" y="533190"/>
                    <a:pt x="219075" y="536079"/>
                  </a:cubicBezTo>
                  <a:cubicBezTo>
                    <a:pt x="219524" y="538325"/>
                    <a:pt x="220006" y="541767"/>
                    <a:pt x="220861" y="544711"/>
                  </a:cubicBezTo>
                  <a:cubicBezTo>
                    <a:pt x="221288" y="546183"/>
                    <a:pt x="221927" y="547463"/>
                    <a:pt x="222349" y="548283"/>
                  </a:cubicBezTo>
                  <a:cubicBezTo>
                    <a:pt x="222561" y="548693"/>
                    <a:pt x="222611" y="548787"/>
                    <a:pt x="222647" y="548878"/>
                  </a:cubicBezTo>
                  <a:cubicBezTo>
                    <a:pt x="224808" y="550012"/>
                    <a:pt x="225837" y="551390"/>
                    <a:pt x="227409" y="553045"/>
                  </a:cubicBezTo>
                  <a:cubicBezTo>
                    <a:pt x="229045" y="554767"/>
                    <a:pt x="230836" y="556741"/>
                    <a:pt x="232470" y="558701"/>
                  </a:cubicBezTo>
                  <a:cubicBezTo>
                    <a:pt x="235737" y="562621"/>
                    <a:pt x="238423" y="566440"/>
                    <a:pt x="238423" y="566440"/>
                  </a:cubicBezTo>
                  <a:lnTo>
                    <a:pt x="238720" y="566738"/>
                  </a:lnTo>
                  <a:lnTo>
                    <a:pt x="238720" y="567035"/>
                  </a:lnTo>
                  <a:lnTo>
                    <a:pt x="252413" y="590848"/>
                  </a:lnTo>
                  <a:lnTo>
                    <a:pt x="252710" y="590848"/>
                  </a:lnTo>
                  <a:lnTo>
                    <a:pt x="261938" y="609600"/>
                  </a:lnTo>
                  <a:lnTo>
                    <a:pt x="262533" y="610791"/>
                  </a:lnTo>
                  <a:lnTo>
                    <a:pt x="262533" y="612279"/>
                  </a:lnTo>
                  <a:cubicBezTo>
                    <a:pt x="262533" y="612279"/>
                    <a:pt x="261715" y="619498"/>
                    <a:pt x="260747" y="627459"/>
                  </a:cubicBezTo>
                  <a:cubicBezTo>
                    <a:pt x="260263" y="631440"/>
                    <a:pt x="259881" y="635502"/>
                    <a:pt x="259259" y="639068"/>
                  </a:cubicBezTo>
                  <a:cubicBezTo>
                    <a:pt x="258637" y="642634"/>
                    <a:pt x="258178" y="645397"/>
                    <a:pt x="256877" y="647998"/>
                  </a:cubicBezTo>
                  <a:cubicBezTo>
                    <a:pt x="255318" y="651117"/>
                    <a:pt x="251856" y="656942"/>
                    <a:pt x="248543" y="662285"/>
                  </a:cubicBezTo>
                  <a:cubicBezTo>
                    <a:pt x="245230" y="667628"/>
                    <a:pt x="241995" y="672108"/>
                    <a:pt x="241995" y="672108"/>
                  </a:cubicBezTo>
                  <a:lnTo>
                    <a:pt x="241995" y="672406"/>
                  </a:lnTo>
                  <a:cubicBezTo>
                    <a:pt x="241995" y="672406"/>
                    <a:pt x="238097" y="677873"/>
                    <a:pt x="233660" y="683716"/>
                  </a:cubicBezTo>
                  <a:cubicBezTo>
                    <a:pt x="231442" y="686638"/>
                    <a:pt x="229277" y="689588"/>
                    <a:pt x="227112" y="692051"/>
                  </a:cubicBezTo>
                  <a:cubicBezTo>
                    <a:pt x="226029" y="693282"/>
                    <a:pt x="224849" y="694385"/>
                    <a:pt x="223838" y="695325"/>
                  </a:cubicBezTo>
                  <a:cubicBezTo>
                    <a:pt x="222826" y="696265"/>
                    <a:pt x="221992" y="697314"/>
                    <a:pt x="220266" y="698004"/>
                  </a:cubicBezTo>
                  <a:cubicBezTo>
                    <a:pt x="219054" y="698489"/>
                    <a:pt x="214339" y="700898"/>
                    <a:pt x="210145" y="703659"/>
                  </a:cubicBezTo>
                  <a:cubicBezTo>
                    <a:pt x="205952" y="706421"/>
                    <a:pt x="201651" y="709886"/>
                    <a:pt x="200918" y="710803"/>
                  </a:cubicBezTo>
                  <a:cubicBezTo>
                    <a:pt x="198661" y="713624"/>
                    <a:pt x="196432" y="715423"/>
                    <a:pt x="194965" y="717054"/>
                  </a:cubicBezTo>
                  <a:cubicBezTo>
                    <a:pt x="193497" y="718685"/>
                    <a:pt x="192584" y="719819"/>
                    <a:pt x="192584" y="722412"/>
                  </a:cubicBezTo>
                  <a:cubicBezTo>
                    <a:pt x="192584" y="726945"/>
                    <a:pt x="191809" y="734947"/>
                    <a:pt x="191393" y="742652"/>
                  </a:cubicBezTo>
                  <a:cubicBezTo>
                    <a:pt x="191185" y="746505"/>
                    <a:pt x="191249" y="750269"/>
                    <a:pt x="191393" y="753070"/>
                  </a:cubicBezTo>
                  <a:cubicBezTo>
                    <a:pt x="191501" y="755172"/>
                    <a:pt x="192057" y="756954"/>
                    <a:pt x="191988" y="757238"/>
                  </a:cubicBezTo>
                  <a:cubicBezTo>
                    <a:pt x="193445" y="759160"/>
                    <a:pt x="194149" y="761122"/>
                    <a:pt x="195263" y="763786"/>
                  </a:cubicBezTo>
                  <a:cubicBezTo>
                    <a:pt x="196438" y="766599"/>
                    <a:pt x="197753" y="769931"/>
                    <a:pt x="198834" y="773013"/>
                  </a:cubicBezTo>
                  <a:cubicBezTo>
                    <a:pt x="200997" y="779178"/>
                    <a:pt x="202704" y="784622"/>
                    <a:pt x="202704" y="784622"/>
                  </a:cubicBezTo>
                  <a:lnTo>
                    <a:pt x="199727" y="785515"/>
                  </a:lnTo>
                  <a:lnTo>
                    <a:pt x="252710" y="803374"/>
                  </a:lnTo>
                  <a:lnTo>
                    <a:pt x="253305" y="803374"/>
                  </a:lnTo>
                  <a:lnTo>
                    <a:pt x="313730" y="805160"/>
                  </a:lnTo>
                  <a:lnTo>
                    <a:pt x="314027" y="805160"/>
                  </a:lnTo>
                  <a:lnTo>
                    <a:pt x="371773" y="788491"/>
                  </a:lnTo>
                  <a:cubicBezTo>
                    <a:pt x="371773" y="788491"/>
                    <a:pt x="409343" y="776365"/>
                    <a:pt x="419398" y="773013"/>
                  </a:cubicBezTo>
                  <a:cubicBezTo>
                    <a:pt x="420782" y="772552"/>
                    <a:pt x="424632" y="770573"/>
                    <a:pt x="428625" y="767656"/>
                  </a:cubicBezTo>
                  <a:cubicBezTo>
                    <a:pt x="432618" y="764738"/>
                    <a:pt x="436929" y="761103"/>
                    <a:pt x="441127" y="757535"/>
                  </a:cubicBezTo>
                  <a:cubicBezTo>
                    <a:pt x="448262" y="751470"/>
                    <a:pt x="452808" y="747226"/>
                    <a:pt x="454521" y="745629"/>
                  </a:cubicBezTo>
                  <a:lnTo>
                    <a:pt x="447377" y="720626"/>
                  </a:lnTo>
                  <a:lnTo>
                    <a:pt x="420588" y="688777"/>
                  </a:lnTo>
                  <a:lnTo>
                    <a:pt x="418802" y="686693"/>
                  </a:lnTo>
                  <a:lnTo>
                    <a:pt x="419993" y="683716"/>
                  </a:lnTo>
                  <a:lnTo>
                    <a:pt x="428625" y="665262"/>
                  </a:lnTo>
                  <a:lnTo>
                    <a:pt x="429518" y="662881"/>
                  </a:lnTo>
                  <a:lnTo>
                    <a:pt x="432197" y="662285"/>
                  </a:lnTo>
                  <a:lnTo>
                    <a:pt x="475059" y="655737"/>
                  </a:lnTo>
                  <a:lnTo>
                    <a:pt x="494407" y="641449"/>
                  </a:lnTo>
                  <a:lnTo>
                    <a:pt x="494705" y="641152"/>
                  </a:lnTo>
                  <a:lnTo>
                    <a:pt x="528340" y="610791"/>
                  </a:lnTo>
                  <a:lnTo>
                    <a:pt x="529531" y="609600"/>
                  </a:lnTo>
                  <a:lnTo>
                    <a:pt x="531316" y="609600"/>
                  </a:lnTo>
                  <a:lnTo>
                    <a:pt x="567035" y="607814"/>
                  </a:lnTo>
                  <a:lnTo>
                    <a:pt x="567631" y="607814"/>
                  </a:lnTo>
                  <a:lnTo>
                    <a:pt x="568523" y="608112"/>
                  </a:lnTo>
                  <a:lnTo>
                    <a:pt x="609302" y="618232"/>
                  </a:lnTo>
                  <a:lnTo>
                    <a:pt x="609898" y="618530"/>
                  </a:lnTo>
                  <a:lnTo>
                    <a:pt x="610493" y="618827"/>
                  </a:lnTo>
                  <a:lnTo>
                    <a:pt x="637877" y="635794"/>
                  </a:lnTo>
                  <a:lnTo>
                    <a:pt x="687884" y="652463"/>
                  </a:lnTo>
                  <a:lnTo>
                    <a:pt x="688479" y="652463"/>
                  </a:lnTo>
                  <a:lnTo>
                    <a:pt x="689074" y="653058"/>
                  </a:lnTo>
                  <a:cubicBezTo>
                    <a:pt x="689074" y="653058"/>
                    <a:pt x="706624" y="665107"/>
                    <a:pt x="712291" y="667941"/>
                  </a:cubicBezTo>
                  <a:cubicBezTo>
                    <a:pt x="713563" y="668577"/>
                    <a:pt x="721008" y="669429"/>
                    <a:pt x="727174" y="669429"/>
                  </a:cubicBezTo>
                  <a:cubicBezTo>
                    <a:pt x="733341" y="669429"/>
                    <a:pt x="738783" y="669131"/>
                    <a:pt x="738783" y="669131"/>
                  </a:cubicBezTo>
                  <a:lnTo>
                    <a:pt x="740569" y="669131"/>
                  </a:lnTo>
                  <a:lnTo>
                    <a:pt x="742057" y="670322"/>
                  </a:lnTo>
                  <a:lnTo>
                    <a:pt x="772418" y="695623"/>
                  </a:lnTo>
                  <a:lnTo>
                    <a:pt x="772716" y="695623"/>
                  </a:lnTo>
                  <a:lnTo>
                    <a:pt x="801291" y="716161"/>
                  </a:lnTo>
                  <a:lnTo>
                    <a:pt x="818555" y="711994"/>
                  </a:lnTo>
                  <a:lnTo>
                    <a:pt x="818852" y="711696"/>
                  </a:lnTo>
                  <a:lnTo>
                    <a:pt x="819448" y="711696"/>
                  </a:lnTo>
                  <a:lnTo>
                    <a:pt x="865882" y="690265"/>
                  </a:lnTo>
                  <a:lnTo>
                    <a:pt x="866180" y="689967"/>
                  </a:lnTo>
                  <a:lnTo>
                    <a:pt x="901006" y="670024"/>
                  </a:lnTo>
                  <a:lnTo>
                    <a:pt x="934045" y="623590"/>
                  </a:lnTo>
                  <a:lnTo>
                    <a:pt x="934343" y="623292"/>
                  </a:lnTo>
                  <a:lnTo>
                    <a:pt x="934641" y="622995"/>
                  </a:lnTo>
                  <a:lnTo>
                    <a:pt x="943570" y="614065"/>
                  </a:lnTo>
                  <a:lnTo>
                    <a:pt x="940594" y="614363"/>
                  </a:lnTo>
                  <a:cubicBezTo>
                    <a:pt x="940594" y="614363"/>
                    <a:pt x="940077" y="609666"/>
                    <a:pt x="939701" y="604242"/>
                  </a:cubicBezTo>
                  <a:cubicBezTo>
                    <a:pt x="939325" y="598819"/>
                    <a:pt x="938787" y="593150"/>
                    <a:pt x="939106" y="589657"/>
                  </a:cubicBezTo>
                  <a:cubicBezTo>
                    <a:pt x="939378" y="586660"/>
                    <a:pt x="940723" y="585094"/>
                    <a:pt x="942082" y="583109"/>
                  </a:cubicBezTo>
                  <a:cubicBezTo>
                    <a:pt x="943441" y="581123"/>
                    <a:pt x="945258" y="579015"/>
                    <a:pt x="946845" y="577156"/>
                  </a:cubicBezTo>
                  <a:cubicBezTo>
                    <a:pt x="948431" y="575296"/>
                    <a:pt x="949907" y="573412"/>
                    <a:pt x="951012" y="572095"/>
                  </a:cubicBezTo>
                  <a:cubicBezTo>
                    <a:pt x="951565" y="571437"/>
                    <a:pt x="951969" y="570934"/>
                    <a:pt x="952202" y="570607"/>
                  </a:cubicBezTo>
                  <a:cubicBezTo>
                    <a:pt x="952606" y="568973"/>
                    <a:pt x="953253" y="568188"/>
                    <a:pt x="953988" y="566738"/>
                  </a:cubicBezTo>
                  <a:cubicBezTo>
                    <a:pt x="954821" y="565094"/>
                    <a:pt x="955838" y="563331"/>
                    <a:pt x="956965" y="561380"/>
                  </a:cubicBezTo>
                  <a:cubicBezTo>
                    <a:pt x="958092" y="559428"/>
                    <a:pt x="959125" y="557420"/>
                    <a:pt x="960239" y="555724"/>
                  </a:cubicBezTo>
                  <a:cubicBezTo>
                    <a:pt x="961265" y="554162"/>
                    <a:pt x="962120" y="553014"/>
                    <a:pt x="963216" y="551855"/>
                  </a:cubicBezTo>
                  <a:cubicBezTo>
                    <a:pt x="963323" y="551422"/>
                    <a:pt x="963417" y="550788"/>
                    <a:pt x="963513" y="549771"/>
                  </a:cubicBezTo>
                  <a:cubicBezTo>
                    <a:pt x="963706" y="547738"/>
                    <a:pt x="963785" y="544858"/>
                    <a:pt x="963811" y="542032"/>
                  </a:cubicBezTo>
                  <a:cubicBezTo>
                    <a:pt x="963837" y="539206"/>
                    <a:pt x="963748" y="536427"/>
                    <a:pt x="963811" y="533995"/>
                  </a:cubicBezTo>
                  <a:cubicBezTo>
                    <a:pt x="963842" y="532779"/>
                    <a:pt x="964007" y="531437"/>
                    <a:pt x="964109" y="530423"/>
                  </a:cubicBezTo>
                  <a:cubicBezTo>
                    <a:pt x="964164" y="529872"/>
                    <a:pt x="964287" y="529212"/>
                    <a:pt x="964406" y="528638"/>
                  </a:cubicBezTo>
                  <a:cubicBezTo>
                    <a:pt x="963749" y="528002"/>
                    <a:pt x="961822" y="526602"/>
                    <a:pt x="958751" y="525066"/>
                  </a:cubicBezTo>
                  <a:cubicBezTo>
                    <a:pt x="954142" y="522761"/>
                    <a:pt x="950866" y="518856"/>
                    <a:pt x="947738" y="514945"/>
                  </a:cubicBezTo>
                  <a:cubicBezTo>
                    <a:pt x="944609" y="511035"/>
                    <a:pt x="941675" y="506880"/>
                    <a:pt x="939403" y="504230"/>
                  </a:cubicBezTo>
                  <a:cubicBezTo>
                    <a:pt x="937022" y="501452"/>
                    <a:pt x="936462" y="501048"/>
                    <a:pt x="935236" y="500658"/>
                  </a:cubicBezTo>
                  <a:cubicBezTo>
                    <a:pt x="934010" y="500268"/>
                    <a:pt x="931111" y="500063"/>
                    <a:pt x="926009" y="500063"/>
                  </a:cubicBezTo>
                  <a:cubicBezTo>
                    <a:pt x="916332" y="500063"/>
                    <a:pt x="910392" y="501533"/>
                    <a:pt x="906363" y="502741"/>
                  </a:cubicBezTo>
                  <a:cubicBezTo>
                    <a:pt x="902473" y="503908"/>
                    <a:pt x="894178" y="506903"/>
                    <a:pt x="887909" y="508695"/>
                  </a:cubicBezTo>
                  <a:cubicBezTo>
                    <a:pt x="881639" y="510486"/>
                    <a:pt x="871662" y="512753"/>
                    <a:pt x="862906" y="512266"/>
                  </a:cubicBezTo>
                  <a:cubicBezTo>
                    <a:pt x="857362" y="511959"/>
                    <a:pt x="853596" y="508795"/>
                    <a:pt x="850999" y="506313"/>
                  </a:cubicBezTo>
                  <a:cubicBezTo>
                    <a:pt x="848402" y="503832"/>
                    <a:pt x="846325" y="502406"/>
                    <a:pt x="846534" y="502444"/>
                  </a:cubicBezTo>
                  <a:cubicBezTo>
                    <a:pt x="843035" y="501807"/>
                    <a:pt x="841491" y="500177"/>
                    <a:pt x="839093" y="498277"/>
                  </a:cubicBezTo>
                  <a:cubicBezTo>
                    <a:pt x="836695" y="496376"/>
                    <a:pt x="834372" y="494015"/>
                    <a:pt x="831949" y="491728"/>
                  </a:cubicBezTo>
                  <a:cubicBezTo>
                    <a:pt x="827104" y="487155"/>
                    <a:pt x="822722" y="482798"/>
                    <a:pt x="822722" y="482798"/>
                  </a:cubicBezTo>
                  <a:cubicBezTo>
                    <a:pt x="822722" y="482798"/>
                    <a:pt x="818730" y="478754"/>
                    <a:pt x="814090" y="474166"/>
                  </a:cubicBezTo>
                  <a:cubicBezTo>
                    <a:pt x="809450" y="469579"/>
                    <a:pt x="803796" y="464163"/>
                    <a:pt x="802779" y="463451"/>
                  </a:cubicBezTo>
                  <a:cubicBezTo>
                    <a:pt x="798113" y="460184"/>
                    <a:pt x="797926" y="455499"/>
                    <a:pt x="797123" y="452438"/>
                  </a:cubicBezTo>
                  <a:cubicBezTo>
                    <a:pt x="796840" y="451355"/>
                    <a:pt x="796451" y="450912"/>
                    <a:pt x="796231" y="450354"/>
                  </a:cubicBezTo>
                  <a:cubicBezTo>
                    <a:pt x="795887" y="450515"/>
                    <a:pt x="796133" y="450586"/>
                    <a:pt x="795635" y="450949"/>
                  </a:cubicBezTo>
                  <a:cubicBezTo>
                    <a:pt x="794342" y="451892"/>
                    <a:pt x="792712" y="453478"/>
                    <a:pt x="791170" y="455116"/>
                  </a:cubicBezTo>
                  <a:cubicBezTo>
                    <a:pt x="788088" y="458394"/>
                    <a:pt x="784936" y="462349"/>
                    <a:pt x="784324" y="463451"/>
                  </a:cubicBezTo>
                  <a:cubicBezTo>
                    <a:pt x="782967" y="465893"/>
                    <a:pt x="781217" y="467228"/>
                    <a:pt x="779264" y="468213"/>
                  </a:cubicBezTo>
                  <a:cubicBezTo>
                    <a:pt x="777311" y="469198"/>
                    <a:pt x="775014" y="469866"/>
                    <a:pt x="772716" y="470595"/>
                  </a:cubicBezTo>
                  <a:cubicBezTo>
                    <a:pt x="768120" y="472052"/>
                    <a:pt x="762911" y="473367"/>
                    <a:pt x="758726" y="474762"/>
                  </a:cubicBezTo>
                  <a:cubicBezTo>
                    <a:pt x="754196" y="476272"/>
                    <a:pt x="751889" y="476833"/>
                    <a:pt x="749796" y="477143"/>
                  </a:cubicBezTo>
                  <a:cubicBezTo>
                    <a:pt x="747703" y="477453"/>
                    <a:pt x="746055" y="477313"/>
                    <a:pt x="745034" y="477143"/>
                  </a:cubicBezTo>
                  <a:cubicBezTo>
                    <a:pt x="743879" y="476951"/>
                    <a:pt x="743303" y="476577"/>
                    <a:pt x="742355" y="476250"/>
                  </a:cubicBezTo>
                  <a:cubicBezTo>
                    <a:pt x="741406" y="475923"/>
                    <a:pt x="740393" y="475553"/>
                    <a:pt x="739081" y="475059"/>
                  </a:cubicBezTo>
                  <a:cubicBezTo>
                    <a:pt x="736457" y="474072"/>
                    <a:pt x="733256" y="472817"/>
                    <a:pt x="729853" y="471488"/>
                  </a:cubicBezTo>
                  <a:cubicBezTo>
                    <a:pt x="723048" y="468829"/>
                    <a:pt x="715521" y="465856"/>
                    <a:pt x="712589" y="464939"/>
                  </a:cubicBezTo>
                  <a:cubicBezTo>
                    <a:pt x="709672" y="464028"/>
                    <a:pt x="702352" y="462553"/>
                    <a:pt x="695623" y="461070"/>
                  </a:cubicBezTo>
                  <a:cubicBezTo>
                    <a:pt x="688893" y="459586"/>
                    <a:pt x="682657" y="458264"/>
                    <a:pt x="679847" y="457498"/>
                  </a:cubicBezTo>
                  <a:cubicBezTo>
                    <a:pt x="677956" y="456982"/>
                    <a:pt x="668717" y="454622"/>
                    <a:pt x="659606" y="452438"/>
                  </a:cubicBezTo>
                  <a:cubicBezTo>
                    <a:pt x="655051" y="451345"/>
                    <a:pt x="650513" y="450409"/>
                    <a:pt x="646807" y="449461"/>
                  </a:cubicBezTo>
                  <a:cubicBezTo>
                    <a:pt x="643101" y="448513"/>
                    <a:pt x="640362" y="447835"/>
                    <a:pt x="638473" y="447080"/>
                  </a:cubicBezTo>
                  <a:cubicBezTo>
                    <a:pt x="636169" y="446158"/>
                    <a:pt x="632238" y="444443"/>
                    <a:pt x="628055" y="442913"/>
                  </a:cubicBezTo>
                  <a:cubicBezTo>
                    <a:pt x="623871" y="441382"/>
                    <a:pt x="619437" y="440234"/>
                    <a:pt x="617934" y="440234"/>
                  </a:cubicBezTo>
                  <a:cubicBezTo>
                    <a:pt x="613143" y="440234"/>
                    <a:pt x="607958" y="438281"/>
                    <a:pt x="602754" y="436364"/>
                  </a:cubicBezTo>
                  <a:cubicBezTo>
                    <a:pt x="597550" y="434447"/>
                    <a:pt x="592906" y="432229"/>
                    <a:pt x="591443" y="431602"/>
                  </a:cubicBezTo>
                  <a:cubicBezTo>
                    <a:pt x="589498" y="430768"/>
                    <a:pt x="589107" y="430103"/>
                    <a:pt x="588169" y="429220"/>
                  </a:cubicBezTo>
                  <a:cubicBezTo>
                    <a:pt x="587230" y="428338"/>
                    <a:pt x="586062" y="427486"/>
                    <a:pt x="584895" y="426244"/>
                  </a:cubicBezTo>
                  <a:cubicBezTo>
                    <a:pt x="582560" y="423759"/>
                    <a:pt x="579929" y="420460"/>
                    <a:pt x="577156" y="417314"/>
                  </a:cubicBezTo>
                  <a:cubicBezTo>
                    <a:pt x="574382" y="414168"/>
                    <a:pt x="571638" y="411152"/>
                    <a:pt x="569416" y="408682"/>
                  </a:cubicBezTo>
                  <a:cubicBezTo>
                    <a:pt x="568306" y="407447"/>
                    <a:pt x="567188" y="406185"/>
                    <a:pt x="566440" y="405408"/>
                  </a:cubicBezTo>
                  <a:cubicBezTo>
                    <a:pt x="565692" y="404631"/>
                    <a:pt x="564923" y="403984"/>
                    <a:pt x="565249" y="404217"/>
                  </a:cubicBezTo>
                  <a:cubicBezTo>
                    <a:pt x="563449" y="402931"/>
                    <a:pt x="562513" y="401628"/>
                    <a:pt x="561380" y="400050"/>
                  </a:cubicBezTo>
                  <a:cubicBezTo>
                    <a:pt x="560246" y="398472"/>
                    <a:pt x="559128" y="396676"/>
                    <a:pt x="558106" y="394990"/>
                  </a:cubicBezTo>
                  <a:cubicBezTo>
                    <a:pt x="556061" y="391619"/>
                    <a:pt x="554534" y="388739"/>
                    <a:pt x="554534" y="388739"/>
                  </a:cubicBezTo>
                  <a:lnTo>
                    <a:pt x="553938" y="387548"/>
                  </a:lnTo>
                  <a:lnTo>
                    <a:pt x="553938" y="386358"/>
                  </a:lnTo>
                  <a:lnTo>
                    <a:pt x="555129" y="328910"/>
                  </a:lnTo>
                  <a:lnTo>
                    <a:pt x="555427" y="326529"/>
                  </a:lnTo>
                  <a:lnTo>
                    <a:pt x="557213" y="325041"/>
                  </a:lnTo>
                  <a:cubicBezTo>
                    <a:pt x="557213" y="325041"/>
                    <a:pt x="577821" y="310745"/>
                    <a:pt x="580727" y="308670"/>
                  </a:cubicBezTo>
                  <a:cubicBezTo>
                    <a:pt x="581971" y="307781"/>
                    <a:pt x="585034" y="305209"/>
                    <a:pt x="587871" y="303014"/>
                  </a:cubicBezTo>
                  <a:cubicBezTo>
                    <a:pt x="589290" y="301916"/>
                    <a:pt x="590563" y="300909"/>
                    <a:pt x="591741" y="300038"/>
                  </a:cubicBezTo>
                  <a:cubicBezTo>
                    <a:pt x="592344" y="299592"/>
                    <a:pt x="593049" y="299479"/>
                    <a:pt x="593527" y="299145"/>
                  </a:cubicBezTo>
                  <a:cubicBezTo>
                    <a:pt x="593548" y="299091"/>
                    <a:pt x="593503" y="298909"/>
                    <a:pt x="593527" y="298847"/>
                  </a:cubicBezTo>
                  <a:cubicBezTo>
                    <a:pt x="593742" y="298286"/>
                    <a:pt x="594099" y="297528"/>
                    <a:pt x="594420" y="296466"/>
                  </a:cubicBezTo>
                  <a:cubicBezTo>
                    <a:pt x="595132" y="294104"/>
                    <a:pt x="595716" y="290736"/>
                    <a:pt x="596503" y="287536"/>
                  </a:cubicBezTo>
                  <a:cubicBezTo>
                    <a:pt x="598077" y="281135"/>
                    <a:pt x="599480" y="274737"/>
                    <a:pt x="599480" y="274737"/>
                  </a:cubicBezTo>
                  <a:lnTo>
                    <a:pt x="599777" y="273844"/>
                  </a:lnTo>
                  <a:lnTo>
                    <a:pt x="600373" y="273248"/>
                  </a:lnTo>
                  <a:lnTo>
                    <a:pt x="609898" y="259854"/>
                  </a:lnTo>
                  <a:cubicBezTo>
                    <a:pt x="609898" y="259854"/>
                    <a:pt x="610189" y="259568"/>
                    <a:pt x="610195" y="259556"/>
                  </a:cubicBezTo>
                  <a:cubicBezTo>
                    <a:pt x="610387" y="259228"/>
                    <a:pt x="613034" y="254524"/>
                    <a:pt x="616148" y="249436"/>
                  </a:cubicBezTo>
                  <a:cubicBezTo>
                    <a:pt x="617760" y="246804"/>
                    <a:pt x="619492" y="244123"/>
                    <a:pt x="620911" y="241995"/>
                  </a:cubicBezTo>
                  <a:cubicBezTo>
                    <a:pt x="621621" y="240930"/>
                    <a:pt x="622099" y="240098"/>
                    <a:pt x="622697" y="239316"/>
                  </a:cubicBezTo>
                  <a:cubicBezTo>
                    <a:pt x="622996" y="238924"/>
                    <a:pt x="623250" y="238494"/>
                    <a:pt x="623590" y="238125"/>
                  </a:cubicBezTo>
                  <a:cubicBezTo>
                    <a:pt x="623930" y="237756"/>
                    <a:pt x="624063" y="237293"/>
                    <a:pt x="625376" y="236637"/>
                  </a:cubicBezTo>
                  <a:cubicBezTo>
                    <a:pt x="625232" y="236709"/>
                    <a:pt x="628101" y="234887"/>
                    <a:pt x="631031" y="233363"/>
                  </a:cubicBezTo>
                  <a:cubicBezTo>
                    <a:pt x="633962" y="231838"/>
                    <a:pt x="637608" y="230386"/>
                    <a:pt x="641747" y="230386"/>
                  </a:cubicBezTo>
                  <a:cubicBezTo>
                    <a:pt x="646812" y="230386"/>
                    <a:pt x="649933" y="233214"/>
                    <a:pt x="653058" y="235446"/>
                  </a:cubicBezTo>
                  <a:cubicBezTo>
                    <a:pt x="654621" y="236562"/>
                    <a:pt x="656093" y="237644"/>
                    <a:pt x="657225" y="238423"/>
                  </a:cubicBezTo>
                  <a:cubicBezTo>
                    <a:pt x="658358" y="239201"/>
                    <a:pt x="659474" y="239431"/>
                    <a:pt x="659011" y="239316"/>
                  </a:cubicBezTo>
                  <a:cubicBezTo>
                    <a:pt x="661597" y="239962"/>
                    <a:pt x="675762" y="242590"/>
                    <a:pt x="687884" y="242590"/>
                  </a:cubicBezTo>
                  <a:cubicBezTo>
                    <a:pt x="696906" y="242590"/>
                    <a:pt x="703367" y="239037"/>
                    <a:pt x="705743" y="237530"/>
                  </a:cubicBezTo>
                  <a:lnTo>
                    <a:pt x="704850" y="223242"/>
                  </a:lnTo>
                  <a:lnTo>
                    <a:pt x="695623" y="206871"/>
                  </a:lnTo>
                  <a:lnTo>
                    <a:pt x="696218" y="206573"/>
                  </a:lnTo>
                  <a:lnTo>
                    <a:pt x="694432" y="205978"/>
                  </a:lnTo>
                  <a:lnTo>
                    <a:pt x="693539" y="204192"/>
                  </a:lnTo>
                  <a:cubicBezTo>
                    <a:pt x="693539" y="204192"/>
                    <a:pt x="690019" y="197298"/>
                    <a:pt x="686098" y="189607"/>
                  </a:cubicBezTo>
                  <a:cubicBezTo>
                    <a:pt x="682176" y="181916"/>
                    <a:pt x="678060" y="173978"/>
                    <a:pt x="676573" y="170259"/>
                  </a:cubicBezTo>
                  <a:cubicBezTo>
                    <a:pt x="676480" y="170027"/>
                    <a:pt x="675025" y="167596"/>
                    <a:pt x="673001" y="165199"/>
                  </a:cubicBezTo>
                  <a:cubicBezTo>
                    <a:pt x="670977" y="162802"/>
                    <a:pt x="668366" y="160043"/>
                    <a:pt x="665857" y="157460"/>
                  </a:cubicBezTo>
                  <a:cubicBezTo>
                    <a:pt x="660838" y="152294"/>
                    <a:pt x="656034" y="147935"/>
                    <a:pt x="656034" y="147935"/>
                  </a:cubicBezTo>
                  <a:lnTo>
                    <a:pt x="654546" y="146447"/>
                  </a:lnTo>
                  <a:lnTo>
                    <a:pt x="654546" y="144661"/>
                  </a:lnTo>
                  <a:lnTo>
                    <a:pt x="653356" y="124123"/>
                  </a:lnTo>
                  <a:lnTo>
                    <a:pt x="653356" y="122932"/>
                  </a:lnTo>
                  <a:lnTo>
                    <a:pt x="653951" y="121741"/>
                  </a:lnTo>
                  <a:cubicBezTo>
                    <a:pt x="653951" y="121741"/>
                    <a:pt x="656919" y="115657"/>
                    <a:pt x="660202" y="108347"/>
                  </a:cubicBezTo>
                  <a:cubicBezTo>
                    <a:pt x="663484" y="101037"/>
                    <a:pt x="666969" y="92402"/>
                    <a:pt x="667941" y="88999"/>
                  </a:cubicBezTo>
                  <a:cubicBezTo>
                    <a:pt x="668686" y="86390"/>
                    <a:pt x="669539" y="83850"/>
                    <a:pt x="672406" y="82451"/>
                  </a:cubicBezTo>
                  <a:cubicBezTo>
                    <a:pt x="675272" y="81051"/>
                    <a:pt x="678054" y="82051"/>
                    <a:pt x="679549" y="82748"/>
                  </a:cubicBezTo>
                  <a:cubicBezTo>
                    <a:pt x="682539" y="84144"/>
                    <a:pt x="684369" y="85427"/>
                    <a:pt x="686991" y="85427"/>
                  </a:cubicBezTo>
                  <a:cubicBezTo>
                    <a:pt x="687508" y="85427"/>
                    <a:pt x="688123" y="85223"/>
                    <a:pt x="689074" y="84237"/>
                  </a:cubicBezTo>
                  <a:cubicBezTo>
                    <a:pt x="690025" y="83250"/>
                    <a:pt x="690914" y="81580"/>
                    <a:pt x="691753" y="79772"/>
                  </a:cubicBezTo>
                  <a:cubicBezTo>
                    <a:pt x="693093" y="76887"/>
                    <a:pt x="693565" y="74915"/>
                    <a:pt x="693837" y="73819"/>
                  </a:cubicBezTo>
                  <a:lnTo>
                    <a:pt x="685205" y="56257"/>
                  </a:lnTo>
                  <a:lnTo>
                    <a:pt x="684609" y="55066"/>
                  </a:lnTo>
                  <a:lnTo>
                    <a:pt x="684609" y="53578"/>
                  </a:lnTo>
                  <a:lnTo>
                    <a:pt x="685800" y="43755"/>
                  </a:lnTo>
                  <a:cubicBezTo>
                    <a:pt x="684407" y="41878"/>
                    <a:pt x="682655" y="39531"/>
                    <a:pt x="679252" y="35123"/>
                  </a:cubicBezTo>
                  <a:cubicBezTo>
                    <a:pt x="676980" y="32181"/>
                    <a:pt x="674634" y="29398"/>
                    <a:pt x="672703" y="27087"/>
                  </a:cubicBezTo>
                  <a:cubicBezTo>
                    <a:pt x="671738" y="25931"/>
                    <a:pt x="670966" y="24797"/>
                    <a:pt x="670322" y="24110"/>
                  </a:cubicBezTo>
                  <a:cubicBezTo>
                    <a:pt x="669678" y="23424"/>
                    <a:pt x="668744" y="23104"/>
                    <a:pt x="669429" y="23515"/>
                  </a:cubicBezTo>
                  <a:cubicBezTo>
                    <a:pt x="668446" y="22925"/>
                    <a:pt x="662960" y="19836"/>
                    <a:pt x="657523" y="17264"/>
                  </a:cubicBezTo>
                  <a:cubicBezTo>
                    <a:pt x="654804" y="15978"/>
                    <a:pt x="651997" y="14555"/>
                    <a:pt x="649784" y="13692"/>
                  </a:cubicBezTo>
                  <a:cubicBezTo>
                    <a:pt x="647570" y="12829"/>
                    <a:pt x="645450" y="12502"/>
                    <a:pt x="646212" y="12502"/>
                  </a:cubicBezTo>
                  <a:cubicBezTo>
                    <a:pt x="646366" y="12502"/>
                    <a:pt x="644414" y="12605"/>
                    <a:pt x="642342" y="12799"/>
                  </a:cubicBezTo>
                  <a:cubicBezTo>
                    <a:pt x="640270" y="12994"/>
                    <a:pt x="637524" y="13355"/>
                    <a:pt x="634306" y="13692"/>
                  </a:cubicBezTo>
                  <a:cubicBezTo>
                    <a:pt x="627869" y="14367"/>
                    <a:pt x="619616" y="15171"/>
                    <a:pt x="611386" y="16073"/>
                  </a:cubicBezTo>
                  <a:cubicBezTo>
                    <a:pt x="603156" y="16975"/>
                    <a:pt x="595160" y="18074"/>
                    <a:pt x="588764" y="18752"/>
                  </a:cubicBezTo>
                  <a:cubicBezTo>
                    <a:pt x="585567" y="19091"/>
                    <a:pt x="582803" y="19445"/>
                    <a:pt x="580727" y="19645"/>
                  </a:cubicBezTo>
                  <a:cubicBezTo>
                    <a:pt x="578652" y="19845"/>
                    <a:pt x="577507" y="19943"/>
                    <a:pt x="576263" y="19943"/>
                  </a:cubicBezTo>
                  <a:cubicBezTo>
                    <a:pt x="574170" y="19943"/>
                    <a:pt x="572566" y="19294"/>
                    <a:pt x="570309" y="18752"/>
                  </a:cubicBezTo>
                  <a:cubicBezTo>
                    <a:pt x="568053" y="18211"/>
                    <a:pt x="565476" y="17685"/>
                    <a:pt x="562868" y="16966"/>
                  </a:cubicBezTo>
                  <a:cubicBezTo>
                    <a:pt x="557651" y="15530"/>
                    <a:pt x="551966" y="13836"/>
                    <a:pt x="550962" y="13692"/>
                  </a:cubicBezTo>
                  <a:cubicBezTo>
                    <a:pt x="548149" y="13290"/>
                    <a:pt x="546505" y="12317"/>
                    <a:pt x="544116" y="11013"/>
                  </a:cubicBezTo>
                  <a:cubicBezTo>
                    <a:pt x="541726" y="9709"/>
                    <a:pt x="539080" y="8163"/>
                    <a:pt x="536377" y="6548"/>
                  </a:cubicBezTo>
                  <a:cubicBezTo>
                    <a:pt x="533673" y="4934"/>
                    <a:pt x="530913" y="3319"/>
                    <a:pt x="528638" y="2084"/>
                  </a:cubicBezTo>
                  <a:cubicBezTo>
                    <a:pt x="526362" y="848"/>
                    <a:pt x="524395" y="49"/>
                    <a:pt x="5241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3" name="Serbest Form: Şekil 610">
              <a:extLst>
                <a:ext uri="{FF2B5EF4-FFF2-40B4-BE49-F238E27FC236}">
                  <a16:creationId xmlns:a16="http://schemas.microsoft.com/office/drawing/2014/main" id="{3DF85A21-004D-D35A-6F10-2E1463E5A1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53617" y="3506985"/>
              <a:ext cx="620017" cy="418504"/>
            </a:xfrm>
            <a:custGeom>
              <a:avLst/>
              <a:gdLst>
                <a:gd name="connsiteX0" fmla="*/ 450949 w 620017"/>
                <a:gd name="connsiteY0" fmla="*/ 0 h 418504"/>
                <a:gd name="connsiteX1" fmla="*/ 418207 w 620017"/>
                <a:gd name="connsiteY1" fmla="*/ 13097 h 418504"/>
                <a:gd name="connsiteX2" fmla="*/ 393799 w 620017"/>
                <a:gd name="connsiteY2" fmla="*/ 23217 h 418504"/>
                <a:gd name="connsiteX3" fmla="*/ 393502 w 620017"/>
                <a:gd name="connsiteY3" fmla="*/ 23515 h 418504"/>
                <a:gd name="connsiteX4" fmla="*/ 361950 w 620017"/>
                <a:gd name="connsiteY4" fmla="*/ 35421 h 418504"/>
                <a:gd name="connsiteX5" fmla="*/ 352723 w 620017"/>
                <a:gd name="connsiteY5" fmla="*/ 41077 h 418504"/>
                <a:gd name="connsiteX6" fmla="*/ 344388 w 620017"/>
                <a:gd name="connsiteY6" fmla="*/ 45244 h 418504"/>
                <a:gd name="connsiteX7" fmla="*/ 336649 w 620017"/>
                <a:gd name="connsiteY7" fmla="*/ 47625 h 418504"/>
                <a:gd name="connsiteX8" fmla="*/ 318492 w 620017"/>
                <a:gd name="connsiteY8" fmla="*/ 47030 h 418504"/>
                <a:gd name="connsiteX9" fmla="*/ 308074 w 620017"/>
                <a:gd name="connsiteY9" fmla="*/ 46732 h 418504"/>
                <a:gd name="connsiteX10" fmla="*/ 304502 w 620017"/>
                <a:gd name="connsiteY10" fmla="*/ 47030 h 418504"/>
                <a:gd name="connsiteX11" fmla="*/ 303907 w 620017"/>
                <a:gd name="connsiteY11" fmla="*/ 47030 h 418504"/>
                <a:gd name="connsiteX12" fmla="*/ 303609 w 620017"/>
                <a:gd name="connsiteY12" fmla="*/ 47327 h 418504"/>
                <a:gd name="connsiteX13" fmla="*/ 292001 w 620017"/>
                <a:gd name="connsiteY13" fmla="*/ 53578 h 418504"/>
                <a:gd name="connsiteX14" fmla="*/ 282773 w 620017"/>
                <a:gd name="connsiteY14" fmla="*/ 58936 h 418504"/>
                <a:gd name="connsiteX15" fmla="*/ 282476 w 620017"/>
                <a:gd name="connsiteY15" fmla="*/ 58936 h 418504"/>
                <a:gd name="connsiteX16" fmla="*/ 259259 w 620017"/>
                <a:gd name="connsiteY16" fmla="*/ 69354 h 418504"/>
                <a:gd name="connsiteX17" fmla="*/ 258961 w 620017"/>
                <a:gd name="connsiteY17" fmla="*/ 69354 h 418504"/>
                <a:gd name="connsiteX18" fmla="*/ 258366 w 620017"/>
                <a:gd name="connsiteY18" fmla="*/ 69652 h 418504"/>
                <a:gd name="connsiteX19" fmla="*/ 233660 w 620017"/>
                <a:gd name="connsiteY19" fmla="*/ 74712 h 418504"/>
                <a:gd name="connsiteX20" fmla="*/ 233363 w 620017"/>
                <a:gd name="connsiteY20" fmla="*/ 74712 h 418504"/>
                <a:gd name="connsiteX21" fmla="*/ 232767 w 620017"/>
                <a:gd name="connsiteY21" fmla="*/ 74712 h 418504"/>
                <a:gd name="connsiteX22" fmla="*/ 177701 w 620017"/>
                <a:gd name="connsiteY22" fmla="*/ 72926 h 418504"/>
                <a:gd name="connsiteX23" fmla="*/ 177403 w 620017"/>
                <a:gd name="connsiteY23" fmla="*/ 72926 h 418504"/>
                <a:gd name="connsiteX24" fmla="*/ 167580 w 620017"/>
                <a:gd name="connsiteY24" fmla="*/ 73521 h 418504"/>
                <a:gd name="connsiteX25" fmla="*/ 150614 w 620017"/>
                <a:gd name="connsiteY25" fmla="*/ 93166 h 418504"/>
                <a:gd name="connsiteX26" fmla="*/ 150614 w 620017"/>
                <a:gd name="connsiteY26" fmla="*/ 93464 h 418504"/>
                <a:gd name="connsiteX27" fmla="*/ 137220 w 620017"/>
                <a:gd name="connsiteY27" fmla="*/ 111026 h 418504"/>
                <a:gd name="connsiteX28" fmla="*/ 135731 w 620017"/>
                <a:gd name="connsiteY28" fmla="*/ 112812 h 418504"/>
                <a:gd name="connsiteX29" fmla="*/ 133648 w 620017"/>
                <a:gd name="connsiteY29" fmla="*/ 113109 h 418504"/>
                <a:gd name="connsiteX30" fmla="*/ 98822 w 620017"/>
                <a:gd name="connsiteY30" fmla="*/ 115491 h 418504"/>
                <a:gd name="connsiteX31" fmla="*/ 79772 w 620017"/>
                <a:gd name="connsiteY31" fmla="*/ 120253 h 418504"/>
                <a:gd name="connsiteX32" fmla="*/ 79177 w 620017"/>
                <a:gd name="connsiteY32" fmla="*/ 120551 h 418504"/>
                <a:gd name="connsiteX33" fmla="*/ 59234 w 620017"/>
                <a:gd name="connsiteY33" fmla="*/ 127695 h 418504"/>
                <a:gd name="connsiteX34" fmla="*/ 58341 w 620017"/>
                <a:gd name="connsiteY34" fmla="*/ 127992 h 418504"/>
                <a:gd name="connsiteX35" fmla="*/ 43458 w 620017"/>
                <a:gd name="connsiteY35" fmla="*/ 137220 h 418504"/>
                <a:gd name="connsiteX36" fmla="*/ 36612 w 620017"/>
                <a:gd name="connsiteY36" fmla="*/ 146745 h 418504"/>
                <a:gd name="connsiteX37" fmla="*/ 34230 w 620017"/>
                <a:gd name="connsiteY37" fmla="*/ 166688 h 418504"/>
                <a:gd name="connsiteX38" fmla="*/ 34230 w 620017"/>
                <a:gd name="connsiteY38" fmla="*/ 166985 h 418504"/>
                <a:gd name="connsiteX39" fmla="*/ 30956 w 620017"/>
                <a:gd name="connsiteY39" fmla="*/ 183356 h 418504"/>
                <a:gd name="connsiteX40" fmla="*/ 30956 w 620017"/>
                <a:gd name="connsiteY40" fmla="*/ 183952 h 418504"/>
                <a:gd name="connsiteX41" fmla="*/ 25896 w 620017"/>
                <a:gd name="connsiteY41" fmla="*/ 254794 h 418504"/>
                <a:gd name="connsiteX42" fmla="*/ 25896 w 620017"/>
                <a:gd name="connsiteY42" fmla="*/ 255091 h 418504"/>
                <a:gd name="connsiteX43" fmla="*/ 25598 w 620017"/>
                <a:gd name="connsiteY43" fmla="*/ 255389 h 418504"/>
                <a:gd name="connsiteX44" fmla="*/ 23217 w 620017"/>
                <a:gd name="connsiteY44" fmla="*/ 266105 h 418504"/>
                <a:gd name="connsiteX45" fmla="*/ 21431 w 620017"/>
                <a:gd name="connsiteY45" fmla="*/ 274439 h 418504"/>
                <a:gd name="connsiteX46" fmla="*/ 19348 w 620017"/>
                <a:gd name="connsiteY46" fmla="*/ 280392 h 418504"/>
                <a:gd name="connsiteX47" fmla="*/ 5655 w 620017"/>
                <a:gd name="connsiteY47" fmla="*/ 307777 h 418504"/>
                <a:gd name="connsiteX48" fmla="*/ 5358 w 620017"/>
                <a:gd name="connsiteY48" fmla="*/ 308372 h 418504"/>
                <a:gd name="connsiteX49" fmla="*/ 5060 w 620017"/>
                <a:gd name="connsiteY49" fmla="*/ 308670 h 418504"/>
                <a:gd name="connsiteX50" fmla="*/ 0 w 620017"/>
                <a:gd name="connsiteY50" fmla="*/ 314325 h 418504"/>
                <a:gd name="connsiteX51" fmla="*/ 6548 w 620017"/>
                <a:gd name="connsiteY51" fmla="*/ 330994 h 418504"/>
                <a:gd name="connsiteX52" fmla="*/ 32742 w 620017"/>
                <a:gd name="connsiteY52" fmla="*/ 356592 h 418504"/>
                <a:gd name="connsiteX53" fmla="*/ 33635 w 620017"/>
                <a:gd name="connsiteY53" fmla="*/ 357188 h 418504"/>
                <a:gd name="connsiteX54" fmla="*/ 33933 w 620017"/>
                <a:gd name="connsiteY54" fmla="*/ 358080 h 418504"/>
                <a:gd name="connsiteX55" fmla="*/ 45839 w 620017"/>
                <a:gd name="connsiteY55" fmla="*/ 383381 h 418504"/>
                <a:gd name="connsiteX56" fmla="*/ 47030 w 620017"/>
                <a:gd name="connsiteY56" fmla="*/ 386358 h 418504"/>
                <a:gd name="connsiteX57" fmla="*/ 45541 w 620017"/>
                <a:gd name="connsiteY57" fmla="*/ 388144 h 418504"/>
                <a:gd name="connsiteX58" fmla="*/ 76498 w 620017"/>
                <a:gd name="connsiteY58" fmla="*/ 398562 h 418504"/>
                <a:gd name="connsiteX59" fmla="*/ 76795 w 620017"/>
                <a:gd name="connsiteY59" fmla="*/ 398562 h 418504"/>
                <a:gd name="connsiteX60" fmla="*/ 173534 w 620017"/>
                <a:gd name="connsiteY60" fmla="*/ 401241 h 418504"/>
                <a:gd name="connsiteX61" fmla="*/ 173831 w 620017"/>
                <a:gd name="connsiteY61" fmla="*/ 401241 h 418504"/>
                <a:gd name="connsiteX62" fmla="*/ 174427 w 620017"/>
                <a:gd name="connsiteY62" fmla="*/ 401241 h 418504"/>
                <a:gd name="connsiteX63" fmla="*/ 200918 w 620017"/>
                <a:gd name="connsiteY63" fmla="*/ 408087 h 418504"/>
                <a:gd name="connsiteX64" fmla="*/ 201513 w 620017"/>
                <a:gd name="connsiteY64" fmla="*/ 408087 h 418504"/>
                <a:gd name="connsiteX65" fmla="*/ 227707 w 620017"/>
                <a:gd name="connsiteY65" fmla="*/ 410468 h 418504"/>
                <a:gd name="connsiteX66" fmla="*/ 247650 w 620017"/>
                <a:gd name="connsiteY66" fmla="*/ 402431 h 418504"/>
                <a:gd name="connsiteX67" fmla="*/ 247948 w 620017"/>
                <a:gd name="connsiteY67" fmla="*/ 402431 h 418504"/>
                <a:gd name="connsiteX68" fmla="*/ 274141 w 620017"/>
                <a:gd name="connsiteY68" fmla="*/ 383381 h 418504"/>
                <a:gd name="connsiteX69" fmla="*/ 274439 w 620017"/>
                <a:gd name="connsiteY69" fmla="*/ 383381 h 418504"/>
                <a:gd name="connsiteX70" fmla="*/ 274439 w 620017"/>
                <a:gd name="connsiteY70" fmla="*/ 383084 h 418504"/>
                <a:gd name="connsiteX71" fmla="*/ 289917 w 620017"/>
                <a:gd name="connsiteY71" fmla="*/ 373856 h 418504"/>
                <a:gd name="connsiteX72" fmla="*/ 290513 w 620017"/>
                <a:gd name="connsiteY72" fmla="*/ 373261 h 418504"/>
                <a:gd name="connsiteX73" fmla="*/ 291405 w 620017"/>
                <a:gd name="connsiteY73" fmla="*/ 373261 h 418504"/>
                <a:gd name="connsiteX74" fmla="*/ 321171 w 620017"/>
                <a:gd name="connsiteY74" fmla="*/ 368201 h 418504"/>
                <a:gd name="connsiteX75" fmla="*/ 323255 w 620017"/>
                <a:gd name="connsiteY75" fmla="*/ 367605 h 418504"/>
                <a:gd name="connsiteX76" fmla="*/ 324743 w 620017"/>
                <a:gd name="connsiteY76" fmla="*/ 368796 h 418504"/>
                <a:gd name="connsiteX77" fmla="*/ 345281 w 620017"/>
                <a:gd name="connsiteY77" fmla="*/ 382488 h 418504"/>
                <a:gd name="connsiteX78" fmla="*/ 345579 w 620017"/>
                <a:gd name="connsiteY78" fmla="*/ 382786 h 418504"/>
                <a:gd name="connsiteX79" fmla="*/ 346174 w 620017"/>
                <a:gd name="connsiteY79" fmla="*/ 383084 h 418504"/>
                <a:gd name="connsiteX80" fmla="*/ 371773 w 620017"/>
                <a:gd name="connsiteY80" fmla="*/ 411063 h 418504"/>
                <a:gd name="connsiteX81" fmla="*/ 401241 w 620017"/>
                <a:gd name="connsiteY81" fmla="*/ 418505 h 418504"/>
                <a:gd name="connsiteX82" fmla="*/ 411361 w 620017"/>
                <a:gd name="connsiteY82" fmla="*/ 410766 h 418504"/>
                <a:gd name="connsiteX83" fmla="*/ 420291 w 620017"/>
                <a:gd name="connsiteY83" fmla="*/ 386953 h 418504"/>
                <a:gd name="connsiteX84" fmla="*/ 420588 w 620017"/>
                <a:gd name="connsiteY84" fmla="*/ 386358 h 418504"/>
                <a:gd name="connsiteX85" fmla="*/ 423863 w 620017"/>
                <a:gd name="connsiteY85" fmla="*/ 372070 h 418504"/>
                <a:gd name="connsiteX86" fmla="*/ 423565 w 620017"/>
                <a:gd name="connsiteY86" fmla="*/ 372070 h 418504"/>
                <a:gd name="connsiteX87" fmla="*/ 431304 w 620017"/>
                <a:gd name="connsiteY87" fmla="*/ 320278 h 418504"/>
                <a:gd name="connsiteX88" fmla="*/ 431899 w 620017"/>
                <a:gd name="connsiteY88" fmla="*/ 316706 h 418504"/>
                <a:gd name="connsiteX89" fmla="*/ 435173 w 620017"/>
                <a:gd name="connsiteY89" fmla="*/ 316111 h 418504"/>
                <a:gd name="connsiteX90" fmla="*/ 447377 w 620017"/>
                <a:gd name="connsiteY90" fmla="*/ 314027 h 418504"/>
                <a:gd name="connsiteX91" fmla="*/ 485180 w 620017"/>
                <a:gd name="connsiteY91" fmla="*/ 294680 h 418504"/>
                <a:gd name="connsiteX92" fmla="*/ 485775 w 620017"/>
                <a:gd name="connsiteY92" fmla="*/ 294382 h 418504"/>
                <a:gd name="connsiteX93" fmla="*/ 511076 w 620017"/>
                <a:gd name="connsiteY93" fmla="*/ 270570 h 418504"/>
                <a:gd name="connsiteX94" fmla="*/ 512862 w 620017"/>
                <a:gd name="connsiteY94" fmla="*/ 268784 h 418504"/>
                <a:gd name="connsiteX95" fmla="*/ 512266 w 620017"/>
                <a:gd name="connsiteY95" fmla="*/ 268486 h 418504"/>
                <a:gd name="connsiteX96" fmla="*/ 539651 w 620017"/>
                <a:gd name="connsiteY96" fmla="*/ 236934 h 418504"/>
                <a:gd name="connsiteX97" fmla="*/ 539948 w 620017"/>
                <a:gd name="connsiteY97" fmla="*/ 236637 h 418504"/>
                <a:gd name="connsiteX98" fmla="*/ 540246 w 620017"/>
                <a:gd name="connsiteY98" fmla="*/ 236339 h 418504"/>
                <a:gd name="connsiteX99" fmla="*/ 561380 w 620017"/>
                <a:gd name="connsiteY99" fmla="*/ 219968 h 418504"/>
                <a:gd name="connsiteX100" fmla="*/ 560487 w 620017"/>
                <a:gd name="connsiteY100" fmla="*/ 189905 h 418504"/>
                <a:gd name="connsiteX101" fmla="*/ 560487 w 620017"/>
                <a:gd name="connsiteY101" fmla="*/ 189607 h 418504"/>
                <a:gd name="connsiteX102" fmla="*/ 562273 w 620017"/>
                <a:gd name="connsiteY102" fmla="*/ 159841 h 418504"/>
                <a:gd name="connsiteX103" fmla="*/ 562273 w 620017"/>
                <a:gd name="connsiteY103" fmla="*/ 157460 h 418504"/>
                <a:gd name="connsiteX104" fmla="*/ 564654 w 620017"/>
                <a:gd name="connsiteY104" fmla="*/ 155972 h 418504"/>
                <a:gd name="connsiteX105" fmla="*/ 591145 w 620017"/>
                <a:gd name="connsiteY105" fmla="*/ 139601 h 418504"/>
                <a:gd name="connsiteX106" fmla="*/ 591741 w 620017"/>
                <a:gd name="connsiteY106" fmla="*/ 139005 h 418504"/>
                <a:gd name="connsiteX107" fmla="*/ 619125 w 620017"/>
                <a:gd name="connsiteY107" fmla="*/ 114002 h 418504"/>
                <a:gd name="connsiteX108" fmla="*/ 620018 w 620017"/>
                <a:gd name="connsiteY108" fmla="*/ 106263 h 418504"/>
                <a:gd name="connsiteX109" fmla="*/ 614363 w 620017"/>
                <a:gd name="connsiteY109" fmla="*/ 81260 h 418504"/>
                <a:gd name="connsiteX110" fmla="*/ 609302 w 620017"/>
                <a:gd name="connsiteY110" fmla="*/ 60127 h 418504"/>
                <a:gd name="connsiteX111" fmla="*/ 602456 w 620017"/>
                <a:gd name="connsiteY111" fmla="*/ 36612 h 418504"/>
                <a:gd name="connsiteX112" fmla="*/ 602456 w 620017"/>
                <a:gd name="connsiteY112" fmla="*/ 36314 h 418504"/>
                <a:gd name="connsiteX113" fmla="*/ 595015 w 620017"/>
                <a:gd name="connsiteY113" fmla="*/ 15180 h 418504"/>
                <a:gd name="connsiteX114" fmla="*/ 586383 w 620017"/>
                <a:gd name="connsiteY114" fmla="*/ 7441 h 418504"/>
                <a:gd name="connsiteX115" fmla="*/ 538163 w 620017"/>
                <a:gd name="connsiteY115" fmla="*/ 7441 h 418504"/>
                <a:gd name="connsiteX116" fmla="*/ 536972 w 620017"/>
                <a:gd name="connsiteY116" fmla="*/ 7441 h 418504"/>
                <a:gd name="connsiteX117" fmla="*/ 536079 w 620017"/>
                <a:gd name="connsiteY117" fmla="*/ 7144 h 418504"/>
                <a:gd name="connsiteX118" fmla="*/ 520303 w 620017"/>
                <a:gd name="connsiteY118" fmla="*/ 0 h 418504"/>
                <a:gd name="connsiteX119" fmla="*/ 450949 w 620017"/>
                <a:gd name="connsiteY119" fmla="*/ 0 h 41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20017" h="418504">
                  <a:moveTo>
                    <a:pt x="450949" y="0"/>
                  </a:moveTo>
                  <a:lnTo>
                    <a:pt x="418207" y="13097"/>
                  </a:lnTo>
                  <a:lnTo>
                    <a:pt x="393799" y="23217"/>
                  </a:lnTo>
                  <a:lnTo>
                    <a:pt x="393502" y="23515"/>
                  </a:lnTo>
                  <a:lnTo>
                    <a:pt x="361950" y="35421"/>
                  </a:lnTo>
                  <a:cubicBezTo>
                    <a:pt x="361198" y="35897"/>
                    <a:pt x="357688" y="38296"/>
                    <a:pt x="352723" y="41077"/>
                  </a:cubicBezTo>
                  <a:cubicBezTo>
                    <a:pt x="349994" y="42605"/>
                    <a:pt x="347070" y="44033"/>
                    <a:pt x="344388" y="45244"/>
                  </a:cubicBezTo>
                  <a:cubicBezTo>
                    <a:pt x="341707" y="46455"/>
                    <a:pt x="339777" y="47625"/>
                    <a:pt x="336649" y="47625"/>
                  </a:cubicBezTo>
                  <a:cubicBezTo>
                    <a:pt x="333569" y="47625"/>
                    <a:pt x="326061" y="47240"/>
                    <a:pt x="318492" y="47030"/>
                  </a:cubicBezTo>
                  <a:cubicBezTo>
                    <a:pt x="314708" y="46924"/>
                    <a:pt x="310944" y="46656"/>
                    <a:pt x="308074" y="46732"/>
                  </a:cubicBezTo>
                  <a:cubicBezTo>
                    <a:pt x="306639" y="46770"/>
                    <a:pt x="305343" y="46937"/>
                    <a:pt x="304502" y="47030"/>
                  </a:cubicBezTo>
                  <a:cubicBezTo>
                    <a:pt x="304250" y="47057"/>
                    <a:pt x="304081" y="46987"/>
                    <a:pt x="303907" y="47030"/>
                  </a:cubicBezTo>
                  <a:cubicBezTo>
                    <a:pt x="303498" y="47234"/>
                    <a:pt x="303463" y="47367"/>
                    <a:pt x="303609" y="47327"/>
                  </a:cubicBezTo>
                  <a:cubicBezTo>
                    <a:pt x="302118" y="48089"/>
                    <a:pt x="296734" y="50903"/>
                    <a:pt x="292001" y="53578"/>
                  </a:cubicBezTo>
                  <a:cubicBezTo>
                    <a:pt x="287123" y="56335"/>
                    <a:pt x="282773" y="58936"/>
                    <a:pt x="282773" y="58936"/>
                  </a:cubicBezTo>
                  <a:lnTo>
                    <a:pt x="282476" y="58936"/>
                  </a:lnTo>
                  <a:lnTo>
                    <a:pt x="259259" y="69354"/>
                  </a:lnTo>
                  <a:lnTo>
                    <a:pt x="258961" y="69354"/>
                  </a:lnTo>
                  <a:lnTo>
                    <a:pt x="258366" y="69652"/>
                  </a:lnTo>
                  <a:lnTo>
                    <a:pt x="233660" y="74712"/>
                  </a:lnTo>
                  <a:lnTo>
                    <a:pt x="233363" y="74712"/>
                  </a:lnTo>
                  <a:lnTo>
                    <a:pt x="232767" y="74712"/>
                  </a:lnTo>
                  <a:lnTo>
                    <a:pt x="177701" y="72926"/>
                  </a:lnTo>
                  <a:lnTo>
                    <a:pt x="177403" y="72926"/>
                  </a:lnTo>
                  <a:lnTo>
                    <a:pt x="167580" y="73521"/>
                  </a:lnTo>
                  <a:lnTo>
                    <a:pt x="150614" y="93166"/>
                  </a:lnTo>
                  <a:lnTo>
                    <a:pt x="150614" y="93464"/>
                  </a:lnTo>
                  <a:lnTo>
                    <a:pt x="137220" y="111026"/>
                  </a:lnTo>
                  <a:lnTo>
                    <a:pt x="135731" y="112812"/>
                  </a:lnTo>
                  <a:lnTo>
                    <a:pt x="133648" y="113109"/>
                  </a:lnTo>
                  <a:lnTo>
                    <a:pt x="98822" y="115491"/>
                  </a:lnTo>
                  <a:lnTo>
                    <a:pt x="79772" y="120253"/>
                  </a:lnTo>
                  <a:lnTo>
                    <a:pt x="79177" y="120551"/>
                  </a:lnTo>
                  <a:lnTo>
                    <a:pt x="59234" y="127695"/>
                  </a:lnTo>
                  <a:lnTo>
                    <a:pt x="58341" y="127992"/>
                  </a:lnTo>
                  <a:lnTo>
                    <a:pt x="43458" y="137220"/>
                  </a:lnTo>
                  <a:lnTo>
                    <a:pt x="36612" y="146745"/>
                  </a:lnTo>
                  <a:lnTo>
                    <a:pt x="34230" y="166688"/>
                  </a:lnTo>
                  <a:lnTo>
                    <a:pt x="34230" y="166985"/>
                  </a:lnTo>
                  <a:lnTo>
                    <a:pt x="30956" y="183356"/>
                  </a:lnTo>
                  <a:lnTo>
                    <a:pt x="30956" y="183952"/>
                  </a:lnTo>
                  <a:lnTo>
                    <a:pt x="25896" y="254794"/>
                  </a:lnTo>
                  <a:lnTo>
                    <a:pt x="25896" y="255091"/>
                  </a:lnTo>
                  <a:lnTo>
                    <a:pt x="25598" y="255389"/>
                  </a:lnTo>
                  <a:cubicBezTo>
                    <a:pt x="25598" y="255389"/>
                    <a:pt x="24507" y="260516"/>
                    <a:pt x="23217" y="266105"/>
                  </a:cubicBezTo>
                  <a:cubicBezTo>
                    <a:pt x="22572" y="268899"/>
                    <a:pt x="22093" y="271958"/>
                    <a:pt x="21431" y="274439"/>
                  </a:cubicBezTo>
                  <a:cubicBezTo>
                    <a:pt x="20770" y="276920"/>
                    <a:pt x="20270" y="278548"/>
                    <a:pt x="19348" y="280392"/>
                  </a:cubicBezTo>
                  <a:cubicBezTo>
                    <a:pt x="17647" y="283794"/>
                    <a:pt x="5655" y="307777"/>
                    <a:pt x="5655" y="307777"/>
                  </a:cubicBezTo>
                  <a:lnTo>
                    <a:pt x="5358" y="308372"/>
                  </a:lnTo>
                  <a:lnTo>
                    <a:pt x="5060" y="308670"/>
                  </a:lnTo>
                  <a:lnTo>
                    <a:pt x="0" y="314325"/>
                  </a:lnTo>
                  <a:lnTo>
                    <a:pt x="6548" y="330994"/>
                  </a:lnTo>
                  <a:lnTo>
                    <a:pt x="32742" y="356592"/>
                  </a:lnTo>
                  <a:lnTo>
                    <a:pt x="33635" y="357188"/>
                  </a:lnTo>
                  <a:lnTo>
                    <a:pt x="33933" y="358080"/>
                  </a:lnTo>
                  <a:lnTo>
                    <a:pt x="45839" y="383381"/>
                  </a:lnTo>
                  <a:lnTo>
                    <a:pt x="47030" y="386358"/>
                  </a:lnTo>
                  <a:lnTo>
                    <a:pt x="45541" y="388144"/>
                  </a:lnTo>
                  <a:lnTo>
                    <a:pt x="76498" y="398562"/>
                  </a:lnTo>
                  <a:lnTo>
                    <a:pt x="76795" y="398562"/>
                  </a:lnTo>
                  <a:lnTo>
                    <a:pt x="173534" y="401241"/>
                  </a:lnTo>
                  <a:lnTo>
                    <a:pt x="173831" y="401241"/>
                  </a:lnTo>
                  <a:lnTo>
                    <a:pt x="174427" y="401241"/>
                  </a:lnTo>
                  <a:lnTo>
                    <a:pt x="200918" y="408087"/>
                  </a:lnTo>
                  <a:lnTo>
                    <a:pt x="201513" y="408087"/>
                  </a:lnTo>
                  <a:lnTo>
                    <a:pt x="227707" y="410468"/>
                  </a:lnTo>
                  <a:lnTo>
                    <a:pt x="247650" y="402431"/>
                  </a:lnTo>
                  <a:lnTo>
                    <a:pt x="247948" y="402431"/>
                  </a:lnTo>
                  <a:lnTo>
                    <a:pt x="274141" y="383381"/>
                  </a:lnTo>
                  <a:lnTo>
                    <a:pt x="274439" y="383381"/>
                  </a:lnTo>
                  <a:lnTo>
                    <a:pt x="274439" y="383084"/>
                  </a:lnTo>
                  <a:lnTo>
                    <a:pt x="289917" y="373856"/>
                  </a:lnTo>
                  <a:lnTo>
                    <a:pt x="290513" y="373261"/>
                  </a:lnTo>
                  <a:lnTo>
                    <a:pt x="291405" y="373261"/>
                  </a:lnTo>
                  <a:lnTo>
                    <a:pt x="321171" y="368201"/>
                  </a:lnTo>
                  <a:lnTo>
                    <a:pt x="323255" y="367605"/>
                  </a:lnTo>
                  <a:lnTo>
                    <a:pt x="324743" y="368796"/>
                  </a:lnTo>
                  <a:lnTo>
                    <a:pt x="345281" y="382488"/>
                  </a:lnTo>
                  <a:lnTo>
                    <a:pt x="345579" y="382786"/>
                  </a:lnTo>
                  <a:lnTo>
                    <a:pt x="346174" y="383084"/>
                  </a:lnTo>
                  <a:lnTo>
                    <a:pt x="371773" y="411063"/>
                  </a:lnTo>
                  <a:lnTo>
                    <a:pt x="401241" y="418505"/>
                  </a:lnTo>
                  <a:lnTo>
                    <a:pt x="411361" y="410766"/>
                  </a:lnTo>
                  <a:lnTo>
                    <a:pt x="420291" y="386953"/>
                  </a:lnTo>
                  <a:lnTo>
                    <a:pt x="420588" y="386358"/>
                  </a:lnTo>
                  <a:lnTo>
                    <a:pt x="423863" y="372070"/>
                  </a:lnTo>
                  <a:lnTo>
                    <a:pt x="423565" y="372070"/>
                  </a:lnTo>
                  <a:lnTo>
                    <a:pt x="431304" y="320278"/>
                  </a:lnTo>
                  <a:lnTo>
                    <a:pt x="431899" y="316706"/>
                  </a:lnTo>
                  <a:lnTo>
                    <a:pt x="435173" y="316111"/>
                  </a:lnTo>
                  <a:lnTo>
                    <a:pt x="447377" y="314027"/>
                  </a:lnTo>
                  <a:lnTo>
                    <a:pt x="485180" y="294680"/>
                  </a:lnTo>
                  <a:lnTo>
                    <a:pt x="485775" y="294382"/>
                  </a:lnTo>
                  <a:lnTo>
                    <a:pt x="511076" y="270570"/>
                  </a:lnTo>
                  <a:lnTo>
                    <a:pt x="512862" y="268784"/>
                  </a:lnTo>
                  <a:lnTo>
                    <a:pt x="512266" y="268486"/>
                  </a:lnTo>
                  <a:lnTo>
                    <a:pt x="539651" y="236934"/>
                  </a:lnTo>
                  <a:lnTo>
                    <a:pt x="539948" y="236637"/>
                  </a:lnTo>
                  <a:lnTo>
                    <a:pt x="540246" y="236339"/>
                  </a:lnTo>
                  <a:lnTo>
                    <a:pt x="561380" y="219968"/>
                  </a:lnTo>
                  <a:lnTo>
                    <a:pt x="560487" y="189905"/>
                  </a:lnTo>
                  <a:lnTo>
                    <a:pt x="560487" y="189607"/>
                  </a:lnTo>
                  <a:lnTo>
                    <a:pt x="562273" y="159841"/>
                  </a:lnTo>
                  <a:lnTo>
                    <a:pt x="562273" y="157460"/>
                  </a:lnTo>
                  <a:lnTo>
                    <a:pt x="564654" y="155972"/>
                  </a:lnTo>
                  <a:lnTo>
                    <a:pt x="591145" y="139601"/>
                  </a:lnTo>
                  <a:lnTo>
                    <a:pt x="591741" y="139005"/>
                  </a:lnTo>
                  <a:lnTo>
                    <a:pt x="619125" y="114002"/>
                  </a:lnTo>
                  <a:lnTo>
                    <a:pt x="620018" y="106263"/>
                  </a:lnTo>
                  <a:lnTo>
                    <a:pt x="614363" y="81260"/>
                  </a:lnTo>
                  <a:lnTo>
                    <a:pt x="609302" y="60127"/>
                  </a:lnTo>
                  <a:lnTo>
                    <a:pt x="602456" y="36612"/>
                  </a:lnTo>
                  <a:lnTo>
                    <a:pt x="602456" y="36314"/>
                  </a:lnTo>
                  <a:lnTo>
                    <a:pt x="595015" y="15180"/>
                  </a:lnTo>
                  <a:lnTo>
                    <a:pt x="586383" y="7441"/>
                  </a:lnTo>
                  <a:lnTo>
                    <a:pt x="538163" y="7441"/>
                  </a:lnTo>
                  <a:lnTo>
                    <a:pt x="536972" y="7441"/>
                  </a:lnTo>
                  <a:lnTo>
                    <a:pt x="536079" y="7144"/>
                  </a:lnTo>
                  <a:lnTo>
                    <a:pt x="520303" y="0"/>
                  </a:lnTo>
                  <a:lnTo>
                    <a:pt x="45094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7" name="Serbest Form: Şekil 611">
              <a:extLst>
                <a:ext uri="{FF2B5EF4-FFF2-40B4-BE49-F238E27FC236}">
                  <a16:creationId xmlns:a16="http://schemas.microsoft.com/office/drawing/2014/main" id="{23F5C2BB-5DFA-3D45-17C8-C0F37F92AD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3006" y="3525076"/>
              <a:ext cx="608171" cy="685568"/>
            </a:xfrm>
            <a:custGeom>
              <a:avLst/>
              <a:gdLst>
                <a:gd name="connsiteX0" fmla="*/ 341412 w 608171"/>
                <a:gd name="connsiteY0" fmla="*/ 66 h 685568"/>
                <a:gd name="connsiteX1" fmla="*/ 334566 w 608171"/>
                <a:gd name="connsiteY1" fmla="*/ 10186 h 685568"/>
                <a:gd name="connsiteX2" fmla="*/ 333970 w 608171"/>
                <a:gd name="connsiteY2" fmla="*/ 11377 h 685568"/>
                <a:gd name="connsiteX3" fmla="*/ 332780 w 608171"/>
                <a:gd name="connsiteY3" fmla="*/ 11972 h 685568"/>
                <a:gd name="connsiteX4" fmla="*/ 289322 w 608171"/>
                <a:gd name="connsiteY4" fmla="*/ 35487 h 685568"/>
                <a:gd name="connsiteX5" fmla="*/ 270570 w 608171"/>
                <a:gd name="connsiteY5" fmla="*/ 59895 h 685568"/>
                <a:gd name="connsiteX6" fmla="*/ 293191 w 608171"/>
                <a:gd name="connsiteY6" fmla="*/ 82517 h 685568"/>
                <a:gd name="connsiteX7" fmla="*/ 294084 w 608171"/>
                <a:gd name="connsiteY7" fmla="*/ 83410 h 685568"/>
                <a:gd name="connsiteX8" fmla="*/ 294382 w 608171"/>
                <a:gd name="connsiteY8" fmla="*/ 84303 h 685568"/>
                <a:gd name="connsiteX9" fmla="*/ 304502 w 608171"/>
                <a:gd name="connsiteY9" fmla="*/ 113176 h 685568"/>
                <a:gd name="connsiteX10" fmla="*/ 305098 w 608171"/>
                <a:gd name="connsiteY10" fmla="*/ 114366 h 685568"/>
                <a:gd name="connsiteX11" fmla="*/ 304800 w 608171"/>
                <a:gd name="connsiteY11" fmla="*/ 115854 h 685568"/>
                <a:gd name="connsiteX12" fmla="*/ 299740 w 608171"/>
                <a:gd name="connsiteY12" fmla="*/ 142941 h 685568"/>
                <a:gd name="connsiteX13" fmla="*/ 299442 w 608171"/>
                <a:gd name="connsiteY13" fmla="*/ 143536 h 685568"/>
                <a:gd name="connsiteX14" fmla="*/ 299145 w 608171"/>
                <a:gd name="connsiteY14" fmla="*/ 144132 h 685568"/>
                <a:gd name="connsiteX15" fmla="*/ 280392 w 608171"/>
                <a:gd name="connsiteY15" fmla="*/ 183125 h 685568"/>
                <a:gd name="connsiteX16" fmla="*/ 263426 w 608171"/>
                <a:gd name="connsiteY16" fmla="*/ 218843 h 685568"/>
                <a:gd name="connsiteX17" fmla="*/ 262830 w 608171"/>
                <a:gd name="connsiteY17" fmla="*/ 220034 h 685568"/>
                <a:gd name="connsiteX18" fmla="*/ 261938 w 608171"/>
                <a:gd name="connsiteY18" fmla="*/ 220927 h 685568"/>
                <a:gd name="connsiteX19" fmla="*/ 249138 w 608171"/>
                <a:gd name="connsiteY19" fmla="*/ 229261 h 685568"/>
                <a:gd name="connsiteX20" fmla="*/ 250031 w 608171"/>
                <a:gd name="connsiteY20" fmla="*/ 250693 h 685568"/>
                <a:gd name="connsiteX21" fmla="*/ 289620 w 608171"/>
                <a:gd name="connsiteY21" fmla="*/ 265278 h 685568"/>
                <a:gd name="connsiteX22" fmla="*/ 293489 w 608171"/>
                <a:gd name="connsiteY22" fmla="*/ 266469 h 685568"/>
                <a:gd name="connsiteX23" fmla="*/ 292894 w 608171"/>
                <a:gd name="connsiteY23" fmla="*/ 270636 h 685568"/>
                <a:gd name="connsiteX24" fmla="*/ 287834 w 608171"/>
                <a:gd name="connsiteY24" fmla="*/ 295936 h 685568"/>
                <a:gd name="connsiteX25" fmla="*/ 287238 w 608171"/>
                <a:gd name="connsiteY25" fmla="*/ 297722 h 685568"/>
                <a:gd name="connsiteX26" fmla="*/ 286048 w 608171"/>
                <a:gd name="connsiteY26" fmla="*/ 298913 h 685568"/>
                <a:gd name="connsiteX27" fmla="*/ 254496 w 608171"/>
                <a:gd name="connsiteY27" fmla="*/ 323619 h 685568"/>
                <a:gd name="connsiteX28" fmla="*/ 253901 w 608171"/>
                <a:gd name="connsiteY28" fmla="*/ 324214 h 685568"/>
                <a:gd name="connsiteX29" fmla="*/ 253603 w 608171"/>
                <a:gd name="connsiteY29" fmla="*/ 324511 h 685568"/>
                <a:gd name="connsiteX30" fmla="*/ 235744 w 608171"/>
                <a:gd name="connsiteY30" fmla="*/ 345943 h 685568"/>
                <a:gd name="connsiteX31" fmla="*/ 219373 w 608171"/>
                <a:gd name="connsiteY31" fmla="*/ 382257 h 685568"/>
                <a:gd name="connsiteX32" fmla="*/ 218182 w 608171"/>
                <a:gd name="connsiteY32" fmla="*/ 384936 h 685568"/>
                <a:gd name="connsiteX33" fmla="*/ 214908 w 608171"/>
                <a:gd name="connsiteY33" fmla="*/ 384936 h 685568"/>
                <a:gd name="connsiteX34" fmla="*/ 193774 w 608171"/>
                <a:gd name="connsiteY34" fmla="*/ 384936 h 685568"/>
                <a:gd name="connsiteX35" fmla="*/ 189905 w 608171"/>
                <a:gd name="connsiteY35" fmla="*/ 392079 h 685568"/>
                <a:gd name="connsiteX36" fmla="*/ 193774 w 608171"/>
                <a:gd name="connsiteY36" fmla="*/ 400116 h 685568"/>
                <a:gd name="connsiteX37" fmla="*/ 194072 w 608171"/>
                <a:gd name="connsiteY37" fmla="*/ 400711 h 685568"/>
                <a:gd name="connsiteX38" fmla="*/ 194072 w 608171"/>
                <a:gd name="connsiteY38" fmla="*/ 401307 h 685568"/>
                <a:gd name="connsiteX39" fmla="*/ 197644 w 608171"/>
                <a:gd name="connsiteY39" fmla="*/ 418273 h 685568"/>
                <a:gd name="connsiteX40" fmla="*/ 198834 w 608171"/>
                <a:gd name="connsiteY40" fmla="*/ 424226 h 685568"/>
                <a:gd name="connsiteX41" fmla="*/ 192584 w 608171"/>
                <a:gd name="connsiteY41" fmla="*/ 423929 h 685568"/>
                <a:gd name="connsiteX42" fmla="*/ 156865 w 608171"/>
                <a:gd name="connsiteY42" fmla="*/ 422440 h 685568"/>
                <a:gd name="connsiteX43" fmla="*/ 154781 w 608171"/>
                <a:gd name="connsiteY43" fmla="*/ 422143 h 685568"/>
                <a:gd name="connsiteX44" fmla="*/ 153591 w 608171"/>
                <a:gd name="connsiteY44" fmla="*/ 420654 h 685568"/>
                <a:gd name="connsiteX45" fmla="*/ 134838 w 608171"/>
                <a:gd name="connsiteY45" fmla="*/ 398628 h 685568"/>
                <a:gd name="connsiteX46" fmla="*/ 133648 w 608171"/>
                <a:gd name="connsiteY46" fmla="*/ 397140 h 685568"/>
                <a:gd name="connsiteX47" fmla="*/ 133648 w 608171"/>
                <a:gd name="connsiteY47" fmla="*/ 395354 h 685568"/>
                <a:gd name="connsiteX48" fmla="*/ 133648 w 608171"/>
                <a:gd name="connsiteY48" fmla="*/ 376899 h 685568"/>
                <a:gd name="connsiteX49" fmla="*/ 127397 w 608171"/>
                <a:gd name="connsiteY49" fmla="*/ 350408 h 685568"/>
                <a:gd name="connsiteX50" fmla="*/ 90190 w 608171"/>
                <a:gd name="connsiteY50" fmla="*/ 314689 h 685568"/>
                <a:gd name="connsiteX51" fmla="*/ 79177 w 608171"/>
                <a:gd name="connsiteY51" fmla="*/ 308736 h 685568"/>
                <a:gd name="connsiteX52" fmla="*/ 44946 w 608171"/>
                <a:gd name="connsiteY52" fmla="*/ 372732 h 685568"/>
                <a:gd name="connsiteX53" fmla="*/ 44351 w 608171"/>
                <a:gd name="connsiteY53" fmla="*/ 373625 h 685568"/>
                <a:gd name="connsiteX54" fmla="*/ 43458 w 608171"/>
                <a:gd name="connsiteY54" fmla="*/ 374220 h 685568"/>
                <a:gd name="connsiteX55" fmla="*/ 21134 w 608171"/>
                <a:gd name="connsiteY55" fmla="*/ 390294 h 685568"/>
                <a:gd name="connsiteX56" fmla="*/ 4763 w 608171"/>
                <a:gd name="connsiteY56" fmla="*/ 457564 h 685568"/>
                <a:gd name="connsiteX57" fmla="*/ 0 w 608171"/>
                <a:gd name="connsiteY57" fmla="*/ 497450 h 685568"/>
                <a:gd name="connsiteX58" fmla="*/ 20836 w 608171"/>
                <a:gd name="connsiteY58" fmla="*/ 548647 h 685568"/>
                <a:gd name="connsiteX59" fmla="*/ 21134 w 608171"/>
                <a:gd name="connsiteY59" fmla="*/ 548944 h 685568"/>
                <a:gd name="connsiteX60" fmla="*/ 59234 w 608171"/>
                <a:gd name="connsiteY60" fmla="*/ 618001 h 685568"/>
                <a:gd name="connsiteX61" fmla="*/ 59531 w 608171"/>
                <a:gd name="connsiteY61" fmla="*/ 618298 h 685568"/>
                <a:gd name="connsiteX62" fmla="*/ 89595 w 608171"/>
                <a:gd name="connsiteY62" fmla="*/ 667114 h 685568"/>
                <a:gd name="connsiteX63" fmla="*/ 151507 w 608171"/>
                <a:gd name="connsiteY63" fmla="*/ 685569 h 685568"/>
                <a:gd name="connsiteX64" fmla="*/ 241697 w 608171"/>
                <a:gd name="connsiteY64" fmla="*/ 664137 h 685568"/>
                <a:gd name="connsiteX65" fmla="*/ 267891 w 608171"/>
                <a:gd name="connsiteY65" fmla="*/ 658482 h 685568"/>
                <a:gd name="connsiteX66" fmla="*/ 289322 w 608171"/>
                <a:gd name="connsiteY66" fmla="*/ 655803 h 685568"/>
                <a:gd name="connsiteX67" fmla="*/ 306884 w 608171"/>
                <a:gd name="connsiteY67" fmla="*/ 656994 h 685568"/>
                <a:gd name="connsiteX68" fmla="*/ 338733 w 608171"/>
                <a:gd name="connsiteY68" fmla="*/ 668602 h 685568"/>
                <a:gd name="connsiteX69" fmla="*/ 376238 w 608171"/>
                <a:gd name="connsiteY69" fmla="*/ 656994 h 685568"/>
                <a:gd name="connsiteX70" fmla="*/ 377130 w 608171"/>
                <a:gd name="connsiteY70" fmla="*/ 656696 h 685568"/>
                <a:gd name="connsiteX71" fmla="*/ 378321 w 608171"/>
                <a:gd name="connsiteY71" fmla="*/ 656696 h 685568"/>
                <a:gd name="connsiteX72" fmla="*/ 408980 w 608171"/>
                <a:gd name="connsiteY72" fmla="*/ 660863 h 685568"/>
                <a:gd name="connsiteX73" fmla="*/ 408980 w 608171"/>
                <a:gd name="connsiteY73" fmla="*/ 651933 h 685568"/>
                <a:gd name="connsiteX74" fmla="*/ 411361 w 608171"/>
                <a:gd name="connsiteY74" fmla="*/ 643301 h 685568"/>
                <a:gd name="connsiteX75" fmla="*/ 416421 w 608171"/>
                <a:gd name="connsiteY75" fmla="*/ 634074 h 685568"/>
                <a:gd name="connsiteX76" fmla="*/ 422672 w 608171"/>
                <a:gd name="connsiteY76" fmla="*/ 625144 h 685568"/>
                <a:gd name="connsiteX77" fmla="*/ 429220 w 608171"/>
                <a:gd name="connsiteY77" fmla="*/ 618894 h 685568"/>
                <a:gd name="connsiteX78" fmla="*/ 442615 w 608171"/>
                <a:gd name="connsiteY78" fmla="*/ 609071 h 685568"/>
                <a:gd name="connsiteX79" fmla="*/ 456902 w 608171"/>
                <a:gd name="connsiteY79" fmla="*/ 598355 h 685568"/>
                <a:gd name="connsiteX80" fmla="*/ 486966 w 608171"/>
                <a:gd name="connsiteY80" fmla="*/ 580496 h 685568"/>
                <a:gd name="connsiteX81" fmla="*/ 523577 w 608171"/>
                <a:gd name="connsiteY81" fmla="*/ 558172 h 685568"/>
                <a:gd name="connsiteX82" fmla="*/ 545009 w 608171"/>
                <a:gd name="connsiteY82" fmla="*/ 546563 h 685568"/>
                <a:gd name="connsiteX83" fmla="*/ 562273 w 608171"/>
                <a:gd name="connsiteY83" fmla="*/ 536740 h 685568"/>
                <a:gd name="connsiteX84" fmla="*/ 586681 w 608171"/>
                <a:gd name="connsiteY84" fmla="*/ 520369 h 685568"/>
                <a:gd name="connsiteX85" fmla="*/ 599777 w 608171"/>
                <a:gd name="connsiteY85" fmla="*/ 506975 h 685568"/>
                <a:gd name="connsiteX86" fmla="*/ 607516 w 608171"/>
                <a:gd name="connsiteY86" fmla="*/ 495069 h 685568"/>
                <a:gd name="connsiteX87" fmla="*/ 600373 w 608171"/>
                <a:gd name="connsiteY87" fmla="*/ 467089 h 685568"/>
                <a:gd name="connsiteX88" fmla="*/ 595015 w 608171"/>
                <a:gd name="connsiteY88" fmla="*/ 459945 h 685568"/>
                <a:gd name="connsiteX89" fmla="*/ 590848 w 608171"/>
                <a:gd name="connsiteY89" fmla="*/ 455778 h 685568"/>
                <a:gd name="connsiteX90" fmla="*/ 589062 w 608171"/>
                <a:gd name="connsiteY90" fmla="*/ 454290 h 685568"/>
                <a:gd name="connsiteX91" fmla="*/ 589359 w 608171"/>
                <a:gd name="connsiteY91" fmla="*/ 451908 h 685568"/>
                <a:gd name="connsiteX92" fmla="*/ 591741 w 608171"/>
                <a:gd name="connsiteY92" fmla="*/ 422738 h 685568"/>
                <a:gd name="connsiteX93" fmla="*/ 600373 w 608171"/>
                <a:gd name="connsiteY93" fmla="*/ 409939 h 685568"/>
                <a:gd name="connsiteX94" fmla="*/ 598884 w 608171"/>
                <a:gd name="connsiteY94" fmla="*/ 403986 h 685568"/>
                <a:gd name="connsiteX95" fmla="*/ 596503 w 608171"/>
                <a:gd name="connsiteY95" fmla="*/ 389103 h 685568"/>
                <a:gd name="connsiteX96" fmla="*/ 598289 w 608171"/>
                <a:gd name="connsiteY96" fmla="*/ 371839 h 685568"/>
                <a:gd name="connsiteX97" fmla="*/ 603945 w 608171"/>
                <a:gd name="connsiteY97" fmla="*/ 357551 h 685568"/>
                <a:gd name="connsiteX98" fmla="*/ 604838 w 608171"/>
                <a:gd name="connsiteY98" fmla="*/ 330762 h 685568"/>
                <a:gd name="connsiteX99" fmla="*/ 607814 w 608171"/>
                <a:gd name="connsiteY99" fmla="*/ 314391 h 685568"/>
                <a:gd name="connsiteX100" fmla="*/ 608112 w 608171"/>
                <a:gd name="connsiteY100" fmla="*/ 311117 h 685568"/>
                <a:gd name="connsiteX101" fmla="*/ 606623 w 608171"/>
                <a:gd name="connsiteY101" fmla="*/ 309033 h 685568"/>
                <a:gd name="connsiteX102" fmla="*/ 600670 w 608171"/>
                <a:gd name="connsiteY102" fmla="*/ 301890 h 685568"/>
                <a:gd name="connsiteX103" fmla="*/ 591741 w 608171"/>
                <a:gd name="connsiteY103" fmla="*/ 295044 h 685568"/>
                <a:gd name="connsiteX104" fmla="*/ 573584 w 608171"/>
                <a:gd name="connsiteY104" fmla="*/ 289388 h 685568"/>
                <a:gd name="connsiteX105" fmla="*/ 551557 w 608171"/>
                <a:gd name="connsiteY105" fmla="*/ 279268 h 685568"/>
                <a:gd name="connsiteX106" fmla="*/ 530126 w 608171"/>
                <a:gd name="connsiteY106" fmla="*/ 259027 h 685568"/>
                <a:gd name="connsiteX107" fmla="*/ 523577 w 608171"/>
                <a:gd name="connsiteY107" fmla="*/ 251288 h 685568"/>
                <a:gd name="connsiteX108" fmla="*/ 522089 w 608171"/>
                <a:gd name="connsiteY108" fmla="*/ 246823 h 685568"/>
                <a:gd name="connsiteX109" fmla="*/ 522089 w 608171"/>
                <a:gd name="connsiteY109" fmla="*/ 241763 h 685568"/>
                <a:gd name="connsiteX110" fmla="*/ 522089 w 608171"/>
                <a:gd name="connsiteY110" fmla="*/ 211104 h 685568"/>
                <a:gd name="connsiteX111" fmla="*/ 521791 w 608171"/>
                <a:gd name="connsiteY111" fmla="*/ 200389 h 685568"/>
                <a:gd name="connsiteX112" fmla="*/ 525363 w 608171"/>
                <a:gd name="connsiteY112" fmla="*/ 189376 h 685568"/>
                <a:gd name="connsiteX113" fmla="*/ 533995 w 608171"/>
                <a:gd name="connsiteY113" fmla="*/ 182232 h 685568"/>
                <a:gd name="connsiteX114" fmla="*/ 534591 w 608171"/>
                <a:gd name="connsiteY114" fmla="*/ 181041 h 685568"/>
                <a:gd name="connsiteX115" fmla="*/ 533400 w 608171"/>
                <a:gd name="connsiteY115" fmla="*/ 176576 h 685568"/>
                <a:gd name="connsiteX116" fmla="*/ 530721 w 608171"/>
                <a:gd name="connsiteY116" fmla="*/ 168242 h 685568"/>
                <a:gd name="connsiteX117" fmla="*/ 530721 w 608171"/>
                <a:gd name="connsiteY117" fmla="*/ 167349 h 685568"/>
                <a:gd name="connsiteX118" fmla="*/ 524768 w 608171"/>
                <a:gd name="connsiteY118" fmla="*/ 164372 h 685568"/>
                <a:gd name="connsiteX119" fmla="*/ 512564 w 608171"/>
                <a:gd name="connsiteY119" fmla="*/ 158122 h 685568"/>
                <a:gd name="connsiteX120" fmla="*/ 504230 w 608171"/>
                <a:gd name="connsiteY120" fmla="*/ 153359 h 685568"/>
                <a:gd name="connsiteX121" fmla="*/ 492621 w 608171"/>
                <a:gd name="connsiteY121" fmla="*/ 145918 h 685568"/>
                <a:gd name="connsiteX122" fmla="*/ 490538 w 608171"/>
                <a:gd name="connsiteY122" fmla="*/ 147108 h 685568"/>
                <a:gd name="connsiteX123" fmla="*/ 486966 w 608171"/>
                <a:gd name="connsiteY123" fmla="*/ 149490 h 685568"/>
                <a:gd name="connsiteX124" fmla="*/ 484584 w 608171"/>
                <a:gd name="connsiteY124" fmla="*/ 145918 h 685568"/>
                <a:gd name="connsiteX125" fmla="*/ 464046 w 608171"/>
                <a:gd name="connsiteY125" fmla="*/ 119724 h 685568"/>
                <a:gd name="connsiteX126" fmla="*/ 464046 w 608171"/>
                <a:gd name="connsiteY126" fmla="*/ 119426 h 685568"/>
                <a:gd name="connsiteX127" fmla="*/ 463748 w 608171"/>
                <a:gd name="connsiteY127" fmla="*/ 119426 h 685568"/>
                <a:gd name="connsiteX128" fmla="*/ 451545 w 608171"/>
                <a:gd name="connsiteY128" fmla="*/ 101269 h 685568"/>
                <a:gd name="connsiteX129" fmla="*/ 442317 w 608171"/>
                <a:gd name="connsiteY129" fmla="*/ 87279 h 685568"/>
                <a:gd name="connsiteX130" fmla="*/ 436959 w 608171"/>
                <a:gd name="connsiteY130" fmla="*/ 77457 h 685568"/>
                <a:gd name="connsiteX131" fmla="*/ 430709 w 608171"/>
                <a:gd name="connsiteY131" fmla="*/ 63467 h 685568"/>
                <a:gd name="connsiteX132" fmla="*/ 423565 w 608171"/>
                <a:gd name="connsiteY132" fmla="*/ 51561 h 685568"/>
                <a:gd name="connsiteX133" fmla="*/ 411063 w 608171"/>
                <a:gd name="connsiteY133" fmla="*/ 43822 h 685568"/>
                <a:gd name="connsiteX134" fmla="*/ 400943 w 608171"/>
                <a:gd name="connsiteY134" fmla="*/ 39357 h 685568"/>
                <a:gd name="connsiteX135" fmla="*/ 399157 w 608171"/>
                <a:gd name="connsiteY135" fmla="*/ 38464 h 685568"/>
                <a:gd name="connsiteX136" fmla="*/ 398562 w 608171"/>
                <a:gd name="connsiteY136" fmla="*/ 36678 h 685568"/>
                <a:gd name="connsiteX137" fmla="*/ 387548 w 608171"/>
                <a:gd name="connsiteY137" fmla="*/ 11377 h 685568"/>
                <a:gd name="connsiteX138" fmla="*/ 381595 w 608171"/>
                <a:gd name="connsiteY138" fmla="*/ 5126 h 685568"/>
                <a:gd name="connsiteX139" fmla="*/ 374154 w 608171"/>
                <a:gd name="connsiteY139" fmla="*/ 959 h 685568"/>
                <a:gd name="connsiteX140" fmla="*/ 368498 w 608171"/>
                <a:gd name="connsiteY140" fmla="*/ 364 h 685568"/>
                <a:gd name="connsiteX141" fmla="*/ 359271 w 608171"/>
                <a:gd name="connsiteY141" fmla="*/ 66 h 685568"/>
                <a:gd name="connsiteX142" fmla="*/ 341412 w 608171"/>
                <a:gd name="connsiteY142" fmla="*/ 66 h 68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608171" h="685568">
                  <a:moveTo>
                    <a:pt x="341412" y="66"/>
                  </a:moveTo>
                  <a:lnTo>
                    <a:pt x="334566" y="10186"/>
                  </a:lnTo>
                  <a:lnTo>
                    <a:pt x="333970" y="11377"/>
                  </a:lnTo>
                  <a:lnTo>
                    <a:pt x="332780" y="11972"/>
                  </a:lnTo>
                  <a:lnTo>
                    <a:pt x="289322" y="35487"/>
                  </a:lnTo>
                  <a:lnTo>
                    <a:pt x="270570" y="59895"/>
                  </a:lnTo>
                  <a:lnTo>
                    <a:pt x="293191" y="82517"/>
                  </a:lnTo>
                  <a:lnTo>
                    <a:pt x="294084" y="83410"/>
                  </a:lnTo>
                  <a:lnTo>
                    <a:pt x="294382" y="84303"/>
                  </a:lnTo>
                  <a:lnTo>
                    <a:pt x="304502" y="113176"/>
                  </a:lnTo>
                  <a:lnTo>
                    <a:pt x="305098" y="114366"/>
                  </a:lnTo>
                  <a:lnTo>
                    <a:pt x="304800" y="115854"/>
                  </a:lnTo>
                  <a:lnTo>
                    <a:pt x="299740" y="142941"/>
                  </a:lnTo>
                  <a:lnTo>
                    <a:pt x="299442" y="143536"/>
                  </a:lnTo>
                  <a:lnTo>
                    <a:pt x="299145" y="144132"/>
                  </a:lnTo>
                  <a:lnTo>
                    <a:pt x="280392" y="183125"/>
                  </a:lnTo>
                  <a:lnTo>
                    <a:pt x="263426" y="218843"/>
                  </a:lnTo>
                  <a:lnTo>
                    <a:pt x="262830" y="220034"/>
                  </a:lnTo>
                  <a:lnTo>
                    <a:pt x="261938" y="220927"/>
                  </a:lnTo>
                  <a:lnTo>
                    <a:pt x="249138" y="229261"/>
                  </a:lnTo>
                  <a:lnTo>
                    <a:pt x="250031" y="250693"/>
                  </a:lnTo>
                  <a:lnTo>
                    <a:pt x="289620" y="265278"/>
                  </a:lnTo>
                  <a:lnTo>
                    <a:pt x="293489" y="266469"/>
                  </a:lnTo>
                  <a:lnTo>
                    <a:pt x="292894" y="270636"/>
                  </a:lnTo>
                  <a:lnTo>
                    <a:pt x="287834" y="295936"/>
                  </a:lnTo>
                  <a:lnTo>
                    <a:pt x="287238" y="297722"/>
                  </a:lnTo>
                  <a:lnTo>
                    <a:pt x="286048" y="298913"/>
                  </a:lnTo>
                  <a:lnTo>
                    <a:pt x="254496" y="323619"/>
                  </a:lnTo>
                  <a:lnTo>
                    <a:pt x="253901" y="324214"/>
                  </a:lnTo>
                  <a:lnTo>
                    <a:pt x="253603" y="324511"/>
                  </a:lnTo>
                  <a:lnTo>
                    <a:pt x="235744" y="345943"/>
                  </a:lnTo>
                  <a:lnTo>
                    <a:pt x="219373" y="382257"/>
                  </a:lnTo>
                  <a:lnTo>
                    <a:pt x="218182" y="384936"/>
                  </a:lnTo>
                  <a:lnTo>
                    <a:pt x="214908" y="384936"/>
                  </a:lnTo>
                  <a:lnTo>
                    <a:pt x="193774" y="384936"/>
                  </a:lnTo>
                  <a:lnTo>
                    <a:pt x="189905" y="392079"/>
                  </a:lnTo>
                  <a:lnTo>
                    <a:pt x="193774" y="400116"/>
                  </a:lnTo>
                  <a:lnTo>
                    <a:pt x="194072" y="400711"/>
                  </a:lnTo>
                  <a:lnTo>
                    <a:pt x="194072" y="401307"/>
                  </a:lnTo>
                  <a:lnTo>
                    <a:pt x="197644" y="418273"/>
                  </a:lnTo>
                  <a:lnTo>
                    <a:pt x="198834" y="424226"/>
                  </a:lnTo>
                  <a:lnTo>
                    <a:pt x="192584" y="423929"/>
                  </a:lnTo>
                  <a:lnTo>
                    <a:pt x="156865" y="422440"/>
                  </a:lnTo>
                  <a:lnTo>
                    <a:pt x="154781" y="422143"/>
                  </a:lnTo>
                  <a:lnTo>
                    <a:pt x="153591" y="420654"/>
                  </a:lnTo>
                  <a:lnTo>
                    <a:pt x="134838" y="398628"/>
                  </a:lnTo>
                  <a:lnTo>
                    <a:pt x="133648" y="397140"/>
                  </a:lnTo>
                  <a:lnTo>
                    <a:pt x="133648" y="395354"/>
                  </a:lnTo>
                  <a:lnTo>
                    <a:pt x="133648" y="376899"/>
                  </a:lnTo>
                  <a:lnTo>
                    <a:pt x="127397" y="350408"/>
                  </a:lnTo>
                  <a:lnTo>
                    <a:pt x="90190" y="314689"/>
                  </a:lnTo>
                  <a:lnTo>
                    <a:pt x="79177" y="308736"/>
                  </a:lnTo>
                  <a:lnTo>
                    <a:pt x="44946" y="372732"/>
                  </a:lnTo>
                  <a:lnTo>
                    <a:pt x="44351" y="373625"/>
                  </a:lnTo>
                  <a:lnTo>
                    <a:pt x="43458" y="374220"/>
                  </a:lnTo>
                  <a:lnTo>
                    <a:pt x="21134" y="390294"/>
                  </a:lnTo>
                  <a:lnTo>
                    <a:pt x="4763" y="457564"/>
                  </a:lnTo>
                  <a:lnTo>
                    <a:pt x="0" y="497450"/>
                  </a:lnTo>
                  <a:lnTo>
                    <a:pt x="20836" y="548647"/>
                  </a:lnTo>
                  <a:lnTo>
                    <a:pt x="21134" y="548944"/>
                  </a:lnTo>
                  <a:lnTo>
                    <a:pt x="59234" y="618001"/>
                  </a:lnTo>
                  <a:lnTo>
                    <a:pt x="59531" y="618298"/>
                  </a:lnTo>
                  <a:lnTo>
                    <a:pt x="89595" y="667114"/>
                  </a:lnTo>
                  <a:lnTo>
                    <a:pt x="151507" y="685569"/>
                  </a:lnTo>
                  <a:lnTo>
                    <a:pt x="241697" y="664137"/>
                  </a:lnTo>
                  <a:cubicBezTo>
                    <a:pt x="241697" y="664137"/>
                    <a:pt x="253859" y="660922"/>
                    <a:pt x="267891" y="658482"/>
                  </a:cubicBezTo>
                  <a:cubicBezTo>
                    <a:pt x="274907" y="657262"/>
                    <a:pt x="282520" y="656272"/>
                    <a:pt x="289322" y="655803"/>
                  </a:cubicBezTo>
                  <a:cubicBezTo>
                    <a:pt x="296124" y="655334"/>
                    <a:pt x="301958" y="655351"/>
                    <a:pt x="306884" y="656994"/>
                  </a:cubicBezTo>
                  <a:cubicBezTo>
                    <a:pt x="320593" y="661563"/>
                    <a:pt x="336643" y="667820"/>
                    <a:pt x="338733" y="668602"/>
                  </a:cubicBezTo>
                  <a:lnTo>
                    <a:pt x="376238" y="656994"/>
                  </a:lnTo>
                  <a:lnTo>
                    <a:pt x="377130" y="656696"/>
                  </a:lnTo>
                  <a:lnTo>
                    <a:pt x="378321" y="656696"/>
                  </a:lnTo>
                  <a:lnTo>
                    <a:pt x="408980" y="660863"/>
                  </a:lnTo>
                  <a:cubicBezTo>
                    <a:pt x="408980" y="658890"/>
                    <a:pt x="408980" y="656444"/>
                    <a:pt x="408980" y="651933"/>
                  </a:cubicBezTo>
                  <a:cubicBezTo>
                    <a:pt x="408980" y="648843"/>
                    <a:pt x="410019" y="646274"/>
                    <a:pt x="411361" y="643301"/>
                  </a:cubicBezTo>
                  <a:cubicBezTo>
                    <a:pt x="412703" y="640329"/>
                    <a:pt x="414447" y="637232"/>
                    <a:pt x="416421" y="634074"/>
                  </a:cubicBezTo>
                  <a:cubicBezTo>
                    <a:pt x="418395" y="630916"/>
                    <a:pt x="420530" y="627756"/>
                    <a:pt x="422672" y="625144"/>
                  </a:cubicBezTo>
                  <a:cubicBezTo>
                    <a:pt x="424814" y="622533"/>
                    <a:pt x="426716" y="620396"/>
                    <a:pt x="429220" y="618894"/>
                  </a:cubicBezTo>
                  <a:cubicBezTo>
                    <a:pt x="431586" y="617474"/>
                    <a:pt x="437203" y="613280"/>
                    <a:pt x="442615" y="609071"/>
                  </a:cubicBezTo>
                  <a:cubicBezTo>
                    <a:pt x="448027" y="604862"/>
                    <a:pt x="453255" y="600543"/>
                    <a:pt x="456902" y="598355"/>
                  </a:cubicBezTo>
                  <a:cubicBezTo>
                    <a:pt x="462916" y="594747"/>
                    <a:pt x="480952" y="584104"/>
                    <a:pt x="486966" y="580496"/>
                  </a:cubicBezTo>
                  <a:cubicBezTo>
                    <a:pt x="493940" y="576311"/>
                    <a:pt x="509825" y="569632"/>
                    <a:pt x="523577" y="558172"/>
                  </a:cubicBezTo>
                  <a:cubicBezTo>
                    <a:pt x="538470" y="545761"/>
                    <a:pt x="542186" y="547975"/>
                    <a:pt x="545009" y="546563"/>
                  </a:cubicBezTo>
                  <a:cubicBezTo>
                    <a:pt x="548967" y="544584"/>
                    <a:pt x="553250" y="540607"/>
                    <a:pt x="562273" y="536740"/>
                  </a:cubicBezTo>
                  <a:cubicBezTo>
                    <a:pt x="570440" y="533240"/>
                    <a:pt x="581789" y="527217"/>
                    <a:pt x="586681" y="520369"/>
                  </a:cubicBezTo>
                  <a:cubicBezTo>
                    <a:pt x="590298" y="515304"/>
                    <a:pt x="595492" y="511261"/>
                    <a:pt x="599777" y="506975"/>
                  </a:cubicBezTo>
                  <a:cubicBezTo>
                    <a:pt x="604063" y="502689"/>
                    <a:pt x="607131" y="498537"/>
                    <a:pt x="607516" y="495069"/>
                  </a:cubicBezTo>
                  <a:cubicBezTo>
                    <a:pt x="608480" y="486399"/>
                    <a:pt x="602900" y="473407"/>
                    <a:pt x="600373" y="467089"/>
                  </a:cubicBezTo>
                  <a:cubicBezTo>
                    <a:pt x="599638" y="465251"/>
                    <a:pt x="597237" y="462306"/>
                    <a:pt x="595015" y="459945"/>
                  </a:cubicBezTo>
                  <a:cubicBezTo>
                    <a:pt x="592793" y="457584"/>
                    <a:pt x="590848" y="455778"/>
                    <a:pt x="590848" y="455778"/>
                  </a:cubicBezTo>
                  <a:lnTo>
                    <a:pt x="589062" y="454290"/>
                  </a:lnTo>
                  <a:lnTo>
                    <a:pt x="589359" y="451908"/>
                  </a:lnTo>
                  <a:cubicBezTo>
                    <a:pt x="589359" y="451908"/>
                    <a:pt x="590448" y="431785"/>
                    <a:pt x="591741" y="422738"/>
                  </a:cubicBezTo>
                  <a:cubicBezTo>
                    <a:pt x="592841" y="415037"/>
                    <a:pt x="597324" y="411708"/>
                    <a:pt x="600373" y="409939"/>
                  </a:cubicBezTo>
                  <a:cubicBezTo>
                    <a:pt x="600036" y="407985"/>
                    <a:pt x="598884" y="406677"/>
                    <a:pt x="598884" y="403986"/>
                  </a:cubicBezTo>
                  <a:cubicBezTo>
                    <a:pt x="598884" y="399455"/>
                    <a:pt x="597463" y="394540"/>
                    <a:pt x="596503" y="389103"/>
                  </a:cubicBezTo>
                  <a:cubicBezTo>
                    <a:pt x="595544" y="383666"/>
                    <a:pt x="595023" y="377554"/>
                    <a:pt x="598289" y="371839"/>
                  </a:cubicBezTo>
                  <a:cubicBezTo>
                    <a:pt x="603100" y="363420"/>
                    <a:pt x="602742" y="364768"/>
                    <a:pt x="603945" y="357551"/>
                  </a:cubicBezTo>
                  <a:cubicBezTo>
                    <a:pt x="605063" y="350843"/>
                    <a:pt x="604838" y="343992"/>
                    <a:pt x="604838" y="330762"/>
                  </a:cubicBezTo>
                  <a:cubicBezTo>
                    <a:pt x="604838" y="323281"/>
                    <a:pt x="607032" y="317778"/>
                    <a:pt x="607814" y="314391"/>
                  </a:cubicBezTo>
                  <a:cubicBezTo>
                    <a:pt x="608205" y="312698"/>
                    <a:pt x="608224" y="311651"/>
                    <a:pt x="608112" y="311117"/>
                  </a:cubicBezTo>
                  <a:cubicBezTo>
                    <a:pt x="608000" y="310583"/>
                    <a:pt x="607828" y="310037"/>
                    <a:pt x="606623" y="309033"/>
                  </a:cubicBezTo>
                  <a:cubicBezTo>
                    <a:pt x="602516" y="305610"/>
                    <a:pt x="601399" y="302982"/>
                    <a:pt x="600670" y="301890"/>
                  </a:cubicBezTo>
                  <a:cubicBezTo>
                    <a:pt x="599942" y="300797"/>
                    <a:pt x="598708" y="299108"/>
                    <a:pt x="591741" y="295044"/>
                  </a:cubicBezTo>
                  <a:cubicBezTo>
                    <a:pt x="585263" y="291265"/>
                    <a:pt x="579948" y="290785"/>
                    <a:pt x="573584" y="289388"/>
                  </a:cubicBezTo>
                  <a:cubicBezTo>
                    <a:pt x="567219" y="287991"/>
                    <a:pt x="559992" y="285756"/>
                    <a:pt x="551557" y="279268"/>
                  </a:cubicBezTo>
                  <a:cubicBezTo>
                    <a:pt x="535978" y="267284"/>
                    <a:pt x="537266" y="268547"/>
                    <a:pt x="530126" y="259027"/>
                  </a:cubicBezTo>
                  <a:cubicBezTo>
                    <a:pt x="526689" y="254445"/>
                    <a:pt x="525202" y="253725"/>
                    <a:pt x="523577" y="251288"/>
                  </a:cubicBezTo>
                  <a:cubicBezTo>
                    <a:pt x="522765" y="250069"/>
                    <a:pt x="522256" y="248298"/>
                    <a:pt x="522089" y="246823"/>
                  </a:cubicBezTo>
                  <a:cubicBezTo>
                    <a:pt x="521922" y="245348"/>
                    <a:pt x="522089" y="243868"/>
                    <a:pt x="522089" y="241763"/>
                  </a:cubicBezTo>
                  <a:cubicBezTo>
                    <a:pt x="522089" y="233798"/>
                    <a:pt x="520810" y="222621"/>
                    <a:pt x="522089" y="211104"/>
                  </a:cubicBezTo>
                  <a:cubicBezTo>
                    <a:pt x="522629" y="206250"/>
                    <a:pt x="521969" y="203583"/>
                    <a:pt x="521791" y="200389"/>
                  </a:cubicBezTo>
                  <a:cubicBezTo>
                    <a:pt x="521614" y="197195"/>
                    <a:pt x="522402" y="193078"/>
                    <a:pt x="525363" y="189376"/>
                  </a:cubicBezTo>
                  <a:cubicBezTo>
                    <a:pt x="528736" y="185160"/>
                    <a:pt x="532788" y="183439"/>
                    <a:pt x="533995" y="182232"/>
                  </a:cubicBezTo>
                  <a:cubicBezTo>
                    <a:pt x="534599" y="181628"/>
                    <a:pt x="534549" y="181605"/>
                    <a:pt x="534591" y="181041"/>
                  </a:cubicBezTo>
                  <a:cubicBezTo>
                    <a:pt x="534632" y="180477"/>
                    <a:pt x="534676" y="179129"/>
                    <a:pt x="533400" y="176576"/>
                  </a:cubicBezTo>
                  <a:cubicBezTo>
                    <a:pt x="531698" y="173172"/>
                    <a:pt x="530841" y="170395"/>
                    <a:pt x="530721" y="168242"/>
                  </a:cubicBezTo>
                  <a:cubicBezTo>
                    <a:pt x="530686" y="167602"/>
                    <a:pt x="530697" y="167863"/>
                    <a:pt x="530721" y="167349"/>
                  </a:cubicBezTo>
                  <a:cubicBezTo>
                    <a:pt x="529670" y="166784"/>
                    <a:pt x="528190" y="165952"/>
                    <a:pt x="524768" y="164372"/>
                  </a:cubicBezTo>
                  <a:cubicBezTo>
                    <a:pt x="516880" y="160732"/>
                    <a:pt x="514375" y="159274"/>
                    <a:pt x="512564" y="158122"/>
                  </a:cubicBezTo>
                  <a:cubicBezTo>
                    <a:pt x="510753" y="156969"/>
                    <a:pt x="510130" y="156309"/>
                    <a:pt x="504230" y="153359"/>
                  </a:cubicBezTo>
                  <a:cubicBezTo>
                    <a:pt x="498221" y="150355"/>
                    <a:pt x="494891" y="147930"/>
                    <a:pt x="492621" y="145918"/>
                  </a:cubicBezTo>
                  <a:lnTo>
                    <a:pt x="490538" y="147108"/>
                  </a:lnTo>
                  <a:lnTo>
                    <a:pt x="486966" y="149490"/>
                  </a:lnTo>
                  <a:lnTo>
                    <a:pt x="484584" y="145918"/>
                  </a:lnTo>
                  <a:lnTo>
                    <a:pt x="464046" y="119724"/>
                  </a:lnTo>
                  <a:lnTo>
                    <a:pt x="464046" y="119426"/>
                  </a:lnTo>
                  <a:lnTo>
                    <a:pt x="463748" y="119426"/>
                  </a:lnTo>
                  <a:cubicBezTo>
                    <a:pt x="463748" y="119426"/>
                    <a:pt x="457885" y="110779"/>
                    <a:pt x="451545" y="101269"/>
                  </a:cubicBezTo>
                  <a:cubicBezTo>
                    <a:pt x="448374" y="96514"/>
                    <a:pt x="444949" y="91456"/>
                    <a:pt x="442317" y="87279"/>
                  </a:cubicBezTo>
                  <a:cubicBezTo>
                    <a:pt x="439686" y="83103"/>
                    <a:pt x="437988" y="80028"/>
                    <a:pt x="436959" y="77457"/>
                  </a:cubicBezTo>
                  <a:cubicBezTo>
                    <a:pt x="435797" y="74552"/>
                    <a:pt x="433339" y="68874"/>
                    <a:pt x="430709" y="63467"/>
                  </a:cubicBezTo>
                  <a:cubicBezTo>
                    <a:pt x="428078" y="58059"/>
                    <a:pt x="424848" y="52844"/>
                    <a:pt x="423565" y="51561"/>
                  </a:cubicBezTo>
                  <a:cubicBezTo>
                    <a:pt x="422422" y="50418"/>
                    <a:pt x="416349" y="46464"/>
                    <a:pt x="411063" y="43822"/>
                  </a:cubicBezTo>
                  <a:cubicBezTo>
                    <a:pt x="405777" y="41179"/>
                    <a:pt x="400943" y="39357"/>
                    <a:pt x="400943" y="39357"/>
                  </a:cubicBezTo>
                  <a:lnTo>
                    <a:pt x="399157" y="38464"/>
                  </a:lnTo>
                  <a:lnTo>
                    <a:pt x="398562" y="36678"/>
                  </a:lnTo>
                  <a:cubicBezTo>
                    <a:pt x="398562" y="36678"/>
                    <a:pt x="390076" y="17696"/>
                    <a:pt x="387548" y="11377"/>
                  </a:cubicBezTo>
                  <a:cubicBezTo>
                    <a:pt x="386956" y="9895"/>
                    <a:pt x="384486" y="7229"/>
                    <a:pt x="381595" y="5126"/>
                  </a:cubicBezTo>
                  <a:cubicBezTo>
                    <a:pt x="378704" y="3024"/>
                    <a:pt x="375472" y="1289"/>
                    <a:pt x="374154" y="959"/>
                  </a:cubicBezTo>
                  <a:cubicBezTo>
                    <a:pt x="373766" y="862"/>
                    <a:pt x="371216" y="527"/>
                    <a:pt x="368498" y="364"/>
                  </a:cubicBezTo>
                  <a:cubicBezTo>
                    <a:pt x="365781" y="201"/>
                    <a:pt x="362693" y="141"/>
                    <a:pt x="359271" y="66"/>
                  </a:cubicBezTo>
                  <a:cubicBezTo>
                    <a:pt x="352428" y="-83"/>
                    <a:pt x="345020" y="66"/>
                    <a:pt x="341412" y="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8" name="Serbest Form: Şekil 612">
              <a:extLst>
                <a:ext uri="{FF2B5EF4-FFF2-40B4-BE49-F238E27FC236}">
                  <a16:creationId xmlns:a16="http://schemas.microsoft.com/office/drawing/2014/main" id="{C5338E46-3195-F87E-243A-F505876BC9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5919" y="3666827"/>
              <a:ext cx="1118612" cy="800992"/>
            </a:xfrm>
            <a:custGeom>
              <a:avLst/>
              <a:gdLst>
                <a:gd name="connsiteX0" fmla="*/ 1033483 w 1118612"/>
                <a:gd name="connsiteY0" fmla="*/ 0 h 800992"/>
                <a:gd name="connsiteX1" fmla="*/ 1024851 w 1118612"/>
                <a:gd name="connsiteY1" fmla="*/ 1191 h 800992"/>
                <a:gd name="connsiteX2" fmla="*/ 1024553 w 1118612"/>
                <a:gd name="connsiteY2" fmla="*/ 1191 h 800992"/>
                <a:gd name="connsiteX3" fmla="*/ 1003122 w 1118612"/>
                <a:gd name="connsiteY3" fmla="*/ 12502 h 800992"/>
                <a:gd name="connsiteX4" fmla="*/ 1002824 w 1118612"/>
                <a:gd name="connsiteY4" fmla="*/ 12502 h 800992"/>
                <a:gd name="connsiteX5" fmla="*/ 989727 w 1118612"/>
                <a:gd name="connsiteY5" fmla="*/ 21729 h 800992"/>
                <a:gd name="connsiteX6" fmla="*/ 979012 w 1118612"/>
                <a:gd name="connsiteY6" fmla="*/ 29468 h 800992"/>
                <a:gd name="connsiteX7" fmla="*/ 968594 w 1118612"/>
                <a:gd name="connsiteY7" fmla="*/ 36016 h 800992"/>
                <a:gd name="connsiteX8" fmla="*/ 960557 w 1118612"/>
                <a:gd name="connsiteY8" fmla="*/ 43755 h 800992"/>
                <a:gd name="connsiteX9" fmla="*/ 957283 w 1118612"/>
                <a:gd name="connsiteY9" fmla="*/ 48220 h 800992"/>
                <a:gd name="connsiteX10" fmla="*/ 956390 w 1118612"/>
                <a:gd name="connsiteY10" fmla="*/ 49411 h 800992"/>
                <a:gd name="connsiteX11" fmla="*/ 956390 w 1118612"/>
                <a:gd name="connsiteY11" fmla="*/ 48220 h 800992"/>
                <a:gd name="connsiteX12" fmla="*/ 955199 w 1118612"/>
                <a:gd name="connsiteY12" fmla="*/ 51792 h 800992"/>
                <a:gd name="connsiteX13" fmla="*/ 954009 w 1118612"/>
                <a:gd name="connsiteY13" fmla="*/ 53280 h 800992"/>
                <a:gd name="connsiteX14" fmla="*/ 950437 w 1118612"/>
                <a:gd name="connsiteY14" fmla="*/ 57150 h 800992"/>
                <a:gd name="connsiteX15" fmla="*/ 939424 w 1118612"/>
                <a:gd name="connsiteY15" fmla="*/ 67866 h 800992"/>
                <a:gd name="connsiteX16" fmla="*/ 926624 w 1118612"/>
                <a:gd name="connsiteY16" fmla="*/ 78284 h 800992"/>
                <a:gd name="connsiteX17" fmla="*/ 915313 w 1118612"/>
                <a:gd name="connsiteY17" fmla="*/ 84534 h 800992"/>
                <a:gd name="connsiteX18" fmla="*/ 890608 w 1118612"/>
                <a:gd name="connsiteY18" fmla="*/ 85427 h 800992"/>
                <a:gd name="connsiteX19" fmla="*/ 877213 w 1118612"/>
                <a:gd name="connsiteY19" fmla="*/ 90488 h 800992"/>
                <a:gd name="connsiteX20" fmla="*/ 859652 w 1118612"/>
                <a:gd name="connsiteY20" fmla="*/ 97334 h 800992"/>
                <a:gd name="connsiteX21" fmla="*/ 839709 w 1118612"/>
                <a:gd name="connsiteY21" fmla="*/ 105073 h 800992"/>
                <a:gd name="connsiteX22" fmla="*/ 821552 w 1118612"/>
                <a:gd name="connsiteY22" fmla="*/ 111919 h 800992"/>
                <a:gd name="connsiteX23" fmla="*/ 813813 w 1118612"/>
                <a:gd name="connsiteY23" fmla="*/ 115193 h 800992"/>
                <a:gd name="connsiteX24" fmla="*/ 807562 w 1118612"/>
                <a:gd name="connsiteY24" fmla="*/ 116086 h 800992"/>
                <a:gd name="connsiteX25" fmla="*/ 798632 w 1118612"/>
                <a:gd name="connsiteY25" fmla="*/ 114598 h 800992"/>
                <a:gd name="connsiteX26" fmla="*/ 787917 w 1118612"/>
                <a:gd name="connsiteY26" fmla="*/ 111621 h 800992"/>
                <a:gd name="connsiteX27" fmla="*/ 767378 w 1118612"/>
                <a:gd name="connsiteY27" fmla="*/ 107454 h 800992"/>
                <a:gd name="connsiteX28" fmla="*/ 725706 w 1118612"/>
                <a:gd name="connsiteY28" fmla="*/ 106263 h 800992"/>
                <a:gd name="connsiteX29" fmla="*/ 700703 w 1118612"/>
                <a:gd name="connsiteY29" fmla="*/ 105370 h 800992"/>
                <a:gd name="connsiteX30" fmla="*/ 689392 w 1118612"/>
                <a:gd name="connsiteY30" fmla="*/ 100310 h 800992"/>
                <a:gd name="connsiteX31" fmla="*/ 683439 w 1118612"/>
                <a:gd name="connsiteY31" fmla="*/ 96738 h 800992"/>
                <a:gd name="connsiteX32" fmla="*/ 677784 w 1118612"/>
                <a:gd name="connsiteY32" fmla="*/ 96441 h 800992"/>
                <a:gd name="connsiteX33" fmla="*/ 673319 w 1118612"/>
                <a:gd name="connsiteY33" fmla="*/ 98524 h 800992"/>
                <a:gd name="connsiteX34" fmla="*/ 672426 w 1118612"/>
                <a:gd name="connsiteY34" fmla="*/ 100310 h 800992"/>
                <a:gd name="connsiteX35" fmla="*/ 670045 w 1118612"/>
                <a:gd name="connsiteY35" fmla="*/ 106263 h 800992"/>
                <a:gd name="connsiteX36" fmla="*/ 667663 w 1118612"/>
                <a:gd name="connsiteY36" fmla="*/ 112812 h 800992"/>
                <a:gd name="connsiteX37" fmla="*/ 664092 w 1118612"/>
                <a:gd name="connsiteY37" fmla="*/ 118765 h 800992"/>
                <a:gd name="connsiteX38" fmla="*/ 651590 w 1118612"/>
                <a:gd name="connsiteY38" fmla="*/ 128290 h 800992"/>
                <a:gd name="connsiteX39" fmla="*/ 640577 w 1118612"/>
                <a:gd name="connsiteY39" fmla="*/ 133648 h 800992"/>
                <a:gd name="connsiteX40" fmla="*/ 634326 w 1118612"/>
                <a:gd name="connsiteY40" fmla="*/ 136624 h 800992"/>
                <a:gd name="connsiteX41" fmla="*/ 634028 w 1118612"/>
                <a:gd name="connsiteY41" fmla="*/ 137517 h 800992"/>
                <a:gd name="connsiteX42" fmla="*/ 633731 w 1118612"/>
                <a:gd name="connsiteY42" fmla="*/ 141684 h 800992"/>
                <a:gd name="connsiteX43" fmla="*/ 634028 w 1118612"/>
                <a:gd name="connsiteY43" fmla="*/ 150912 h 800992"/>
                <a:gd name="connsiteX44" fmla="*/ 632838 w 1118612"/>
                <a:gd name="connsiteY44" fmla="*/ 164009 h 800992"/>
                <a:gd name="connsiteX45" fmla="*/ 631052 w 1118612"/>
                <a:gd name="connsiteY45" fmla="*/ 171450 h 800992"/>
                <a:gd name="connsiteX46" fmla="*/ 628670 w 1118612"/>
                <a:gd name="connsiteY46" fmla="*/ 177998 h 800992"/>
                <a:gd name="connsiteX47" fmla="*/ 621229 w 1118612"/>
                <a:gd name="connsiteY47" fmla="*/ 188119 h 800992"/>
                <a:gd name="connsiteX48" fmla="*/ 617955 w 1118612"/>
                <a:gd name="connsiteY48" fmla="*/ 191095 h 800992"/>
                <a:gd name="connsiteX49" fmla="*/ 615574 w 1118612"/>
                <a:gd name="connsiteY49" fmla="*/ 191393 h 800992"/>
                <a:gd name="connsiteX50" fmla="*/ 610513 w 1118612"/>
                <a:gd name="connsiteY50" fmla="*/ 191691 h 800992"/>
                <a:gd name="connsiteX51" fmla="*/ 596524 w 1118612"/>
                <a:gd name="connsiteY51" fmla="*/ 191393 h 800992"/>
                <a:gd name="connsiteX52" fmla="*/ 582236 w 1118612"/>
                <a:gd name="connsiteY52" fmla="*/ 190500 h 800992"/>
                <a:gd name="connsiteX53" fmla="*/ 574497 w 1118612"/>
                <a:gd name="connsiteY53" fmla="*/ 189905 h 800992"/>
                <a:gd name="connsiteX54" fmla="*/ 534016 w 1118612"/>
                <a:gd name="connsiteY54" fmla="*/ 189607 h 800992"/>
                <a:gd name="connsiteX55" fmla="*/ 501274 w 1118612"/>
                <a:gd name="connsiteY55" fmla="*/ 189905 h 800992"/>
                <a:gd name="connsiteX56" fmla="*/ 499190 w 1118612"/>
                <a:gd name="connsiteY56" fmla="*/ 190500 h 800992"/>
                <a:gd name="connsiteX57" fmla="*/ 493237 w 1118612"/>
                <a:gd name="connsiteY57" fmla="*/ 191988 h 800992"/>
                <a:gd name="connsiteX58" fmla="*/ 477461 w 1118612"/>
                <a:gd name="connsiteY58" fmla="*/ 196155 h 800992"/>
                <a:gd name="connsiteX59" fmla="*/ 461090 w 1118612"/>
                <a:gd name="connsiteY59" fmla="*/ 200620 h 800992"/>
                <a:gd name="connsiteX60" fmla="*/ 454839 w 1118612"/>
                <a:gd name="connsiteY60" fmla="*/ 202109 h 800992"/>
                <a:gd name="connsiteX61" fmla="*/ 450374 w 1118612"/>
                <a:gd name="connsiteY61" fmla="*/ 202704 h 800992"/>
                <a:gd name="connsiteX62" fmla="*/ 426859 w 1118612"/>
                <a:gd name="connsiteY62" fmla="*/ 202704 h 800992"/>
                <a:gd name="connsiteX63" fmla="*/ 411381 w 1118612"/>
                <a:gd name="connsiteY63" fmla="*/ 196453 h 800992"/>
                <a:gd name="connsiteX64" fmla="*/ 403345 w 1118612"/>
                <a:gd name="connsiteY64" fmla="*/ 190202 h 800992"/>
                <a:gd name="connsiteX65" fmla="*/ 401559 w 1118612"/>
                <a:gd name="connsiteY65" fmla="*/ 190500 h 800992"/>
                <a:gd name="connsiteX66" fmla="*/ 397094 w 1118612"/>
                <a:gd name="connsiteY66" fmla="*/ 192584 h 800992"/>
                <a:gd name="connsiteX67" fmla="*/ 385485 w 1118612"/>
                <a:gd name="connsiteY67" fmla="*/ 197644 h 800992"/>
                <a:gd name="connsiteX68" fmla="*/ 384890 w 1118612"/>
                <a:gd name="connsiteY68" fmla="*/ 198239 h 800992"/>
                <a:gd name="connsiteX69" fmla="*/ 382806 w 1118612"/>
                <a:gd name="connsiteY69" fmla="*/ 202704 h 800992"/>
                <a:gd name="connsiteX70" fmla="*/ 381318 w 1118612"/>
                <a:gd name="connsiteY70" fmla="*/ 208359 h 800992"/>
                <a:gd name="connsiteX71" fmla="*/ 380723 w 1118612"/>
                <a:gd name="connsiteY71" fmla="*/ 211634 h 800992"/>
                <a:gd name="connsiteX72" fmla="*/ 374770 w 1118612"/>
                <a:gd name="connsiteY72" fmla="*/ 240209 h 800992"/>
                <a:gd name="connsiteX73" fmla="*/ 366138 w 1118612"/>
                <a:gd name="connsiteY73" fmla="*/ 251817 h 800992"/>
                <a:gd name="connsiteX74" fmla="*/ 354231 w 1118612"/>
                <a:gd name="connsiteY74" fmla="*/ 256282 h 800992"/>
                <a:gd name="connsiteX75" fmla="*/ 323573 w 1118612"/>
                <a:gd name="connsiteY75" fmla="*/ 265509 h 800992"/>
                <a:gd name="connsiteX76" fmla="*/ 297677 w 1118612"/>
                <a:gd name="connsiteY76" fmla="*/ 272653 h 800992"/>
                <a:gd name="connsiteX77" fmla="*/ 286961 w 1118612"/>
                <a:gd name="connsiteY77" fmla="*/ 275630 h 800992"/>
                <a:gd name="connsiteX78" fmla="*/ 283389 w 1118612"/>
                <a:gd name="connsiteY78" fmla="*/ 276523 h 800992"/>
                <a:gd name="connsiteX79" fmla="*/ 282496 w 1118612"/>
                <a:gd name="connsiteY79" fmla="*/ 276820 h 800992"/>
                <a:gd name="connsiteX80" fmla="*/ 278329 w 1118612"/>
                <a:gd name="connsiteY80" fmla="*/ 280095 h 800992"/>
                <a:gd name="connsiteX81" fmla="*/ 270888 w 1118612"/>
                <a:gd name="connsiteY81" fmla="*/ 286345 h 800992"/>
                <a:gd name="connsiteX82" fmla="*/ 256898 w 1118612"/>
                <a:gd name="connsiteY82" fmla="*/ 300038 h 800992"/>
                <a:gd name="connsiteX83" fmla="*/ 234574 w 1118612"/>
                <a:gd name="connsiteY83" fmla="*/ 315813 h 800992"/>
                <a:gd name="connsiteX84" fmla="*/ 198557 w 1118612"/>
                <a:gd name="connsiteY84" fmla="*/ 324743 h 800992"/>
                <a:gd name="connsiteX85" fmla="*/ 182781 w 1118612"/>
                <a:gd name="connsiteY85" fmla="*/ 317897 h 800992"/>
                <a:gd name="connsiteX86" fmla="*/ 170577 w 1118612"/>
                <a:gd name="connsiteY86" fmla="*/ 309563 h 800992"/>
                <a:gd name="connsiteX87" fmla="*/ 142895 w 1118612"/>
                <a:gd name="connsiteY87" fmla="*/ 305098 h 800992"/>
                <a:gd name="connsiteX88" fmla="*/ 128013 w 1118612"/>
                <a:gd name="connsiteY88" fmla="*/ 298252 h 800992"/>
                <a:gd name="connsiteX89" fmla="*/ 118190 w 1118612"/>
                <a:gd name="connsiteY89" fmla="*/ 293787 h 800992"/>
                <a:gd name="connsiteX90" fmla="*/ 83067 w 1118612"/>
                <a:gd name="connsiteY90" fmla="*/ 293787 h 800992"/>
                <a:gd name="connsiteX91" fmla="*/ 76220 w 1118612"/>
                <a:gd name="connsiteY91" fmla="*/ 295573 h 800992"/>
                <a:gd name="connsiteX92" fmla="*/ 69374 w 1118612"/>
                <a:gd name="connsiteY92" fmla="*/ 302121 h 800992"/>
                <a:gd name="connsiteX93" fmla="*/ 59552 w 1118612"/>
                <a:gd name="connsiteY93" fmla="*/ 309265 h 800992"/>
                <a:gd name="connsiteX94" fmla="*/ 48836 w 1118612"/>
                <a:gd name="connsiteY94" fmla="*/ 312837 h 800992"/>
                <a:gd name="connsiteX95" fmla="*/ 35442 w 1118612"/>
                <a:gd name="connsiteY95" fmla="*/ 314027 h 800992"/>
                <a:gd name="connsiteX96" fmla="*/ 24726 w 1118612"/>
                <a:gd name="connsiteY96" fmla="*/ 314623 h 800992"/>
                <a:gd name="connsiteX97" fmla="*/ 24726 w 1118612"/>
                <a:gd name="connsiteY97" fmla="*/ 320873 h 800992"/>
                <a:gd name="connsiteX98" fmla="*/ 24428 w 1118612"/>
                <a:gd name="connsiteY98" fmla="*/ 329505 h 800992"/>
                <a:gd name="connsiteX99" fmla="*/ 23833 w 1118612"/>
                <a:gd name="connsiteY99" fmla="*/ 333077 h 800992"/>
                <a:gd name="connsiteX100" fmla="*/ 21749 w 1118612"/>
                <a:gd name="connsiteY100" fmla="*/ 336947 h 800992"/>
                <a:gd name="connsiteX101" fmla="*/ 19666 w 1118612"/>
                <a:gd name="connsiteY101" fmla="*/ 339923 h 800992"/>
                <a:gd name="connsiteX102" fmla="*/ 16689 w 1118612"/>
                <a:gd name="connsiteY102" fmla="*/ 344984 h 800992"/>
                <a:gd name="connsiteX103" fmla="*/ 13713 w 1118612"/>
                <a:gd name="connsiteY103" fmla="*/ 350044 h 800992"/>
                <a:gd name="connsiteX104" fmla="*/ 12820 w 1118612"/>
                <a:gd name="connsiteY104" fmla="*/ 352127 h 800992"/>
                <a:gd name="connsiteX105" fmla="*/ 11331 w 1118612"/>
                <a:gd name="connsiteY105" fmla="*/ 355104 h 800992"/>
                <a:gd name="connsiteX106" fmla="*/ 9545 w 1118612"/>
                <a:gd name="connsiteY106" fmla="*/ 357188 h 800992"/>
                <a:gd name="connsiteX107" fmla="*/ 5378 w 1118612"/>
                <a:gd name="connsiteY107" fmla="*/ 362248 h 800992"/>
                <a:gd name="connsiteX108" fmla="*/ 1509 w 1118612"/>
                <a:gd name="connsiteY108" fmla="*/ 367308 h 800992"/>
                <a:gd name="connsiteX109" fmla="*/ 20 w 1118612"/>
                <a:gd name="connsiteY109" fmla="*/ 369391 h 800992"/>
                <a:gd name="connsiteX110" fmla="*/ 616 w 1118612"/>
                <a:gd name="connsiteY110" fmla="*/ 382191 h 800992"/>
                <a:gd name="connsiteX111" fmla="*/ 913 w 1118612"/>
                <a:gd name="connsiteY111" fmla="*/ 386953 h 800992"/>
                <a:gd name="connsiteX112" fmla="*/ 2997 w 1118612"/>
                <a:gd name="connsiteY112" fmla="*/ 384870 h 800992"/>
                <a:gd name="connsiteX113" fmla="*/ 3592 w 1118612"/>
                <a:gd name="connsiteY113" fmla="*/ 383977 h 800992"/>
                <a:gd name="connsiteX114" fmla="*/ 4485 w 1118612"/>
                <a:gd name="connsiteY114" fmla="*/ 383679 h 800992"/>
                <a:gd name="connsiteX115" fmla="*/ 22345 w 1118612"/>
                <a:gd name="connsiteY115" fmla="*/ 375940 h 800992"/>
                <a:gd name="connsiteX116" fmla="*/ 36334 w 1118612"/>
                <a:gd name="connsiteY116" fmla="*/ 369987 h 800992"/>
                <a:gd name="connsiteX117" fmla="*/ 46157 w 1118612"/>
                <a:gd name="connsiteY117" fmla="*/ 366415 h 800992"/>
                <a:gd name="connsiteX118" fmla="*/ 55980 w 1118612"/>
                <a:gd name="connsiteY118" fmla="*/ 369689 h 800992"/>
                <a:gd name="connsiteX119" fmla="*/ 62231 w 1118612"/>
                <a:gd name="connsiteY119" fmla="*/ 377130 h 800992"/>
                <a:gd name="connsiteX120" fmla="*/ 68481 w 1118612"/>
                <a:gd name="connsiteY120" fmla="*/ 387548 h 800992"/>
                <a:gd name="connsiteX121" fmla="*/ 69077 w 1118612"/>
                <a:gd name="connsiteY121" fmla="*/ 388739 h 800992"/>
                <a:gd name="connsiteX122" fmla="*/ 69077 w 1118612"/>
                <a:gd name="connsiteY122" fmla="*/ 389930 h 800992"/>
                <a:gd name="connsiteX123" fmla="*/ 69077 w 1118612"/>
                <a:gd name="connsiteY123" fmla="*/ 425648 h 800992"/>
                <a:gd name="connsiteX124" fmla="*/ 65505 w 1118612"/>
                <a:gd name="connsiteY124" fmla="*/ 425648 h 800992"/>
                <a:gd name="connsiteX125" fmla="*/ 63719 w 1118612"/>
                <a:gd name="connsiteY125" fmla="*/ 427434 h 800992"/>
                <a:gd name="connsiteX126" fmla="*/ 69077 w 1118612"/>
                <a:gd name="connsiteY126" fmla="*/ 425946 h 800992"/>
                <a:gd name="connsiteX127" fmla="*/ 73542 w 1118612"/>
                <a:gd name="connsiteY127" fmla="*/ 444103 h 800992"/>
                <a:gd name="connsiteX128" fmla="*/ 91996 w 1118612"/>
                <a:gd name="connsiteY128" fmla="*/ 461367 h 800992"/>
                <a:gd name="connsiteX129" fmla="*/ 116999 w 1118612"/>
                <a:gd name="connsiteY129" fmla="*/ 453926 h 800992"/>
                <a:gd name="connsiteX130" fmla="*/ 123845 w 1118612"/>
                <a:gd name="connsiteY130" fmla="*/ 451842 h 800992"/>
                <a:gd name="connsiteX131" fmla="*/ 123250 w 1118612"/>
                <a:gd name="connsiteY131" fmla="*/ 458986 h 800992"/>
                <a:gd name="connsiteX132" fmla="*/ 121762 w 1118612"/>
                <a:gd name="connsiteY132" fmla="*/ 466725 h 800992"/>
                <a:gd name="connsiteX133" fmla="*/ 113725 w 1118612"/>
                <a:gd name="connsiteY133" fmla="*/ 479227 h 800992"/>
                <a:gd name="connsiteX134" fmla="*/ 108665 w 1118612"/>
                <a:gd name="connsiteY134" fmla="*/ 485180 h 800992"/>
                <a:gd name="connsiteX135" fmla="*/ 100926 w 1118612"/>
                <a:gd name="connsiteY135" fmla="*/ 496491 h 800992"/>
                <a:gd name="connsiteX136" fmla="*/ 93484 w 1118612"/>
                <a:gd name="connsiteY136" fmla="*/ 508695 h 800992"/>
                <a:gd name="connsiteX137" fmla="*/ 119976 w 1118612"/>
                <a:gd name="connsiteY137" fmla="*/ 516731 h 800992"/>
                <a:gd name="connsiteX138" fmla="*/ 145574 w 1118612"/>
                <a:gd name="connsiteY138" fmla="*/ 524768 h 800992"/>
                <a:gd name="connsiteX139" fmla="*/ 145872 w 1118612"/>
                <a:gd name="connsiteY139" fmla="*/ 524768 h 800992"/>
                <a:gd name="connsiteX140" fmla="*/ 190223 w 1118612"/>
                <a:gd name="connsiteY140" fmla="*/ 541734 h 800992"/>
                <a:gd name="connsiteX141" fmla="*/ 191116 w 1118612"/>
                <a:gd name="connsiteY141" fmla="*/ 542330 h 800992"/>
                <a:gd name="connsiteX142" fmla="*/ 192009 w 1118612"/>
                <a:gd name="connsiteY142" fmla="*/ 542925 h 800992"/>
                <a:gd name="connsiteX143" fmla="*/ 222370 w 1118612"/>
                <a:gd name="connsiteY143" fmla="*/ 575072 h 800992"/>
                <a:gd name="connsiteX144" fmla="*/ 260470 w 1118612"/>
                <a:gd name="connsiteY144" fmla="*/ 611684 h 800992"/>
                <a:gd name="connsiteX145" fmla="*/ 279817 w 1118612"/>
                <a:gd name="connsiteY145" fmla="*/ 616148 h 800992"/>
                <a:gd name="connsiteX146" fmla="*/ 335777 w 1118612"/>
                <a:gd name="connsiteY146" fmla="*/ 584597 h 800992"/>
                <a:gd name="connsiteX147" fmla="*/ 336967 w 1118612"/>
                <a:gd name="connsiteY147" fmla="*/ 584002 h 800992"/>
                <a:gd name="connsiteX148" fmla="*/ 338158 w 1118612"/>
                <a:gd name="connsiteY148" fmla="*/ 584002 h 800992"/>
                <a:gd name="connsiteX149" fmla="*/ 363756 w 1118612"/>
                <a:gd name="connsiteY149" fmla="*/ 584002 h 800992"/>
                <a:gd name="connsiteX150" fmla="*/ 367328 w 1118612"/>
                <a:gd name="connsiteY150" fmla="*/ 584002 h 800992"/>
                <a:gd name="connsiteX151" fmla="*/ 368221 w 1118612"/>
                <a:gd name="connsiteY151" fmla="*/ 587573 h 800992"/>
                <a:gd name="connsiteX152" fmla="*/ 375067 w 1118612"/>
                <a:gd name="connsiteY152" fmla="*/ 613172 h 800992"/>
                <a:gd name="connsiteX153" fmla="*/ 375067 w 1118612"/>
                <a:gd name="connsiteY153" fmla="*/ 613470 h 800992"/>
                <a:gd name="connsiteX154" fmla="*/ 380127 w 1118612"/>
                <a:gd name="connsiteY154" fmla="*/ 636984 h 800992"/>
                <a:gd name="connsiteX155" fmla="*/ 380127 w 1118612"/>
                <a:gd name="connsiteY155" fmla="*/ 637282 h 800992"/>
                <a:gd name="connsiteX156" fmla="*/ 386974 w 1118612"/>
                <a:gd name="connsiteY156" fmla="*/ 662285 h 800992"/>
                <a:gd name="connsiteX157" fmla="*/ 387271 w 1118612"/>
                <a:gd name="connsiteY157" fmla="*/ 663773 h 800992"/>
                <a:gd name="connsiteX158" fmla="*/ 386974 w 1118612"/>
                <a:gd name="connsiteY158" fmla="*/ 664964 h 800992"/>
                <a:gd name="connsiteX159" fmla="*/ 378639 w 1118612"/>
                <a:gd name="connsiteY159" fmla="*/ 691158 h 800992"/>
                <a:gd name="connsiteX160" fmla="*/ 378639 w 1118612"/>
                <a:gd name="connsiteY160" fmla="*/ 691456 h 800992"/>
                <a:gd name="connsiteX161" fmla="*/ 376853 w 1118612"/>
                <a:gd name="connsiteY161" fmla="*/ 724793 h 800992"/>
                <a:gd name="connsiteX162" fmla="*/ 376853 w 1118612"/>
                <a:gd name="connsiteY162" fmla="*/ 725091 h 800992"/>
                <a:gd name="connsiteX163" fmla="*/ 378639 w 1118612"/>
                <a:gd name="connsiteY163" fmla="*/ 767656 h 800992"/>
                <a:gd name="connsiteX164" fmla="*/ 398582 w 1118612"/>
                <a:gd name="connsiteY164" fmla="*/ 791766 h 800992"/>
                <a:gd name="connsiteX165" fmla="*/ 400368 w 1118612"/>
                <a:gd name="connsiteY165" fmla="*/ 790277 h 800992"/>
                <a:gd name="connsiteX166" fmla="*/ 402452 w 1118612"/>
                <a:gd name="connsiteY166" fmla="*/ 788491 h 800992"/>
                <a:gd name="connsiteX167" fmla="*/ 404833 w 1118612"/>
                <a:gd name="connsiteY167" fmla="*/ 789087 h 800992"/>
                <a:gd name="connsiteX168" fmla="*/ 433706 w 1118612"/>
                <a:gd name="connsiteY168" fmla="*/ 795933 h 800992"/>
                <a:gd name="connsiteX169" fmla="*/ 434003 w 1118612"/>
                <a:gd name="connsiteY169" fmla="*/ 795933 h 800992"/>
                <a:gd name="connsiteX170" fmla="*/ 441742 w 1118612"/>
                <a:gd name="connsiteY170" fmla="*/ 798612 h 800992"/>
                <a:gd name="connsiteX171" fmla="*/ 452160 w 1118612"/>
                <a:gd name="connsiteY171" fmla="*/ 800993 h 800992"/>
                <a:gd name="connsiteX172" fmla="*/ 461090 w 1118612"/>
                <a:gd name="connsiteY172" fmla="*/ 800398 h 800992"/>
                <a:gd name="connsiteX173" fmla="*/ 476568 w 1118612"/>
                <a:gd name="connsiteY173" fmla="*/ 799207 h 800992"/>
                <a:gd name="connsiteX174" fmla="*/ 496213 w 1118612"/>
                <a:gd name="connsiteY174" fmla="*/ 797421 h 800992"/>
                <a:gd name="connsiteX175" fmla="*/ 513477 w 1118612"/>
                <a:gd name="connsiteY175" fmla="*/ 782538 h 800992"/>
                <a:gd name="connsiteX176" fmla="*/ 514966 w 1118612"/>
                <a:gd name="connsiteY176" fmla="*/ 781348 h 800992"/>
                <a:gd name="connsiteX177" fmla="*/ 516752 w 1118612"/>
                <a:gd name="connsiteY177" fmla="*/ 781348 h 800992"/>
                <a:gd name="connsiteX178" fmla="*/ 540564 w 1118612"/>
                <a:gd name="connsiteY178" fmla="*/ 781348 h 800992"/>
                <a:gd name="connsiteX179" fmla="*/ 544434 w 1118612"/>
                <a:gd name="connsiteY179" fmla="*/ 780752 h 800992"/>
                <a:gd name="connsiteX180" fmla="*/ 562888 w 1118612"/>
                <a:gd name="connsiteY180" fmla="*/ 781348 h 800992"/>
                <a:gd name="connsiteX181" fmla="*/ 572413 w 1118612"/>
                <a:gd name="connsiteY181" fmla="*/ 782241 h 800992"/>
                <a:gd name="connsiteX182" fmla="*/ 575390 w 1118612"/>
                <a:gd name="connsiteY182" fmla="*/ 783134 h 800992"/>
                <a:gd name="connsiteX183" fmla="*/ 577176 w 1118612"/>
                <a:gd name="connsiteY183" fmla="*/ 785515 h 800992"/>
                <a:gd name="connsiteX184" fmla="*/ 577474 w 1118612"/>
                <a:gd name="connsiteY184" fmla="*/ 785813 h 800992"/>
                <a:gd name="connsiteX185" fmla="*/ 578069 w 1118612"/>
                <a:gd name="connsiteY185" fmla="*/ 785813 h 800992"/>
                <a:gd name="connsiteX186" fmla="*/ 588189 w 1118612"/>
                <a:gd name="connsiteY186" fmla="*/ 790277 h 800992"/>
                <a:gd name="connsiteX187" fmla="*/ 599500 w 1118612"/>
                <a:gd name="connsiteY187" fmla="*/ 793552 h 800992"/>
                <a:gd name="connsiteX188" fmla="*/ 601584 w 1118612"/>
                <a:gd name="connsiteY188" fmla="*/ 793552 h 800992"/>
                <a:gd name="connsiteX189" fmla="*/ 606049 w 1118612"/>
                <a:gd name="connsiteY189" fmla="*/ 791170 h 800992"/>
                <a:gd name="connsiteX190" fmla="*/ 617062 w 1118612"/>
                <a:gd name="connsiteY190" fmla="*/ 789980 h 800992"/>
                <a:gd name="connsiteX191" fmla="*/ 625694 w 1118612"/>
                <a:gd name="connsiteY191" fmla="*/ 789384 h 800992"/>
                <a:gd name="connsiteX192" fmla="*/ 626587 w 1118612"/>
                <a:gd name="connsiteY192" fmla="*/ 789087 h 800992"/>
                <a:gd name="connsiteX193" fmla="*/ 633433 w 1118612"/>
                <a:gd name="connsiteY193" fmla="*/ 781943 h 800992"/>
                <a:gd name="connsiteX194" fmla="*/ 643851 w 1118612"/>
                <a:gd name="connsiteY194" fmla="*/ 773311 h 800992"/>
                <a:gd name="connsiteX195" fmla="*/ 644446 w 1118612"/>
                <a:gd name="connsiteY195" fmla="*/ 772120 h 800992"/>
                <a:gd name="connsiteX196" fmla="*/ 645637 w 1118612"/>
                <a:gd name="connsiteY196" fmla="*/ 771525 h 800992"/>
                <a:gd name="connsiteX197" fmla="*/ 661115 w 1118612"/>
                <a:gd name="connsiteY197" fmla="*/ 764679 h 800992"/>
                <a:gd name="connsiteX198" fmla="*/ 666473 w 1118612"/>
                <a:gd name="connsiteY198" fmla="*/ 761405 h 800992"/>
                <a:gd name="connsiteX199" fmla="*/ 678974 w 1118612"/>
                <a:gd name="connsiteY199" fmla="*/ 751582 h 800992"/>
                <a:gd name="connsiteX200" fmla="*/ 685523 w 1118612"/>
                <a:gd name="connsiteY200" fmla="*/ 746522 h 800992"/>
                <a:gd name="connsiteX201" fmla="*/ 686118 w 1118612"/>
                <a:gd name="connsiteY201" fmla="*/ 746224 h 800992"/>
                <a:gd name="connsiteX202" fmla="*/ 689392 w 1118612"/>
                <a:gd name="connsiteY202" fmla="*/ 732830 h 800992"/>
                <a:gd name="connsiteX203" fmla="*/ 693262 w 1118612"/>
                <a:gd name="connsiteY203" fmla="*/ 725388 h 800992"/>
                <a:gd name="connsiteX204" fmla="*/ 698024 w 1118612"/>
                <a:gd name="connsiteY204" fmla="*/ 721221 h 800992"/>
                <a:gd name="connsiteX205" fmla="*/ 702489 w 1118612"/>
                <a:gd name="connsiteY205" fmla="*/ 720626 h 800992"/>
                <a:gd name="connsiteX206" fmla="*/ 706359 w 1118612"/>
                <a:gd name="connsiteY206" fmla="*/ 720328 h 800992"/>
                <a:gd name="connsiteX207" fmla="*/ 717670 w 1118612"/>
                <a:gd name="connsiteY207" fmla="*/ 722412 h 800992"/>
                <a:gd name="connsiteX208" fmla="*/ 723325 w 1118612"/>
                <a:gd name="connsiteY208" fmla="*/ 725388 h 800992"/>
                <a:gd name="connsiteX209" fmla="*/ 730171 w 1118612"/>
                <a:gd name="connsiteY209" fmla="*/ 725984 h 800992"/>
                <a:gd name="connsiteX210" fmla="*/ 746245 w 1118612"/>
                <a:gd name="connsiteY210" fmla="*/ 725091 h 800992"/>
                <a:gd name="connsiteX211" fmla="*/ 767676 w 1118612"/>
                <a:gd name="connsiteY211" fmla="*/ 723602 h 800992"/>
                <a:gd name="connsiteX212" fmla="*/ 772736 w 1118612"/>
                <a:gd name="connsiteY212" fmla="*/ 722412 h 800992"/>
                <a:gd name="connsiteX213" fmla="*/ 773331 w 1118612"/>
                <a:gd name="connsiteY213" fmla="*/ 721816 h 800992"/>
                <a:gd name="connsiteX214" fmla="*/ 779880 w 1118612"/>
                <a:gd name="connsiteY214" fmla="*/ 715566 h 800992"/>
                <a:gd name="connsiteX215" fmla="*/ 789107 w 1118612"/>
                <a:gd name="connsiteY215" fmla="*/ 707529 h 800992"/>
                <a:gd name="connsiteX216" fmla="*/ 787619 w 1118612"/>
                <a:gd name="connsiteY216" fmla="*/ 686098 h 800992"/>
                <a:gd name="connsiteX217" fmla="*/ 787619 w 1118612"/>
                <a:gd name="connsiteY217" fmla="*/ 685800 h 800992"/>
                <a:gd name="connsiteX218" fmla="*/ 787619 w 1118612"/>
                <a:gd name="connsiteY218" fmla="*/ 660202 h 800992"/>
                <a:gd name="connsiteX219" fmla="*/ 788214 w 1118612"/>
                <a:gd name="connsiteY219" fmla="*/ 653653 h 800992"/>
                <a:gd name="connsiteX220" fmla="*/ 791191 w 1118612"/>
                <a:gd name="connsiteY220" fmla="*/ 649188 h 800992"/>
                <a:gd name="connsiteX221" fmla="*/ 800120 w 1118612"/>
                <a:gd name="connsiteY221" fmla="*/ 638770 h 800992"/>
                <a:gd name="connsiteX222" fmla="*/ 809645 w 1118612"/>
                <a:gd name="connsiteY222" fmla="*/ 631329 h 800992"/>
                <a:gd name="connsiteX223" fmla="*/ 815301 w 1118612"/>
                <a:gd name="connsiteY223" fmla="*/ 632817 h 800992"/>
                <a:gd name="connsiteX224" fmla="*/ 817980 w 1118612"/>
                <a:gd name="connsiteY224" fmla="*/ 636389 h 800992"/>
                <a:gd name="connsiteX225" fmla="*/ 821254 w 1118612"/>
                <a:gd name="connsiteY225" fmla="*/ 642938 h 800992"/>
                <a:gd name="connsiteX226" fmla="*/ 823338 w 1118612"/>
                <a:gd name="connsiteY226" fmla="*/ 645914 h 800992"/>
                <a:gd name="connsiteX227" fmla="*/ 826612 w 1118612"/>
                <a:gd name="connsiteY227" fmla="*/ 647402 h 800992"/>
                <a:gd name="connsiteX228" fmla="*/ 830184 w 1118612"/>
                <a:gd name="connsiteY228" fmla="*/ 649784 h 800992"/>
                <a:gd name="connsiteX229" fmla="*/ 838518 w 1118612"/>
                <a:gd name="connsiteY229" fmla="*/ 660797 h 800992"/>
                <a:gd name="connsiteX230" fmla="*/ 850424 w 1118612"/>
                <a:gd name="connsiteY230" fmla="*/ 671215 h 800992"/>
                <a:gd name="connsiteX231" fmla="*/ 868879 w 1118612"/>
                <a:gd name="connsiteY231" fmla="*/ 678061 h 800992"/>
                <a:gd name="connsiteX232" fmla="*/ 876916 w 1118612"/>
                <a:gd name="connsiteY232" fmla="*/ 680442 h 800992"/>
                <a:gd name="connsiteX233" fmla="*/ 879595 w 1118612"/>
                <a:gd name="connsiteY233" fmla="*/ 680442 h 800992"/>
                <a:gd name="connsiteX234" fmla="*/ 895966 w 1118612"/>
                <a:gd name="connsiteY234" fmla="*/ 677466 h 800992"/>
                <a:gd name="connsiteX235" fmla="*/ 904300 w 1118612"/>
                <a:gd name="connsiteY235" fmla="*/ 677763 h 800992"/>
                <a:gd name="connsiteX236" fmla="*/ 906979 w 1118612"/>
                <a:gd name="connsiteY236" fmla="*/ 678061 h 800992"/>
                <a:gd name="connsiteX237" fmla="*/ 908765 w 1118612"/>
                <a:gd name="connsiteY237" fmla="*/ 679549 h 800992"/>
                <a:gd name="connsiteX238" fmla="*/ 908765 w 1118612"/>
                <a:gd name="connsiteY238" fmla="*/ 679252 h 800992"/>
                <a:gd name="connsiteX239" fmla="*/ 917099 w 1118612"/>
                <a:gd name="connsiteY239" fmla="*/ 681038 h 800992"/>
                <a:gd name="connsiteX240" fmla="*/ 926922 w 1118612"/>
                <a:gd name="connsiteY240" fmla="*/ 682228 h 800992"/>
                <a:gd name="connsiteX241" fmla="*/ 929303 w 1118612"/>
                <a:gd name="connsiteY241" fmla="*/ 681931 h 800992"/>
                <a:gd name="connsiteX242" fmla="*/ 939424 w 1118612"/>
                <a:gd name="connsiteY242" fmla="*/ 677763 h 800992"/>
                <a:gd name="connsiteX243" fmla="*/ 943888 w 1118612"/>
                <a:gd name="connsiteY243" fmla="*/ 676870 h 800992"/>
                <a:gd name="connsiteX244" fmla="*/ 944186 w 1118612"/>
                <a:gd name="connsiteY244" fmla="*/ 676870 h 800992"/>
                <a:gd name="connsiteX245" fmla="*/ 946567 w 1118612"/>
                <a:gd name="connsiteY245" fmla="*/ 674489 h 800992"/>
                <a:gd name="connsiteX246" fmla="*/ 954009 w 1118612"/>
                <a:gd name="connsiteY246" fmla="*/ 671215 h 800992"/>
                <a:gd name="connsiteX247" fmla="*/ 964427 w 1118612"/>
                <a:gd name="connsiteY247" fmla="*/ 663476 h 800992"/>
                <a:gd name="connsiteX248" fmla="*/ 973059 w 1118612"/>
                <a:gd name="connsiteY248" fmla="*/ 653058 h 800992"/>
                <a:gd name="connsiteX249" fmla="*/ 981095 w 1118612"/>
                <a:gd name="connsiteY249" fmla="*/ 652165 h 800992"/>
                <a:gd name="connsiteX250" fmla="*/ 978119 w 1118612"/>
                <a:gd name="connsiteY250" fmla="*/ 650677 h 800992"/>
                <a:gd name="connsiteX251" fmla="*/ 980202 w 1118612"/>
                <a:gd name="connsiteY251" fmla="*/ 645914 h 800992"/>
                <a:gd name="connsiteX252" fmla="*/ 983477 w 1118612"/>
                <a:gd name="connsiteY252" fmla="*/ 639366 h 800992"/>
                <a:gd name="connsiteX253" fmla="*/ 987346 w 1118612"/>
                <a:gd name="connsiteY253" fmla="*/ 633413 h 800992"/>
                <a:gd name="connsiteX254" fmla="*/ 989132 w 1118612"/>
                <a:gd name="connsiteY254" fmla="*/ 630138 h 800992"/>
                <a:gd name="connsiteX255" fmla="*/ 989430 w 1118612"/>
                <a:gd name="connsiteY255" fmla="*/ 629245 h 800992"/>
                <a:gd name="connsiteX256" fmla="*/ 989727 w 1118612"/>
                <a:gd name="connsiteY256" fmla="*/ 627757 h 800992"/>
                <a:gd name="connsiteX257" fmla="*/ 990620 w 1118612"/>
                <a:gd name="connsiteY257" fmla="*/ 625376 h 800992"/>
                <a:gd name="connsiteX258" fmla="*/ 992406 w 1118612"/>
                <a:gd name="connsiteY258" fmla="*/ 619125 h 800992"/>
                <a:gd name="connsiteX259" fmla="*/ 994788 w 1118612"/>
                <a:gd name="connsiteY259" fmla="*/ 609302 h 800992"/>
                <a:gd name="connsiteX260" fmla="*/ 983477 w 1118612"/>
                <a:gd name="connsiteY260" fmla="*/ 609600 h 800992"/>
                <a:gd name="connsiteX261" fmla="*/ 968296 w 1118612"/>
                <a:gd name="connsiteY261" fmla="*/ 603647 h 800992"/>
                <a:gd name="connsiteX262" fmla="*/ 962045 w 1118612"/>
                <a:gd name="connsiteY262" fmla="*/ 595313 h 800992"/>
                <a:gd name="connsiteX263" fmla="*/ 956985 w 1118612"/>
                <a:gd name="connsiteY263" fmla="*/ 583704 h 800992"/>
                <a:gd name="connsiteX264" fmla="*/ 954306 w 1118612"/>
                <a:gd name="connsiteY264" fmla="*/ 569714 h 800992"/>
                <a:gd name="connsiteX265" fmla="*/ 965915 w 1118612"/>
                <a:gd name="connsiteY265" fmla="*/ 552450 h 800992"/>
                <a:gd name="connsiteX266" fmla="*/ 974547 w 1118612"/>
                <a:gd name="connsiteY266" fmla="*/ 543818 h 800992"/>
                <a:gd name="connsiteX267" fmla="*/ 986751 w 1118612"/>
                <a:gd name="connsiteY267" fmla="*/ 529531 h 800992"/>
                <a:gd name="connsiteX268" fmla="*/ 999848 w 1118612"/>
                <a:gd name="connsiteY268" fmla="*/ 517624 h 800992"/>
                <a:gd name="connsiteX269" fmla="*/ 1003122 w 1118612"/>
                <a:gd name="connsiteY269" fmla="*/ 511373 h 800992"/>
                <a:gd name="connsiteX270" fmla="*/ 1008182 w 1118612"/>
                <a:gd name="connsiteY270" fmla="*/ 501551 h 800992"/>
                <a:gd name="connsiteX271" fmla="*/ 1011754 w 1118612"/>
                <a:gd name="connsiteY271" fmla="*/ 495895 h 800992"/>
                <a:gd name="connsiteX272" fmla="*/ 1018005 w 1118612"/>
                <a:gd name="connsiteY272" fmla="*/ 485180 h 800992"/>
                <a:gd name="connsiteX273" fmla="*/ 1029316 w 1118612"/>
                <a:gd name="connsiteY273" fmla="*/ 465534 h 800992"/>
                <a:gd name="connsiteX274" fmla="*/ 1037352 w 1118612"/>
                <a:gd name="connsiteY274" fmla="*/ 455414 h 800992"/>
                <a:gd name="connsiteX275" fmla="*/ 1040627 w 1118612"/>
                <a:gd name="connsiteY275" fmla="*/ 447080 h 800992"/>
                <a:gd name="connsiteX276" fmla="*/ 1044496 w 1118612"/>
                <a:gd name="connsiteY276" fmla="*/ 429816 h 800992"/>
                <a:gd name="connsiteX277" fmla="*/ 1049259 w 1118612"/>
                <a:gd name="connsiteY277" fmla="*/ 418207 h 800992"/>
                <a:gd name="connsiteX278" fmla="*/ 1051938 w 1118612"/>
                <a:gd name="connsiteY278" fmla="*/ 407194 h 800992"/>
                <a:gd name="connsiteX279" fmla="*/ 1053128 w 1118612"/>
                <a:gd name="connsiteY279" fmla="*/ 401538 h 800992"/>
                <a:gd name="connsiteX280" fmla="*/ 1053724 w 1118612"/>
                <a:gd name="connsiteY280" fmla="*/ 398859 h 800992"/>
                <a:gd name="connsiteX281" fmla="*/ 1054617 w 1118612"/>
                <a:gd name="connsiteY281" fmla="*/ 395585 h 800992"/>
                <a:gd name="connsiteX282" fmla="*/ 1056105 w 1118612"/>
                <a:gd name="connsiteY282" fmla="*/ 394097 h 800992"/>
                <a:gd name="connsiteX283" fmla="*/ 1058784 w 1118612"/>
                <a:gd name="connsiteY283" fmla="*/ 391418 h 800992"/>
                <a:gd name="connsiteX284" fmla="*/ 1066523 w 1118612"/>
                <a:gd name="connsiteY284" fmla="*/ 386358 h 800992"/>
                <a:gd name="connsiteX285" fmla="*/ 1074560 w 1118612"/>
                <a:gd name="connsiteY285" fmla="*/ 381298 h 800992"/>
                <a:gd name="connsiteX286" fmla="*/ 1069797 w 1118612"/>
                <a:gd name="connsiteY286" fmla="*/ 355699 h 800992"/>
                <a:gd name="connsiteX287" fmla="*/ 1069797 w 1118612"/>
                <a:gd name="connsiteY287" fmla="*/ 355402 h 800992"/>
                <a:gd name="connsiteX288" fmla="*/ 1061760 w 1118612"/>
                <a:gd name="connsiteY288" fmla="*/ 338138 h 800992"/>
                <a:gd name="connsiteX289" fmla="*/ 1045687 w 1118612"/>
                <a:gd name="connsiteY289" fmla="*/ 313730 h 800992"/>
                <a:gd name="connsiteX290" fmla="*/ 1045389 w 1118612"/>
                <a:gd name="connsiteY290" fmla="*/ 313432 h 800992"/>
                <a:gd name="connsiteX291" fmla="*/ 1040031 w 1118612"/>
                <a:gd name="connsiteY291" fmla="*/ 302716 h 800992"/>
                <a:gd name="connsiteX292" fmla="*/ 1036460 w 1118612"/>
                <a:gd name="connsiteY292" fmla="*/ 294382 h 800992"/>
                <a:gd name="connsiteX293" fmla="*/ 1034674 w 1118612"/>
                <a:gd name="connsiteY293" fmla="*/ 287238 h 800992"/>
                <a:gd name="connsiteX294" fmla="*/ 1033781 w 1118612"/>
                <a:gd name="connsiteY294" fmla="*/ 273844 h 800992"/>
                <a:gd name="connsiteX295" fmla="*/ 1033185 w 1118612"/>
                <a:gd name="connsiteY295" fmla="*/ 260449 h 800992"/>
                <a:gd name="connsiteX296" fmla="*/ 1033781 w 1118612"/>
                <a:gd name="connsiteY296" fmla="*/ 257473 h 800992"/>
                <a:gd name="connsiteX297" fmla="*/ 1034971 w 1118612"/>
                <a:gd name="connsiteY297" fmla="*/ 254198 h 800992"/>
                <a:gd name="connsiteX298" fmla="*/ 1037948 w 1118612"/>
                <a:gd name="connsiteY298" fmla="*/ 246162 h 800992"/>
                <a:gd name="connsiteX299" fmla="*/ 1041222 w 1118612"/>
                <a:gd name="connsiteY299" fmla="*/ 238125 h 800992"/>
                <a:gd name="connsiteX300" fmla="*/ 1042710 w 1118612"/>
                <a:gd name="connsiteY300" fmla="*/ 233958 h 800992"/>
                <a:gd name="connsiteX301" fmla="*/ 1047473 w 1118612"/>
                <a:gd name="connsiteY301" fmla="*/ 224730 h 800992"/>
                <a:gd name="connsiteX302" fmla="*/ 1050747 w 1118612"/>
                <a:gd name="connsiteY302" fmla="*/ 219373 h 800992"/>
                <a:gd name="connsiteX303" fmla="*/ 1051045 w 1118612"/>
                <a:gd name="connsiteY303" fmla="*/ 219075 h 800992"/>
                <a:gd name="connsiteX304" fmla="*/ 1058188 w 1118612"/>
                <a:gd name="connsiteY304" fmla="*/ 206871 h 800992"/>
                <a:gd name="connsiteX305" fmla="*/ 1063844 w 1118612"/>
                <a:gd name="connsiteY305" fmla="*/ 197941 h 800992"/>
                <a:gd name="connsiteX306" fmla="*/ 1066225 w 1118612"/>
                <a:gd name="connsiteY306" fmla="*/ 194370 h 800992"/>
                <a:gd name="connsiteX307" fmla="*/ 1068904 w 1118612"/>
                <a:gd name="connsiteY307" fmla="*/ 191691 h 800992"/>
                <a:gd name="connsiteX308" fmla="*/ 1082596 w 1118612"/>
                <a:gd name="connsiteY308" fmla="*/ 179487 h 800992"/>
                <a:gd name="connsiteX309" fmla="*/ 1088549 w 1118612"/>
                <a:gd name="connsiteY309" fmla="*/ 162520 h 800992"/>
                <a:gd name="connsiteX310" fmla="*/ 1094503 w 1118612"/>
                <a:gd name="connsiteY310" fmla="*/ 155972 h 800992"/>
                <a:gd name="connsiteX311" fmla="*/ 1101944 w 1118612"/>
                <a:gd name="connsiteY311" fmla="*/ 153293 h 800992"/>
                <a:gd name="connsiteX312" fmla="*/ 1114148 w 1118612"/>
                <a:gd name="connsiteY312" fmla="*/ 150614 h 800992"/>
                <a:gd name="connsiteX313" fmla="*/ 1117124 w 1118612"/>
                <a:gd name="connsiteY313" fmla="*/ 147042 h 800992"/>
                <a:gd name="connsiteX314" fmla="*/ 1118613 w 1118612"/>
                <a:gd name="connsiteY314" fmla="*/ 144066 h 800992"/>
                <a:gd name="connsiteX315" fmla="*/ 1115636 w 1118612"/>
                <a:gd name="connsiteY315" fmla="*/ 102691 h 800992"/>
                <a:gd name="connsiteX316" fmla="*/ 1115636 w 1118612"/>
                <a:gd name="connsiteY316" fmla="*/ 102096 h 800992"/>
                <a:gd name="connsiteX317" fmla="*/ 1114743 w 1118612"/>
                <a:gd name="connsiteY317" fmla="*/ 101798 h 800992"/>
                <a:gd name="connsiteX318" fmla="*/ 1112064 w 1118612"/>
                <a:gd name="connsiteY318" fmla="*/ 100905 h 800992"/>
                <a:gd name="connsiteX319" fmla="*/ 1107897 w 1118612"/>
                <a:gd name="connsiteY319" fmla="*/ 98227 h 800992"/>
                <a:gd name="connsiteX320" fmla="*/ 1105218 w 1118612"/>
                <a:gd name="connsiteY320" fmla="*/ 90190 h 800992"/>
                <a:gd name="connsiteX321" fmla="*/ 1103135 w 1118612"/>
                <a:gd name="connsiteY321" fmla="*/ 76795 h 800992"/>
                <a:gd name="connsiteX322" fmla="*/ 1099860 w 1118612"/>
                <a:gd name="connsiteY322" fmla="*/ 67270 h 800992"/>
                <a:gd name="connsiteX323" fmla="*/ 1095098 w 1118612"/>
                <a:gd name="connsiteY323" fmla="*/ 62805 h 800992"/>
                <a:gd name="connsiteX324" fmla="*/ 1091228 w 1118612"/>
                <a:gd name="connsiteY324" fmla="*/ 49411 h 800992"/>
                <a:gd name="connsiteX325" fmla="*/ 1091526 w 1118612"/>
                <a:gd name="connsiteY325" fmla="*/ 39588 h 800992"/>
                <a:gd name="connsiteX326" fmla="*/ 1077536 w 1118612"/>
                <a:gd name="connsiteY326" fmla="*/ 16371 h 800992"/>
                <a:gd name="connsiteX327" fmla="*/ 1069202 w 1118612"/>
                <a:gd name="connsiteY327" fmla="*/ 3572 h 800992"/>
                <a:gd name="connsiteX328" fmla="*/ 1069202 w 1118612"/>
                <a:gd name="connsiteY328" fmla="*/ 2977 h 800992"/>
                <a:gd name="connsiteX329" fmla="*/ 1034376 w 1118612"/>
                <a:gd name="connsiteY329" fmla="*/ 0 h 800992"/>
                <a:gd name="connsiteX330" fmla="*/ 1033483 w 1118612"/>
                <a:gd name="connsiteY330" fmla="*/ 0 h 80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118612" h="800992">
                  <a:moveTo>
                    <a:pt x="1033483" y="0"/>
                  </a:moveTo>
                  <a:lnTo>
                    <a:pt x="1024851" y="1191"/>
                  </a:lnTo>
                  <a:lnTo>
                    <a:pt x="1024553" y="1191"/>
                  </a:lnTo>
                  <a:lnTo>
                    <a:pt x="1003122" y="12502"/>
                  </a:lnTo>
                  <a:lnTo>
                    <a:pt x="1002824" y="12502"/>
                  </a:lnTo>
                  <a:cubicBezTo>
                    <a:pt x="1002533" y="12684"/>
                    <a:pt x="993055" y="18734"/>
                    <a:pt x="989727" y="21729"/>
                  </a:cubicBezTo>
                  <a:cubicBezTo>
                    <a:pt x="987001" y="24182"/>
                    <a:pt x="983145" y="26838"/>
                    <a:pt x="979012" y="29468"/>
                  </a:cubicBezTo>
                  <a:cubicBezTo>
                    <a:pt x="974878" y="32098"/>
                    <a:pt x="970599" y="34558"/>
                    <a:pt x="968594" y="36016"/>
                  </a:cubicBezTo>
                  <a:cubicBezTo>
                    <a:pt x="966942" y="37218"/>
                    <a:pt x="963323" y="40587"/>
                    <a:pt x="960557" y="43755"/>
                  </a:cubicBezTo>
                  <a:cubicBezTo>
                    <a:pt x="959174" y="45339"/>
                    <a:pt x="958084" y="47083"/>
                    <a:pt x="957283" y="48220"/>
                  </a:cubicBezTo>
                  <a:cubicBezTo>
                    <a:pt x="956882" y="48789"/>
                    <a:pt x="956505" y="49194"/>
                    <a:pt x="956390" y="49411"/>
                  </a:cubicBezTo>
                  <a:cubicBezTo>
                    <a:pt x="956275" y="49628"/>
                    <a:pt x="956390" y="49700"/>
                    <a:pt x="956390" y="48220"/>
                  </a:cubicBezTo>
                  <a:cubicBezTo>
                    <a:pt x="956390" y="51052"/>
                    <a:pt x="955576" y="51229"/>
                    <a:pt x="955199" y="51792"/>
                  </a:cubicBezTo>
                  <a:cubicBezTo>
                    <a:pt x="954823" y="52355"/>
                    <a:pt x="954478" y="52721"/>
                    <a:pt x="954009" y="53280"/>
                  </a:cubicBezTo>
                  <a:cubicBezTo>
                    <a:pt x="953070" y="54400"/>
                    <a:pt x="951911" y="55638"/>
                    <a:pt x="950437" y="57150"/>
                  </a:cubicBezTo>
                  <a:cubicBezTo>
                    <a:pt x="947489" y="60173"/>
                    <a:pt x="943649" y="64100"/>
                    <a:pt x="939424" y="67866"/>
                  </a:cubicBezTo>
                  <a:cubicBezTo>
                    <a:pt x="935198" y="71631"/>
                    <a:pt x="930722" y="75280"/>
                    <a:pt x="926624" y="78284"/>
                  </a:cubicBezTo>
                  <a:cubicBezTo>
                    <a:pt x="922527" y="81287"/>
                    <a:pt x="919363" y="83725"/>
                    <a:pt x="915313" y="84534"/>
                  </a:cubicBezTo>
                  <a:cubicBezTo>
                    <a:pt x="905829" y="86431"/>
                    <a:pt x="891958" y="85511"/>
                    <a:pt x="890608" y="85427"/>
                  </a:cubicBezTo>
                  <a:cubicBezTo>
                    <a:pt x="890045" y="85638"/>
                    <a:pt x="884261" y="87800"/>
                    <a:pt x="877213" y="90488"/>
                  </a:cubicBezTo>
                  <a:cubicBezTo>
                    <a:pt x="869840" y="93299"/>
                    <a:pt x="861436" y="96523"/>
                    <a:pt x="859652" y="97334"/>
                  </a:cubicBezTo>
                  <a:cubicBezTo>
                    <a:pt x="854281" y="99775"/>
                    <a:pt x="846959" y="101850"/>
                    <a:pt x="839709" y="105073"/>
                  </a:cubicBezTo>
                  <a:cubicBezTo>
                    <a:pt x="831860" y="108561"/>
                    <a:pt x="831176" y="108152"/>
                    <a:pt x="821552" y="111919"/>
                  </a:cubicBezTo>
                  <a:cubicBezTo>
                    <a:pt x="816780" y="113786"/>
                    <a:pt x="815592" y="114546"/>
                    <a:pt x="813813" y="115193"/>
                  </a:cubicBezTo>
                  <a:cubicBezTo>
                    <a:pt x="812034" y="115840"/>
                    <a:pt x="810702" y="115877"/>
                    <a:pt x="807562" y="116086"/>
                  </a:cubicBezTo>
                  <a:cubicBezTo>
                    <a:pt x="804632" y="116281"/>
                    <a:pt x="801895" y="115446"/>
                    <a:pt x="798632" y="114598"/>
                  </a:cubicBezTo>
                  <a:cubicBezTo>
                    <a:pt x="795370" y="113749"/>
                    <a:pt x="791734" y="112727"/>
                    <a:pt x="787917" y="111621"/>
                  </a:cubicBezTo>
                  <a:cubicBezTo>
                    <a:pt x="780283" y="109410"/>
                    <a:pt x="771984" y="107289"/>
                    <a:pt x="767378" y="107454"/>
                  </a:cubicBezTo>
                  <a:cubicBezTo>
                    <a:pt x="755189" y="107889"/>
                    <a:pt x="749008" y="107111"/>
                    <a:pt x="725706" y="106263"/>
                  </a:cubicBezTo>
                  <a:cubicBezTo>
                    <a:pt x="702286" y="105412"/>
                    <a:pt x="709207" y="105370"/>
                    <a:pt x="700703" y="105370"/>
                  </a:cubicBezTo>
                  <a:cubicBezTo>
                    <a:pt x="695181" y="105370"/>
                    <a:pt x="691454" y="102317"/>
                    <a:pt x="689392" y="100310"/>
                  </a:cubicBezTo>
                  <a:cubicBezTo>
                    <a:pt x="687330" y="98304"/>
                    <a:pt x="686730" y="97365"/>
                    <a:pt x="683439" y="96738"/>
                  </a:cubicBezTo>
                  <a:cubicBezTo>
                    <a:pt x="679234" y="95937"/>
                    <a:pt x="678077" y="96346"/>
                    <a:pt x="677784" y="96441"/>
                  </a:cubicBezTo>
                  <a:cubicBezTo>
                    <a:pt x="677491" y="96535"/>
                    <a:pt x="676192" y="97218"/>
                    <a:pt x="673319" y="98524"/>
                  </a:cubicBezTo>
                  <a:cubicBezTo>
                    <a:pt x="673183" y="98760"/>
                    <a:pt x="672917" y="99385"/>
                    <a:pt x="672426" y="100310"/>
                  </a:cubicBezTo>
                  <a:cubicBezTo>
                    <a:pt x="671640" y="101791"/>
                    <a:pt x="670871" y="104017"/>
                    <a:pt x="670045" y="106263"/>
                  </a:cubicBezTo>
                  <a:cubicBezTo>
                    <a:pt x="669219" y="108510"/>
                    <a:pt x="668510" y="110716"/>
                    <a:pt x="667663" y="112812"/>
                  </a:cubicBezTo>
                  <a:cubicBezTo>
                    <a:pt x="666816" y="114908"/>
                    <a:pt x="666424" y="116766"/>
                    <a:pt x="664092" y="118765"/>
                  </a:cubicBezTo>
                  <a:cubicBezTo>
                    <a:pt x="661115" y="121316"/>
                    <a:pt x="657666" y="123950"/>
                    <a:pt x="651590" y="128290"/>
                  </a:cubicBezTo>
                  <a:cubicBezTo>
                    <a:pt x="647924" y="130909"/>
                    <a:pt x="643905" y="132413"/>
                    <a:pt x="640577" y="133648"/>
                  </a:cubicBezTo>
                  <a:cubicBezTo>
                    <a:pt x="637248" y="134882"/>
                    <a:pt x="634800" y="136209"/>
                    <a:pt x="634326" y="136624"/>
                  </a:cubicBezTo>
                  <a:cubicBezTo>
                    <a:pt x="634723" y="136277"/>
                    <a:pt x="634236" y="136530"/>
                    <a:pt x="634028" y="137517"/>
                  </a:cubicBezTo>
                  <a:cubicBezTo>
                    <a:pt x="633820" y="138505"/>
                    <a:pt x="633731" y="140064"/>
                    <a:pt x="633731" y="141684"/>
                  </a:cubicBezTo>
                  <a:cubicBezTo>
                    <a:pt x="633731" y="144925"/>
                    <a:pt x="634028" y="148293"/>
                    <a:pt x="634028" y="150912"/>
                  </a:cubicBezTo>
                  <a:cubicBezTo>
                    <a:pt x="634028" y="153707"/>
                    <a:pt x="633720" y="158659"/>
                    <a:pt x="632838" y="164009"/>
                  </a:cubicBezTo>
                  <a:cubicBezTo>
                    <a:pt x="632396" y="166683"/>
                    <a:pt x="631669" y="169093"/>
                    <a:pt x="631052" y="171450"/>
                  </a:cubicBezTo>
                  <a:cubicBezTo>
                    <a:pt x="630435" y="173807"/>
                    <a:pt x="630260" y="175878"/>
                    <a:pt x="628670" y="177998"/>
                  </a:cubicBezTo>
                  <a:cubicBezTo>
                    <a:pt x="626119" y="181401"/>
                    <a:pt x="621937" y="186703"/>
                    <a:pt x="621229" y="188119"/>
                  </a:cubicBezTo>
                  <a:cubicBezTo>
                    <a:pt x="620061" y="190455"/>
                    <a:pt x="618790" y="190817"/>
                    <a:pt x="617955" y="191095"/>
                  </a:cubicBezTo>
                  <a:cubicBezTo>
                    <a:pt x="617119" y="191374"/>
                    <a:pt x="616326" y="191294"/>
                    <a:pt x="615574" y="191393"/>
                  </a:cubicBezTo>
                  <a:cubicBezTo>
                    <a:pt x="614069" y="191590"/>
                    <a:pt x="612488" y="191670"/>
                    <a:pt x="610513" y="191691"/>
                  </a:cubicBezTo>
                  <a:cubicBezTo>
                    <a:pt x="606564" y="191733"/>
                    <a:pt x="601567" y="191661"/>
                    <a:pt x="596524" y="191393"/>
                  </a:cubicBezTo>
                  <a:cubicBezTo>
                    <a:pt x="591480" y="191125"/>
                    <a:pt x="586304" y="190779"/>
                    <a:pt x="582236" y="190500"/>
                  </a:cubicBezTo>
                  <a:cubicBezTo>
                    <a:pt x="578168" y="190221"/>
                    <a:pt x="574748" y="189905"/>
                    <a:pt x="574497" y="189905"/>
                  </a:cubicBezTo>
                  <a:cubicBezTo>
                    <a:pt x="570317" y="189905"/>
                    <a:pt x="553933" y="189607"/>
                    <a:pt x="534016" y="189607"/>
                  </a:cubicBezTo>
                  <a:cubicBezTo>
                    <a:pt x="514098" y="189607"/>
                    <a:pt x="506239" y="189905"/>
                    <a:pt x="501274" y="189905"/>
                  </a:cubicBezTo>
                  <a:cubicBezTo>
                    <a:pt x="501771" y="189905"/>
                    <a:pt x="500673" y="190174"/>
                    <a:pt x="499190" y="190500"/>
                  </a:cubicBezTo>
                  <a:cubicBezTo>
                    <a:pt x="497707" y="190826"/>
                    <a:pt x="495508" y="191398"/>
                    <a:pt x="493237" y="191988"/>
                  </a:cubicBezTo>
                  <a:cubicBezTo>
                    <a:pt x="488695" y="193168"/>
                    <a:pt x="483230" y="194561"/>
                    <a:pt x="477461" y="196155"/>
                  </a:cubicBezTo>
                  <a:cubicBezTo>
                    <a:pt x="471692" y="197750"/>
                    <a:pt x="465816" y="199407"/>
                    <a:pt x="461090" y="200620"/>
                  </a:cubicBezTo>
                  <a:cubicBezTo>
                    <a:pt x="458727" y="201227"/>
                    <a:pt x="456572" y="201737"/>
                    <a:pt x="454839" y="202109"/>
                  </a:cubicBezTo>
                  <a:cubicBezTo>
                    <a:pt x="453107" y="202480"/>
                    <a:pt x="452004" y="202704"/>
                    <a:pt x="450374" y="202704"/>
                  </a:cubicBezTo>
                  <a:cubicBezTo>
                    <a:pt x="445272" y="202704"/>
                    <a:pt x="437065" y="202704"/>
                    <a:pt x="426859" y="202704"/>
                  </a:cubicBezTo>
                  <a:cubicBezTo>
                    <a:pt x="420169" y="202704"/>
                    <a:pt x="415186" y="199509"/>
                    <a:pt x="411381" y="196453"/>
                  </a:cubicBezTo>
                  <a:cubicBezTo>
                    <a:pt x="407576" y="193398"/>
                    <a:pt x="404522" y="190623"/>
                    <a:pt x="403345" y="190202"/>
                  </a:cubicBezTo>
                  <a:cubicBezTo>
                    <a:pt x="403237" y="190164"/>
                    <a:pt x="402702" y="190116"/>
                    <a:pt x="401559" y="190500"/>
                  </a:cubicBezTo>
                  <a:cubicBezTo>
                    <a:pt x="400415" y="190884"/>
                    <a:pt x="398789" y="191597"/>
                    <a:pt x="397094" y="192584"/>
                  </a:cubicBezTo>
                  <a:cubicBezTo>
                    <a:pt x="393831" y="194483"/>
                    <a:pt x="390583" y="197426"/>
                    <a:pt x="385485" y="197644"/>
                  </a:cubicBezTo>
                  <a:cubicBezTo>
                    <a:pt x="385459" y="197678"/>
                    <a:pt x="385221" y="197780"/>
                    <a:pt x="384890" y="198239"/>
                  </a:cubicBezTo>
                  <a:cubicBezTo>
                    <a:pt x="384228" y="199158"/>
                    <a:pt x="383486" y="200805"/>
                    <a:pt x="382806" y="202704"/>
                  </a:cubicBezTo>
                  <a:cubicBezTo>
                    <a:pt x="382127" y="204603"/>
                    <a:pt x="381684" y="206650"/>
                    <a:pt x="381318" y="208359"/>
                  </a:cubicBezTo>
                  <a:cubicBezTo>
                    <a:pt x="380952" y="210069"/>
                    <a:pt x="380723" y="211797"/>
                    <a:pt x="380723" y="211634"/>
                  </a:cubicBezTo>
                  <a:cubicBezTo>
                    <a:pt x="380723" y="215971"/>
                    <a:pt x="379547" y="229220"/>
                    <a:pt x="374770" y="240209"/>
                  </a:cubicBezTo>
                  <a:cubicBezTo>
                    <a:pt x="372432" y="245585"/>
                    <a:pt x="369737" y="249488"/>
                    <a:pt x="366138" y="251817"/>
                  </a:cubicBezTo>
                  <a:cubicBezTo>
                    <a:pt x="362538" y="254146"/>
                    <a:pt x="358639" y="255023"/>
                    <a:pt x="354231" y="256282"/>
                  </a:cubicBezTo>
                  <a:cubicBezTo>
                    <a:pt x="345244" y="258850"/>
                    <a:pt x="337495" y="260868"/>
                    <a:pt x="323573" y="265509"/>
                  </a:cubicBezTo>
                  <a:cubicBezTo>
                    <a:pt x="316269" y="267944"/>
                    <a:pt x="306128" y="270474"/>
                    <a:pt x="297677" y="272653"/>
                  </a:cubicBezTo>
                  <a:cubicBezTo>
                    <a:pt x="293451" y="273743"/>
                    <a:pt x="289850" y="274822"/>
                    <a:pt x="286961" y="275630"/>
                  </a:cubicBezTo>
                  <a:cubicBezTo>
                    <a:pt x="285516" y="276034"/>
                    <a:pt x="284228" y="276243"/>
                    <a:pt x="283389" y="276523"/>
                  </a:cubicBezTo>
                  <a:cubicBezTo>
                    <a:pt x="282550" y="276802"/>
                    <a:pt x="281786" y="277294"/>
                    <a:pt x="282496" y="276820"/>
                  </a:cubicBezTo>
                  <a:cubicBezTo>
                    <a:pt x="282341" y="276924"/>
                    <a:pt x="280451" y="278376"/>
                    <a:pt x="278329" y="280095"/>
                  </a:cubicBezTo>
                  <a:cubicBezTo>
                    <a:pt x="276207" y="281813"/>
                    <a:pt x="273659" y="283940"/>
                    <a:pt x="270888" y="286345"/>
                  </a:cubicBezTo>
                  <a:cubicBezTo>
                    <a:pt x="265344" y="291156"/>
                    <a:pt x="259342" y="296895"/>
                    <a:pt x="256898" y="300038"/>
                  </a:cubicBezTo>
                  <a:cubicBezTo>
                    <a:pt x="250098" y="308781"/>
                    <a:pt x="241477" y="312159"/>
                    <a:pt x="234574" y="315813"/>
                  </a:cubicBezTo>
                  <a:cubicBezTo>
                    <a:pt x="225828" y="320444"/>
                    <a:pt x="208475" y="324743"/>
                    <a:pt x="198557" y="324743"/>
                  </a:cubicBezTo>
                  <a:cubicBezTo>
                    <a:pt x="192345" y="324743"/>
                    <a:pt x="187426" y="321270"/>
                    <a:pt x="182781" y="317897"/>
                  </a:cubicBezTo>
                  <a:cubicBezTo>
                    <a:pt x="178136" y="314524"/>
                    <a:pt x="173685" y="311035"/>
                    <a:pt x="170577" y="309563"/>
                  </a:cubicBezTo>
                  <a:cubicBezTo>
                    <a:pt x="164264" y="306572"/>
                    <a:pt x="153537" y="306948"/>
                    <a:pt x="142895" y="305098"/>
                  </a:cubicBezTo>
                  <a:cubicBezTo>
                    <a:pt x="136737" y="304027"/>
                    <a:pt x="132010" y="300829"/>
                    <a:pt x="128013" y="298252"/>
                  </a:cubicBezTo>
                  <a:cubicBezTo>
                    <a:pt x="124015" y="295674"/>
                    <a:pt x="121055" y="293923"/>
                    <a:pt x="118190" y="293787"/>
                  </a:cubicBezTo>
                  <a:cubicBezTo>
                    <a:pt x="109677" y="293381"/>
                    <a:pt x="93824" y="293787"/>
                    <a:pt x="83067" y="293787"/>
                  </a:cubicBezTo>
                  <a:cubicBezTo>
                    <a:pt x="78386" y="293787"/>
                    <a:pt x="77477" y="294515"/>
                    <a:pt x="76220" y="295573"/>
                  </a:cubicBezTo>
                  <a:cubicBezTo>
                    <a:pt x="74964" y="296630"/>
                    <a:pt x="73108" y="299134"/>
                    <a:pt x="69374" y="302121"/>
                  </a:cubicBezTo>
                  <a:cubicBezTo>
                    <a:pt x="66134" y="304713"/>
                    <a:pt x="62867" y="307252"/>
                    <a:pt x="59552" y="309265"/>
                  </a:cubicBezTo>
                  <a:cubicBezTo>
                    <a:pt x="56236" y="311278"/>
                    <a:pt x="52762" y="312837"/>
                    <a:pt x="48836" y="312837"/>
                  </a:cubicBezTo>
                  <a:cubicBezTo>
                    <a:pt x="47219" y="312837"/>
                    <a:pt x="41171" y="313497"/>
                    <a:pt x="35442" y="314027"/>
                  </a:cubicBezTo>
                  <a:cubicBezTo>
                    <a:pt x="30861" y="314451"/>
                    <a:pt x="27491" y="314464"/>
                    <a:pt x="24726" y="314623"/>
                  </a:cubicBezTo>
                  <a:cubicBezTo>
                    <a:pt x="24698" y="316584"/>
                    <a:pt x="24748" y="318520"/>
                    <a:pt x="24726" y="320873"/>
                  </a:cubicBezTo>
                  <a:cubicBezTo>
                    <a:pt x="24699" y="323788"/>
                    <a:pt x="24674" y="326915"/>
                    <a:pt x="24428" y="329505"/>
                  </a:cubicBezTo>
                  <a:cubicBezTo>
                    <a:pt x="24306" y="330801"/>
                    <a:pt x="24126" y="331895"/>
                    <a:pt x="23833" y="333077"/>
                  </a:cubicBezTo>
                  <a:cubicBezTo>
                    <a:pt x="23540" y="334260"/>
                    <a:pt x="23284" y="335412"/>
                    <a:pt x="21749" y="336947"/>
                  </a:cubicBezTo>
                  <a:cubicBezTo>
                    <a:pt x="21720" y="336977"/>
                    <a:pt x="20638" y="338443"/>
                    <a:pt x="19666" y="339923"/>
                  </a:cubicBezTo>
                  <a:cubicBezTo>
                    <a:pt x="18693" y="341404"/>
                    <a:pt x="17741" y="343161"/>
                    <a:pt x="16689" y="344984"/>
                  </a:cubicBezTo>
                  <a:cubicBezTo>
                    <a:pt x="15637" y="346806"/>
                    <a:pt x="14435" y="348618"/>
                    <a:pt x="13713" y="350044"/>
                  </a:cubicBezTo>
                  <a:cubicBezTo>
                    <a:pt x="12991" y="351470"/>
                    <a:pt x="12596" y="353242"/>
                    <a:pt x="12820" y="352127"/>
                  </a:cubicBezTo>
                  <a:cubicBezTo>
                    <a:pt x="12425" y="354100"/>
                    <a:pt x="11832" y="354401"/>
                    <a:pt x="11331" y="355104"/>
                  </a:cubicBezTo>
                  <a:cubicBezTo>
                    <a:pt x="10830" y="355806"/>
                    <a:pt x="10176" y="356437"/>
                    <a:pt x="9545" y="357188"/>
                  </a:cubicBezTo>
                  <a:cubicBezTo>
                    <a:pt x="8286" y="358688"/>
                    <a:pt x="6875" y="360493"/>
                    <a:pt x="5378" y="362248"/>
                  </a:cubicBezTo>
                  <a:cubicBezTo>
                    <a:pt x="3882" y="364002"/>
                    <a:pt x="2515" y="365838"/>
                    <a:pt x="1509" y="367308"/>
                  </a:cubicBezTo>
                  <a:cubicBezTo>
                    <a:pt x="502" y="368778"/>
                    <a:pt x="-39" y="370049"/>
                    <a:pt x="20" y="369391"/>
                  </a:cubicBezTo>
                  <a:cubicBezTo>
                    <a:pt x="-87" y="370576"/>
                    <a:pt x="248" y="376877"/>
                    <a:pt x="616" y="382191"/>
                  </a:cubicBezTo>
                  <a:cubicBezTo>
                    <a:pt x="788" y="384686"/>
                    <a:pt x="766" y="385141"/>
                    <a:pt x="913" y="386953"/>
                  </a:cubicBezTo>
                  <a:lnTo>
                    <a:pt x="2997" y="384870"/>
                  </a:lnTo>
                  <a:lnTo>
                    <a:pt x="3592" y="383977"/>
                  </a:lnTo>
                  <a:lnTo>
                    <a:pt x="4485" y="383679"/>
                  </a:lnTo>
                  <a:cubicBezTo>
                    <a:pt x="4485" y="383679"/>
                    <a:pt x="12949" y="379997"/>
                    <a:pt x="22345" y="375940"/>
                  </a:cubicBezTo>
                  <a:cubicBezTo>
                    <a:pt x="27043" y="373911"/>
                    <a:pt x="32128" y="371685"/>
                    <a:pt x="36334" y="369987"/>
                  </a:cubicBezTo>
                  <a:cubicBezTo>
                    <a:pt x="40541" y="368288"/>
                    <a:pt x="43732" y="367021"/>
                    <a:pt x="46157" y="366415"/>
                  </a:cubicBezTo>
                  <a:cubicBezTo>
                    <a:pt x="50304" y="365378"/>
                    <a:pt x="53559" y="367571"/>
                    <a:pt x="55980" y="369689"/>
                  </a:cubicBezTo>
                  <a:cubicBezTo>
                    <a:pt x="58401" y="371808"/>
                    <a:pt x="60405" y="374506"/>
                    <a:pt x="62231" y="377130"/>
                  </a:cubicBezTo>
                  <a:cubicBezTo>
                    <a:pt x="65882" y="382379"/>
                    <a:pt x="68481" y="387548"/>
                    <a:pt x="68481" y="387548"/>
                  </a:cubicBezTo>
                  <a:lnTo>
                    <a:pt x="69077" y="388739"/>
                  </a:lnTo>
                  <a:lnTo>
                    <a:pt x="69077" y="389930"/>
                  </a:lnTo>
                  <a:lnTo>
                    <a:pt x="69077" y="425648"/>
                  </a:lnTo>
                  <a:lnTo>
                    <a:pt x="65505" y="425648"/>
                  </a:lnTo>
                  <a:cubicBezTo>
                    <a:pt x="65411" y="425735"/>
                    <a:pt x="63986" y="427186"/>
                    <a:pt x="63719" y="427434"/>
                  </a:cubicBezTo>
                  <a:lnTo>
                    <a:pt x="69077" y="425946"/>
                  </a:lnTo>
                  <a:lnTo>
                    <a:pt x="73542" y="444103"/>
                  </a:lnTo>
                  <a:lnTo>
                    <a:pt x="91996" y="461367"/>
                  </a:lnTo>
                  <a:lnTo>
                    <a:pt x="116999" y="453926"/>
                  </a:lnTo>
                  <a:lnTo>
                    <a:pt x="123845" y="451842"/>
                  </a:lnTo>
                  <a:lnTo>
                    <a:pt x="123250" y="458986"/>
                  </a:lnTo>
                  <a:cubicBezTo>
                    <a:pt x="123250" y="458986"/>
                    <a:pt x="122946" y="462495"/>
                    <a:pt x="121762" y="466725"/>
                  </a:cubicBezTo>
                  <a:cubicBezTo>
                    <a:pt x="120577" y="470955"/>
                    <a:pt x="118814" y="476173"/>
                    <a:pt x="113725" y="479227"/>
                  </a:cubicBezTo>
                  <a:cubicBezTo>
                    <a:pt x="113923" y="479108"/>
                    <a:pt x="111090" y="481892"/>
                    <a:pt x="108665" y="485180"/>
                  </a:cubicBezTo>
                  <a:cubicBezTo>
                    <a:pt x="106240" y="488468"/>
                    <a:pt x="103523" y="492410"/>
                    <a:pt x="100926" y="496491"/>
                  </a:cubicBezTo>
                  <a:cubicBezTo>
                    <a:pt x="96953" y="502734"/>
                    <a:pt x="94934" y="506219"/>
                    <a:pt x="93484" y="508695"/>
                  </a:cubicBezTo>
                  <a:cubicBezTo>
                    <a:pt x="99060" y="510252"/>
                    <a:pt x="108570" y="513236"/>
                    <a:pt x="119976" y="516731"/>
                  </a:cubicBezTo>
                  <a:cubicBezTo>
                    <a:pt x="133168" y="520774"/>
                    <a:pt x="145574" y="524768"/>
                    <a:pt x="145574" y="524768"/>
                  </a:cubicBezTo>
                  <a:lnTo>
                    <a:pt x="145872" y="524768"/>
                  </a:lnTo>
                  <a:lnTo>
                    <a:pt x="190223" y="541734"/>
                  </a:lnTo>
                  <a:lnTo>
                    <a:pt x="191116" y="542330"/>
                  </a:lnTo>
                  <a:lnTo>
                    <a:pt x="192009" y="542925"/>
                  </a:lnTo>
                  <a:lnTo>
                    <a:pt x="222370" y="575072"/>
                  </a:lnTo>
                  <a:lnTo>
                    <a:pt x="260470" y="611684"/>
                  </a:lnTo>
                  <a:lnTo>
                    <a:pt x="279817" y="616148"/>
                  </a:lnTo>
                  <a:lnTo>
                    <a:pt x="335777" y="584597"/>
                  </a:lnTo>
                  <a:lnTo>
                    <a:pt x="336967" y="584002"/>
                  </a:lnTo>
                  <a:lnTo>
                    <a:pt x="338158" y="584002"/>
                  </a:lnTo>
                  <a:lnTo>
                    <a:pt x="363756" y="584002"/>
                  </a:lnTo>
                  <a:lnTo>
                    <a:pt x="367328" y="584002"/>
                  </a:lnTo>
                  <a:lnTo>
                    <a:pt x="368221" y="587573"/>
                  </a:lnTo>
                  <a:lnTo>
                    <a:pt x="375067" y="613172"/>
                  </a:lnTo>
                  <a:lnTo>
                    <a:pt x="375067" y="613470"/>
                  </a:lnTo>
                  <a:lnTo>
                    <a:pt x="380127" y="636984"/>
                  </a:lnTo>
                  <a:lnTo>
                    <a:pt x="380127" y="637282"/>
                  </a:lnTo>
                  <a:lnTo>
                    <a:pt x="386974" y="662285"/>
                  </a:lnTo>
                  <a:lnTo>
                    <a:pt x="387271" y="663773"/>
                  </a:lnTo>
                  <a:lnTo>
                    <a:pt x="386974" y="664964"/>
                  </a:lnTo>
                  <a:lnTo>
                    <a:pt x="378639" y="691158"/>
                  </a:lnTo>
                  <a:lnTo>
                    <a:pt x="378639" y="691456"/>
                  </a:lnTo>
                  <a:lnTo>
                    <a:pt x="376853" y="724793"/>
                  </a:lnTo>
                  <a:lnTo>
                    <a:pt x="376853" y="725091"/>
                  </a:lnTo>
                  <a:lnTo>
                    <a:pt x="378639" y="767656"/>
                  </a:lnTo>
                  <a:lnTo>
                    <a:pt x="398582" y="791766"/>
                  </a:lnTo>
                  <a:lnTo>
                    <a:pt x="400368" y="790277"/>
                  </a:lnTo>
                  <a:lnTo>
                    <a:pt x="402452" y="788491"/>
                  </a:lnTo>
                  <a:lnTo>
                    <a:pt x="404833" y="789087"/>
                  </a:lnTo>
                  <a:lnTo>
                    <a:pt x="433706" y="795933"/>
                  </a:lnTo>
                  <a:lnTo>
                    <a:pt x="434003" y="795933"/>
                  </a:lnTo>
                  <a:cubicBezTo>
                    <a:pt x="434003" y="795933"/>
                    <a:pt x="437616" y="797374"/>
                    <a:pt x="441742" y="798612"/>
                  </a:cubicBezTo>
                  <a:cubicBezTo>
                    <a:pt x="445869" y="799850"/>
                    <a:pt x="451196" y="800993"/>
                    <a:pt x="452160" y="800993"/>
                  </a:cubicBezTo>
                  <a:cubicBezTo>
                    <a:pt x="452907" y="800993"/>
                    <a:pt x="456569" y="800715"/>
                    <a:pt x="461090" y="800398"/>
                  </a:cubicBezTo>
                  <a:cubicBezTo>
                    <a:pt x="465611" y="800080"/>
                    <a:pt x="471154" y="799632"/>
                    <a:pt x="476568" y="799207"/>
                  </a:cubicBezTo>
                  <a:cubicBezTo>
                    <a:pt x="486640" y="798417"/>
                    <a:pt x="494931" y="797528"/>
                    <a:pt x="496213" y="797421"/>
                  </a:cubicBezTo>
                  <a:lnTo>
                    <a:pt x="513477" y="782538"/>
                  </a:lnTo>
                  <a:lnTo>
                    <a:pt x="514966" y="781348"/>
                  </a:lnTo>
                  <a:lnTo>
                    <a:pt x="516752" y="781348"/>
                  </a:lnTo>
                  <a:lnTo>
                    <a:pt x="540564" y="781348"/>
                  </a:lnTo>
                  <a:cubicBezTo>
                    <a:pt x="541715" y="780868"/>
                    <a:pt x="542896" y="780881"/>
                    <a:pt x="544434" y="780752"/>
                  </a:cubicBezTo>
                  <a:cubicBezTo>
                    <a:pt x="547509" y="780496"/>
                    <a:pt x="552552" y="780486"/>
                    <a:pt x="562888" y="781348"/>
                  </a:cubicBezTo>
                  <a:cubicBezTo>
                    <a:pt x="567991" y="781773"/>
                    <a:pt x="570634" y="781956"/>
                    <a:pt x="572413" y="782241"/>
                  </a:cubicBezTo>
                  <a:cubicBezTo>
                    <a:pt x="573303" y="782383"/>
                    <a:pt x="574164" y="782391"/>
                    <a:pt x="575390" y="783134"/>
                  </a:cubicBezTo>
                  <a:cubicBezTo>
                    <a:pt x="576465" y="783785"/>
                    <a:pt x="576924" y="785079"/>
                    <a:pt x="577176" y="785515"/>
                  </a:cubicBezTo>
                  <a:cubicBezTo>
                    <a:pt x="577243" y="785586"/>
                    <a:pt x="577580" y="786025"/>
                    <a:pt x="577474" y="785813"/>
                  </a:cubicBezTo>
                  <a:cubicBezTo>
                    <a:pt x="577567" y="785888"/>
                    <a:pt x="577694" y="785585"/>
                    <a:pt x="578069" y="785813"/>
                  </a:cubicBezTo>
                  <a:cubicBezTo>
                    <a:pt x="579319" y="786571"/>
                    <a:pt x="582392" y="788207"/>
                    <a:pt x="588189" y="790277"/>
                  </a:cubicBezTo>
                  <a:cubicBezTo>
                    <a:pt x="594024" y="792361"/>
                    <a:pt x="597551" y="793244"/>
                    <a:pt x="599500" y="793552"/>
                  </a:cubicBezTo>
                  <a:cubicBezTo>
                    <a:pt x="601449" y="793859"/>
                    <a:pt x="601107" y="793768"/>
                    <a:pt x="601584" y="793552"/>
                  </a:cubicBezTo>
                  <a:cubicBezTo>
                    <a:pt x="602060" y="793335"/>
                    <a:pt x="603538" y="792054"/>
                    <a:pt x="606049" y="791170"/>
                  </a:cubicBezTo>
                  <a:cubicBezTo>
                    <a:pt x="608559" y="790286"/>
                    <a:pt x="612024" y="789980"/>
                    <a:pt x="617062" y="789980"/>
                  </a:cubicBezTo>
                  <a:cubicBezTo>
                    <a:pt x="621595" y="789980"/>
                    <a:pt x="624321" y="789663"/>
                    <a:pt x="625694" y="789384"/>
                  </a:cubicBezTo>
                  <a:cubicBezTo>
                    <a:pt x="627066" y="789106"/>
                    <a:pt x="626678" y="788980"/>
                    <a:pt x="626587" y="789087"/>
                  </a:cubicBezTo>
                  <a:cubicBezTo>
                    <a:pt x="626404" y="789300"/>
                    <a:pt x="628180" y="785095"/>
                    <a:pt x="633433" y="781943"/>
                  </a:cubicBezTo>
                  <a:cubicBezTo>
                    <a:pt x="641217" y="777273"/>
                    <a:pt x="643851" y="773311"/>
                    <a:pt x="643851" y="773311"/>
                  </a:cubicBezTo>
                  <a:lnTo>
                    <a:pt x="644446" y="772120"/>
                  </a:lnTo>
                  <a:lnTo>
                    <a:pt x="645637" y="771525"/>
                  </a:lnTo>
                  <a:cubicBezTo>
                    <a:pt x="645637" y="771525"/>
                    <a:pt x="652407" y="768162"/>
                    <a:pt x="661115" y="764679"/>
                  </a:cubicBezTo>
                  <a:cubicBezTo>
                    <a:pt x="665062" y="763100"/>
                    <a:pt x="664772" y="763105"/>
                    <a:pt x="666473" y="761405"/>
                  </a:cubicBezTo>
                  <a:cubicBezTo>
                    <a:pt x="668174" y="759704"/>
                    <a:pt x="671117" y="756820"/>
                    <a:pt x="678974" y="751582"/>
                  </a:cubicBezTo>
                  <a:cubicBezTo>
                    <a:pt x="682700" y="749098"/>
                    <a:pt x="684703" y="747358"/>
                    <a:pt x="685523" y="746522"/>
                  </a:cubicBezTo>
                  <a:cubicBezTo>
                    <a:pt x="685933" y="746104"/>
                    <a:pt x="686075" y="746163"/>
                    <a:pt x="686118" y="746224"/>
                  </a:cubicBezTo>
                  <a:cubicBezTo>
                    <a:pt x="686168" y="745725"/>
                    <a:pt x="685636" y="740343"/>
                    <a:pt x="689392" y="732830"/>
                  </a:cubicBezTo>
                  <a:cubicBezTo>
                    <a:pt x="691111" y="729392"/>
                    <a:pt x="692123" y="727178"/>
                    <a:pt x="693262" y="725388"/>
                  </a:cubicBezTo>
                  <a:cubicBezTo>
                    <a:pt x="694401" y="723599"/>
                    <a:pt x="695972" y="722101"/>
                    <a:pt x="698024" y="721221"/>
                  </a:cubicBezTo>
                  <a:cubicBezTo>
                    <a:pt x="700077" y="720342"/>
                    <a:pt x="701443" y="720601"/>
                    <a:pt x="702489" y="720626"/>
                  </a:cubicBezTo>
                  <a:cubicBezTo>
                    <a:pt x="703536" y="720650"/>
                    <a:pt x="704652" y="720669"/>
                    <a:pt x="706359" y="720328"/>
                  </a:cubicBezTo>
                  <a:cubicBezTo>
                    <a:pt x="711449" y="719310"/>
                    <a:pt x="715562" y="720831"/>
                    <a:pt x="717670" y="722412"/>
                  </a:cubicBezTo>
                  <a:cubicBezTo>
                    <a:pt x="719777" y="723992"/>
                    <a:pt x="720031" y="724729"/>
                    <a:pt x="723325" y="725388"/>
                  </a:cubicBezTo>
                  <a:cubicBezTo>
                    <a:pt x="727398" y="726203"/>
                    <a:pt x="727751" y="726185"/>
                    <a:pt x="730171" y="725984"/>
                  </a:cubicBezTo>
                  <a:cubicBezTo>
                    <a:pt x="732591" y="725782"/>
                    <a:pt x="736745" y="725091"/>
                    <a:pt x="746245" y="725091"/>
                  </a:cubicBezTo>
                  <a:cubicBezTo>
                    <a:pt x="764955" y="725091"/>
                    <a:pt x="755455" y="725348"/>
                    <a:pt x="767676" y="723602"/>
                  </a:cubicBezTo>
                  <a:cubicBezTo>
                    <a:pt x="770385" y="723215"/>
                    <a:pt x="772097" y="722712"/>
                    <a:pt x="772736" y="722412"/>
                  </a:cubicBezTo>
                  <a:cubicBezTo>
                    <a:pt x="773375" y="722112"/>
                    <a:pt x="773124" y="722107"/>
                    <a:pt x="773331" y="721816"/>
                  </a:cubicBezTo>
                  <a:cubicBezTo>
                    <a:pt x="773746" y="721236"/>
                    <a:pt x="775484" y="717763"/>
                    <a:pt x="779880" y="715566"/>
                  </a:cubicBezTo>
                  <a:cubicBezTo>
                    <a:pt x="784761" y="713125"/>
                    <a:pt x="788321" y="708488"/>
                    <a:pt x="789107" y="707529"/>
                  </a:cubicBezTo>
                  <a:lnTo>
                    <a:pt x="787619" y="686098"/>
                  </a:lnTo>
                  <a:lnTo>
                    <a:pt x="787619" y="685800"/>
                  </a:lnTo>
                  <a:cubicBezTo>
                    <a:pt x="787619" y="685800"/>
                    <a:pt x="787619" y="670407"/>
                    <a:pt x="787619" y="660202"/>
                  </a:cubicBezTo>
                  <a:cubicBezTo>
                    <a:pt x="787619" y="657518"/>
                    <a:pt x="787606" y="655630"/>
                    <a:pt x="788214" y="653653"/>
                  </a:cubicBezTo>
                  <a:cubicBezTo>
                    <a:pt x="788822" y="651676"/>
                    <a:pt x="790150" y="650099"/>
                    <a:pt x="791191" y="649188"/>
                  </a:cubicBezTo>
                  <a:cubicBezTo>
                    <a:pt x="793272" y="647367"/>
                    <a:pt x="795266" y="646052"/>
                    <a:pt x="800120" y="638770"/>
                  </a:cubicBezTo>
                  <a:cubicBezTo>
                    <a:pt x="802943" y="634537"/>
                    <a:pt x="805356" y="631847"/>
                    <a:pt x="809645" y="631329"/>
                  </a:cubicBezTo>
                  <a:cubicBezTo>
                    <a:pt x="811791" y="631070"/>
                    <a:pt x="813977" y="631728"/>
                    <a:pt x="815301" y="632817"/>
                  </a:cubicBezTo>
                  <a:cubicBezTo>
                    <a:pt x="816625" y="633906"/>
                    <a:pt x="817300" y="635232"/>
                    <a:pt x="817980" y="636389"/>
                  </a:cubicBezTo>
                  <a:cubicBezTo>
                    <a:pt x="819341" y="638703"/>
                    <a:pt x="820290" y="641077"/>
                    <a:pt x="821254" y="642938"/>
                  </a:cubicBezTo>
                  <a:cubicBezTo>
                    <a:pt x="822219" y="644798"/>
                    <a:pt x="823341" y="645916"/>
                    <a:pt x="823338" y="645914"/>
                  </a:cubicBezTo>
                  <a:cubicBezTo>
                    <a:pt x="824896" y="646693"/>
                    <a:pt x="825604" y="646932"/>
                    <a:pt x="826612" y="647402"/>
                  </a:cubicBezTo>
                  <a:cubicBezTo>
                    <a:pt x="827619" y="647872"/>
                    <a:pt x="829172" y="648771"/>
                    <a:pt x="830184" y="649784"/>
                  </a:cubicBezTo>
                  <a:cubicBezTo>
                    <a:pt x="832208" y="651808"/>
                    <a:pt x="833454" y="654044"/>
                    <a:pt x="838518" y="660797"/>
                  </a:cubicBezTo>
                  <a:cubicBezTo>
                    <a:pt x="843335" y="667219"/>
                    <a:pt x="846380" y="669377"/>
                    <a:pt x="850424" y="671215"/>
                  </a:cubicBezTo>
                  <a:cubicBezTo>
                    <a:pt x="854468" y="673053"/>
                    <a:pt x="860095" y="674548"/>
                    <a:pt x="868879" y="678061"/>
                  </a:cubicBezTo>
                  <a:cubicBezTo>
                    <a:pt x="872979" y="679701"/>
                    <a:pt x="875497" y="680221"/>
                    <a:pt x="876916" y="680442"/>
                  </a:cubicBezTo>
                  <a:cubicBezTo>
                    <a:pt x="878334" y="680663"/>
                    <a:pt x="878606" y="680746"/>
                    <a:pt x="879595" y="680442"/>
                  </a:cubicBezTo>
                  <a:cubicBezTo>
                    <a:pt x="881571" y="679834"/>
                    <a:pt x="886034" y="677466"/>
                    <a:pt x="895966" y="677466"/>
                  </a:cubicBezTo>
                  <a:cubicBezTo>
                    <a:pt x="900643" y="677466"/>
                    <a:pt x="902829" y="677698"/>
                    <a:pt x="904300" y="677763"/>
                  </a:cubicBezTo>
                  <a:cubicBezTo>
                    <a:pt x="905036" y="677796"/>
                    <a:pt x="905790" y="677657"/>
                    <a:pt x="906979" y="678061"/>
                  </a:cubicBezTo>
                  <a:cubicBezTo>
                    <a:pt x="907574" y="678263"/>
                    <a:pt x="908176" y="678943"/>
                    <a:pt x="908765" y="679549"/>
                  </a:cubicBezTo>
                  <a:cubicBezTo>
                    <a:pt x="908706" y="679488"/>
                    <a:pt x="908813" y="679286"/>
                    <a:pt x="908765" y="679252"/>
                  </a:cubicBezTo>
                  <a:cubicBezTo>
                    <a:pt x="909667" y="679558"/>
                    <a:pt x="912113" y="680206"/>
                    <a:pt x="917099" y="681038"/>
                  </a:cubicBezTo>
                  <a:cubicBezTo>
                    <a:pt x="922064" y="681865"/>
                    <a:pt x="925166" y="682249"/>
                    <a:pt x="926922" y="682228"/>
                  </a:cubicBezTo>
                  <a:cubicBezTo>
                    <a:pt x="928678" y="682208"/>
                    <a:pt x="929027" y="682084"/>
                    <a:pt x="929303" y="681931"/>
                  </a:cubicBezTo>
                  <a:cubicBezTo>
                    <a:pt x="929855" y="681624"/>
                    <a:pt x="932653" y="678730"/>
                    <a:pt x="939424" y="677763"/>
                  </a:cubicBezTo>
                  <a:cubicBezTo>
                    <a:pt x="942132" y="677376"/>
                    <a:pt x="943495" y="676986"/>
                    <a:pt x="943888" y="676870"/>
                  </a:cubicBezTo>
                  <a:cubicBezTo>
                    <a:pt x="943913" y="676863"/>
                    <a:pt x="944170" y="676876"/>
                    <a:pt x="944186" y="676870"/>
                  </a:cubicBezTo>
                  <a:cubicBezTo>
                    <a:pt x="944692" y="676278"/>
                    <a:pt x="945339" y="675289"/>
                    <a:pt x="946567" y="674489"/>
                  </a:cubicBezTo>
                  <a:cubicBezTo>
                    <a:pt x="948183" y="673437"/>
                    <a:pt x="950423" y="672559"/>
                    <a:pt x="954009" y="671215"/>
                  </a:cubicBezTo>
                  <a:cubicBezTo>
                    <a:pt x="959998" y="668969"/>
                    <a:pt x="962180" y="666471"/>
                    <a:pt x="964427" y="663476"/>
                  </a:cubicBezTo>
                  <a:cubicBezTo>
                    <a:pt x="966673" y="660480"/>
                    <a:pt x="968641" y="656371"/>
                    <a:pt x="973059" y="653058"/>
                  </a:cubicBezTo>
                  <a:cubicBezTo>
                    <a:pt x="975824" y="650984"/>
                    <a:pt x="978330" y="652125"/>
                    <a:pt x="981095" y="652165"/>
                  </a:cubicBezTo>
                  <a:lnTo>
                    <a:pt x="978119" y="650677"/>
                  </a:lnTo>
                  <a:cubicBezTo>
                    <a:pt x="978119" y="650677"/>
                    <a:pt x="979070" y="648341"/>
                    <a:pt x="980202" y="645914"/>
                  </a:cubicBezTo>
                  <a:cubicBezTo>
                    <a:pt x="981335" y="643487"/>
                    <a:pt x="982479" y="641029"/>
                    <a:pt x="983477" y="639366"/>
                  </a:cubicBezTo>
                  <a:cubicBezTo>
                    <a:pt x="984307" y="637982"/>
                    <a:pt x="985866" y="635812"/>
                    <a:pt x="987346" y="633413"/>
                  </a:cubicBezTo>
                  <a:cubicBezTo>
                    <a:pt x="988086" y="632213"/>
                    <a:pt x="988689" y="630986"/>
                    <a:pt x="989132" y="630138"/>
                  </a:cubicBezTo>
                  <a:cubicBezTo>
                    <a:pt x="989354" y="629715"/>
                    <a:pt x="989373" y="629387"/>
                    <a:pt x="989430" y="629245"/>
                  </a:cubicBezTo>
                  <a:cubicBezTo>
                    <a:pt x="989507" y="628745"/>
                    <a:pt x="989614" y="628194"/>
                    <a:pt x="989727" y="627757"/>
                  </a:cubicBezTo>
                  <a:cubicBezTo>
                    <a:pt x="989908" y="627064"/>
                    <a:pt x="990354" y="626261"/>
                    <a:pt x="990620" y="625376"/>
                  </a:cubicBezTo>
                  <a:cubicBezTo>
                    <a:pt x="991154" y="623605"/>
                    <a:pt x="991729" y="621394"/>
                    <a:pt x="992406" y="619125"/>
                  </a:cubicBezTo>
                  <a:cubicBezTo>
                    <a:pt x="993585" y="615179"/>
                    <a:pt x="994529" y="611211"/>
                    <a:pt x="994788" y="609302"/>
                  </a:cubicBezTo>
                  <a:cubicBezTo>
                    <a:pt x="992673" y="609402"/>
                    <a:pt x="989064" y="609807"/>
                    <a:pt x="983477" y="609600"/>
                  </a:cubicBezTo>
                  <a:cubicBezTo>
                    <a:pt x="976700" y="609349"/>
                    <a:pt x="971669" y="606750"/>
                    <a:pt x="968296" y="603647"/>
                  </a:cubicBezTo>
                  <a:cubicBezTo>
                    <a:pt x="964924" y="600544"/>
                    <a:pt x="963043" y="597108"/>
                    <a:pt x="962045" y="595313"/>
                  </a:cubicBezTo>
                  <a:cubicBezTo>
                    <a:pt x="960633" y="592771"/>
                    <a:pt x="958655" y="588545"/>
                    <a:pt x="956985" y="583704"/>
                  </a:cubicBezTo>
                  <a:cubicBezTo>
                    <a:pt x="955316" y="578863"/>
                    <a:pt x="953922" y="574328"/>
                    <a:pt x="954306" y="569714"/>
                  </a:cubicBezTo>
                  <a:cubicBezTo>
                    <a:pt x="954946" y="562036"/>
                    <a:pt x="960182" y="555890"/>
                    <a:pt x="965915" y="552450"/>
                  </a:cubicBezTo>
                  <a:cubicBezTo>
                    <a:pt x="966680" y="551991"/>
                    <a:pt x="970598" y="548183"/>
                    <a:pt x="974547" y="543818"/>
                  </a:cubicBezTo>
                  <a:cubicBezTo>
                    <a:pt x="978496" y="539453"/>
                    <a:pt x="982954" y="534171"/>
                    <a:pt x="986751" y="529531"/>
                  </a:cubicBezTo>
                  <a:cubicBezTo>
                    <a:pt x="994485" y="520078"/>
                    <a:pt x="995580" y="520340"/>
                    <a:pt x="999848" y="517624"/>
                  </a:cubicBezTo>
                  <a:cubicBezTo>
                    <a:pt x="1000241" y="517374"/>
                    <a:pt x="1001809" y="514656"/>
                    <a:pt x="1003122" y="511373"/>
                  </a:cubicBezTo>
                  <a:cubicBezTo>
                    <a:pt x="1004435" y="508091"/>
                    <a:pt x="1005371" y="504764"/>
                    <a:pt x="1008182" y="501551"/>
                  </a:cubicBezTo>
                  <a:cubicBezTo>
                    <a:pt x="1008144" y="501594"/>
                    <a:pt x="1009947" y="498930"/>
                    <a:pt x="1011754" y="495895"/>
                  </a:cubicBezTo>
                  <a:cubicBezTo>
                    <a:pt x="1013561" y="492861"/>
                    <a:pt x="1015750" y="489133"/>
                    <a:pt x="1018005" y="485180"/>
                  </a:cubicBezTo>
                  <a:cubicBezTo>
                    <a:pt x="1022515" y="477274"/>
                    <a:pt x="1026864" y="469211"/>
                    <a:pt x="1029316" y="465534"/>
                  </a:cubicBezTo>
                  <a:cubicBezTo>
                    <a:pt x="1031835" y="461756"/>
                    <a:pt x="1035148" y="458416"/>
                    <a:pt x="1037352" y="455414"/>
                  </a:cubicBezTo>
                  <a:cubicBezTo>
                    <a:pt x="1039557" y="452413"/>
                    <a:pt x="1040769" y="450063"/>
                    <a:pt x="1040627" y="447080"/>
                  </a:cubicBezTo>
                  <a:cubicBezTo>
                    <a:pt x="1040344" y="441144"/>
                    <a:pt x="1042393" y="435130"/>
                    <a:pt x="1044496" y="429816"/>
                  </a:cubicBezTo>
                  <a:cubicBezTo>
                    <a:pt x="1046600" y="424501"/>
                    <a:pt x="1048949" y="419344"/>
                    <a:pt x="1049259" y="418207"/>
                  </a:cubicBezTo>
                  <a:cubicBezTo>
                    <a:pt x="1049871" y="415963"/>
                    <a:pt x="1050944" y="411433"/>
                    <a:pt x="1051938" y="407194"/>
                  </a:cubicBezTo>
                  <a:cubicBezTo>
                    <a:pt x="1052435" y="405074"/>
                    <a:pt x="1052807" y="403156"/>
                    <a:pt x="1053128" y="401538"/>
                  </a:cubicBezTo>
                  <a:cubicBezTo>
                    <a:pt x="1053449" y="399920"/>
                    <a:pt x="1053724" y="398439"/>
                    <a:pt x="1053724" y="398859"/>
                  </a:cubicBezTo>
                  <a:cubicBezTo>
                    <a:pt x="1053724" y="397046"/>
                    <a:pt x="1054193" y="396211"/>
                    <a:pt x="1054617" y="395585"/>
                  </a:cubicBezTo>
                  <a:cubicBezTo>
                    <a:pt x="1055040" y="394959"/>
                    <a:pt x="1055679" y="394522"/>
                    <a:pt x="1056105" y="394097"/>
                  </a:cubicBezTo>
                  <a:cubicBezTo>
                    <a:pt x="1056955" y="393246"/>
                    <a:pt x="1057691" y="392248"/>
                    <a:pt x="1058784" y="391418"/>
                  </a:cubicBezTo>
                  <a:cubicBezTo>
                    <a:pt x="1060969" y="389757"/>
                    <a:pt x="1063808" y="388095"/>
                    <a:pt x="1066523" y="386358"/>
                  </a:cubicBezTo>
                  <a:cubicBezTo>
                    <a:pt x="1070628" y="383730"/>
                    <a:pt x="1072815" y="382323"/>
                    <a:pt x="1074560" y="381298"/>
                  </a:cubicBezTo>
                  <a:lnTo>
                    <a:pt x="1069797" y="355699"/>
                  </a:lnTo>
                  <a:lnTo>
                    <a:pt x="1069797" y="355402"/>
                  </a:lnTo>
                  <a:lnTo>
                    <a:pt x="1061760" y="338138"/>
                  </a:lnTo>
                  <a:lnTo>
                    <a:pt x="1045687" y="313730"/>
                  </a:lnTo>
                  <a:lnTo>
                    <a:pt x="1045389" y="313432"/>
                  </a:lnTo>
                  <a:cubicBezTo>
                    <a:pt x="1045389" y="313432"/>
                    <a:pt x="1042628" y="308288"/>
                    <a:pt x="1040031" y="302716"/>
                  </a:cubicBezTo>
                  <a:cubicBezTo>
                    <a:pt x="1038733" y="299931"/>
                    <a:pt x="1037476" y="296944"/>
                    <a:pt x="1036460" y="294382"/>
                  </a:cubicBezTo>
                  <a:cubicBezTo>
                    <a:pt x="1035443" y="291820"/>
                    <a:pt x="1034674" y="290312"/>
                    <a:pt x="1034674" y="287238"/>
                  </a:cubicBezTo>
                  <a:cubicBezTo>
                    <a:pt x="1034674" y="285854"/>
                    <a:pt x="1034099" y="279687"/>
                    <a:pt x="1033781" y="273844"/>
                  </a:cubicBezTo>
                  <a:cubicBezTo>
                    <a:pt x="1033462" y="268000"/>
                    <a:pt x="1033185" y="262617"/>
                    <a:pt x="1033185" y="260449"/>
                  </a:cubicBezTo>
                  <a:cubicBezTo>
                    <a:pt x="1033185" y="258943"/>
                    <a:pt x="1033500" y="258449"/>
                    <a:pt x="1033781" y="257473"/>
                  </a:cubicBezTo>
                  <a:cubicBezTo>
                    <a:pt x="1034061" y="256497"/>
                    <a:pt x="1034546" y="255387"/>
                    <a:pt x="1034971" y="254198"/>
                  </a:cubicBezTo>
                  <a:cubicBezTo>
                    <a:pt x="1035822" y="251820"/>
                    <a:pt x="1036824" y="248972"/>
                    <a:pt x="1037948" y="246162"/>
                  </a:cubicBezTo>
                  <a:cubicBezTo>
                    <a:pt x="1039072" y="243352"/>
                    <a:pt x="1040320" y="240406"/>
                    <a:pt x="1041222" y="238125"/>
                  </a:cubicBezTo>
                  <a:cubicBezTo>
                    <a:pt x="1042124" y="235844"/>
                    <a:pt x="1042696" y="234016"/>
                    <a:pt x="1042710" y="233958"/>
                  </a:cubicBezTo>
                  <a:cubicBezTo>
                    <a:pt x="1043600" y="230400"/>
                    <a:pt x="1045597" y="227709"/>
                    <a:pt x="1047473" y="224730"/>
                  </a:cubicBezTo>
                  <a:cubicBezTo>
                    <a:pt x="1049233" y="221935"/>
                    <a:pt x="1050551" y="219656"/>
                    <a:pt x="1050747" y="219373"/>
                  </a:cubicBezTo>
                  <a:cubicBezTo>
                    <a:pt x="1050747" y="219373"/>
                    <a:pt x="1051039" y="219084"/>
                    <a:pt x="1051045" y="219075"/>
                  </a:cubicBezTo>
                  <a:cubicBezTo>
                    <a:pt x="1051229" y="218747"/>
                    <a:pt x="1054481" y="213085"/>
                    <a:pt x="1058188" y="206871"/>
                  </a:cubicBezTo>
                  <a:cubicBezTo>
                    <a:pt x="1060096" y="203674"/>
                    <a:pt x="1062079" y="200619"/>
                    <a:pt x="1063844" y="197941"/>
                  </a:cubicBezTo>
                  <a:cubicBezTo>
                    <a:pt x="1064726" y="196603"/>
                    <a:pt x="1065464" y="195374"/>
                    <a:pt x="1066225" y="194370"/>
                  </a:cubicBezTo>
                  <a:cubicBezTo>
                    <a:pt x="1066987" y="193365"/>
                    <a:pt x="1067489" y="192701"/>
                    <a:pt x="1068904" y="191691"/>
                  </a:cubicBezTo>
                  <a:cubicBezTo>
                    <a:pt x="1070868" y="190288"/>
                    <a:pt x="1075896" y="184847"/>
                    <a:pt x="1082596" y="179487"/>
                  </a:cubicBezTo>
                  <a:cubicBezTo>
                    <a:pt x="1086758" y="176158"/>
                    <a:pt x="1086941" y="168952"/>
                    <a:pt x="1088549" y="162520"/>
                  </a:cubicBezTo>
                  <a:cubicBezTo>
                    <a:pt x="1089438" y="158965"/>
                    <a:pt x="1092178" y="157181"/>
                    <a:pt x="1094503" y="155972"/>
                  </a:cubicBezTo>
                  <a:cubicBezTo>
                    <a:pt x="1096827" y="154762"/>
                    <a:pt x="1099355" y="154004"/>
                    <a:pt x="1101944" y="153293"/>
                  </a:cubicBezTo>
                  <a:cubicBezTo>
                    <a:pt x="1107123" y="151870"/>
                    <a:pt x="1112957" y="150971"/>
                    <a:pt x="1114148" y="150614"/>
                  </a:cubicBezTo>
                  <a:cubicBezTo>
                    <a:pt x="1113721" y="150742"/>
                    <a:pt x="1115855" y="149083"/>
                    <a:pt x="1117124" y="147042"/>
                  </a:cubicBezTo>
                  <a:cubicBezTo>
                    <a:pt x="1118031" y="145585"/>
                    <a:pt x="1118293" y="144751"/>
                    <a:pt x="1118613" y="144066"/>
                  </a:cubicBezTo>
                  <a:cubicBezTo>
                    <a:pt x="1118478" y="142136"/>
                    <a:pt x="1116047" y="108449"/>
                    <a:pt x="1115636" y="102691"/>
                  </a:cubicBezTo>
                  <a:cubicBezTo>
                    <a:pt x="1115595" y="102112"/>
                    <a:pt x="1115669" y="102132"/>
                    <a:pt x="1115636" y="102096"/>
                  </a:cubicBezTo>
                  <a:cubicBezTo>
                    <a:pt x="1115603" y="102060"/>
                    <a:pt x="1115377" y="102056"/>
                    <a:pt x="1114743" y="101798"/>
                  </a:cubicBezTo>
                  <a:cubicBezTo>
                    <a:pt x="1114109" y="101541"/>
                    <a:pt x="1113197" y="101306"/>
                    <a:pt x="1112064" y="100905"/>
                  </a:cubicBezTo>
                  <a:cubicBezTo>
                    <a:pt x="1110932" y="100505"/>
                    <a:pt x="1109386" y="100089"/>
                    <a:pt x="1107897" y="98227"/>
                  </a:cubicBezTo>
                  <a:cubicBezTo>
                    <a:pt x="1105958" y="95803"/>
                    <a:pt x="1105656" y="93205"/>
                    <a:pt x="1105218" y="90190"/>
                  </a:cubicBezTo>
                  <a:cubicBezTo>
                    <a:pt x="1104780" y="87175"/>
                    <a:pt x="1104380" y="83024"/>
                    <a:pt x="1103135" y="76795"/>
                  </a:cubicBezTo>
                  <a:cubicBezTo>
                    <a:pt x="1101911" y="70677"/>
                    <a:pt x="1100678" y="68421"/>
                    <a:pt x="1099860" y="67270"/>
                  </a:cubicBezTo>
                  <a:cubicBezTo>
                    <a:pt x="1099043" y="66120"/>
                    <a:pt x="1097761" y="65226"/>
                    <a:pt x="1095098" y="62805"/>
                  </a:cubicBezTo>
                  <a:cubicBezTo>
                    <a:pt x="1090872" y="58964"/>
                    <a:pt x="1091053" y="53676"/>
                    <a:pt x="1091228" y="49411"/>
                  </a:cubicBezTo>
                  <a:cubicBezTo>
                    <a:pt x="1091403" y="45146"/>
                    <a:pt x="1091736" y="40956"/>
                    <a:pt x="1091526" y="39588"/>
                  </a:cubicBezTo>
                  <a:cubicBezTo>
                    <a:pt x="1090966" y="35947"/>
                    <a:pt x="1086176" y="25012"/>
                    <a:pt x="1077536" y="16371"/>
                  </a:cubicBezTo>
                  <a:cubicBezTo>
                    <a:pt x="1072425" y="11260"/>
                    <a:pt x="1070105" y="7034"/>
                    <a:pt x="1069202" y="3572"/>
                  </a:cubicBezTo>
                  <a:cubicBezTo>
                    <a:pt x="1069142" y="3342"/>
                    <a:pt x="1069249" y="3198"/>
                    <a:pt x="1069202" y="2977"/>
                  </a:cubicBezTo>
                  <a:lnTo>
                    <a:pt x="1034376" y="0"/>
                  </a:lnTo>
                  <a:lnTo>
                    <a:pt x="10334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88" name="Serbest Form: Şekil 613">
              <a:extLst>
                <a:ext uri="{FF2B5EF4-FFF2-40B4-BE49-F238E27FC236}">
                  <a16:creationId xmlns:a16="http://schemas.microsoft.com/office/drawing/2014/main" id="{69C21CC3-B2AF-9C51-18F9-EC35960C07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9749" y="3760291"/>
              <a:ext cx="436365" cy="677763"/>
            </a:xfrm>
            <a:custGeom>
              <a:avLst/>
              <a:gdLst>
                <a:gd name="connsiteX0" fmla="*/ 235447 w 436365"/>
                <a:gd name="connsiteY0" fmla="*/ 0 h 677763"/>
                <a:gd name="connsiteX1" fmla="*/ 234852 w 436365"/>
                <a:gd name="connsiteY1" fmla="*/ 893 h 677763"/>
                <a:gd name="connsiteX2" fmla="*/ 209551 w 436365"/>
                <a:gd name="connsiteY2" fmla="*/ 34528 h 677763"/>
                <a:gd name="connsiteX3" fmla="*/ 208956 w 436365"/>
                <a:gd name="connsiteY3" fmla="*/ 35421 h 677763"/>
                <a:gd name="connsiteX4" fmla="*/ 208063 w 436365"/>
                <a:gd name="connsiteY4" fmla="*/ 36016 h 677763"/>
                <a:gd name="connsiteX5" fmla="*/ 164605 w 436365"/>
                <a:gd name="connsiteY5" fmla="*/ 58936 h 677763"/>
                <a:gd name="connsiteX6" fmla="*/ 162819 w 436365"/>
                <a:gd name="connsiteY6" fmla="*/ 55662 h 677763"/>
                <a:gd name="connsiteX7" fmla="*/ 161331 w 436365"/>
                <a:gd name="connsiteY7" fmla="*/ 58638 h 677763"/>
                <a:gd name="connsiteX8" fmla="*/ 152997 w 436365"/>
                <a:gd name="connsiteY8" fmla="*/ 66080 h 677763"/>
                <a:gd name="connsiteX9" fmla="*/ 140793 w 436365"/>
                <a:gd name="connsiteY9" fmla="*/ 69056 h 677763"/>
                <a:gd name="connsiteX10" fmla="*/ 135137 w 436365"/>
                <a:gd name="connsiteY10" fmla="*/ 71140 h 677763"/>
                <a:gd name="connsiteX11" fmla="*/ 134244 w 436365"/>
                <a:gd name="connsiteY11" fmla="*/ 71735 h 677763"/>
                <a:gd name="connsiteX12" fmla="*/ 124719 w 436365"/>
                <a:gd name="connsiteY12" fmla="*/ 93464 h 677763"/>
                <a:gd name="connsiteX13" fmla="*/ 110729 w 436365"/>
                <a:gd name="connsiteY13" fmla="*/ 105668 h 677763"/>
                <a:gd name="connsiteX14" fmla="*/ 110432 w 436365"/>
                <a:gd name="connsiteY14" fmla="*/ 105966 h 677763"/>
                <a:gd name="connsiteX15" fmla="*/ 110134 w 436365"/>
                <a:gd name="connsiteY15" fmla="*/ 106561 h 677763"/>
                <a:gd name="connsiteX16" fmla="*/ 108051 w 436365"/>
                <a:gd name="connsiteY16" fmla="*/ 109538 h 677763"/>
                <a:gd name="connsiteX17" fmla="*/ 102395 w 436365"/>
                <a:gd name="connsiteY17" fmla="*/ 118467 h 677763"/>
                <a:gd name="connsiteX18" fmla="*/ 95251 w 436365"/>
                <a:gd name="connsiteY18" fmla="*/ 130671 h 677763"/>
                <a:gd name="connsiteX19" fmla="*/ 95251 w 436365"/>
                <a:gd name="connsiteY19" fmla="*/ 130969 h 677763"/>
                <a:gd name="connsiteX20" fmla="*/ 91679 w 436365"/>
                <a:gd name="connsiteY20" fmla="*/ 136327 h 677763"/>
                <a:gd name="connsiteX21" fmla="*/ 88108 w 436365"/>
                <a:gd name="connsiteY21" fmla="*/ 142577 h 677763"/>
                <a:gd name="connsiteX22" fmla="*/ 86024 w 436365"/>
                <a:gd name="connsiteY22" fmla="*/ 148233 h 677763"/>
                <a:gd name="connsiteX23" fmla="*/ 83047 w 436365"/>
                <a:gd name="connsiteY23" fmla="*/ 156270 h 677763"/>
                <a:gd name="connsiteX24" fmla="*/ 80071 w 436365"/>
                <a:gd name="connsiteY24" fmla="*/ 164009 h 677763"/>
                <a:gd name="connsiteX25" fmla="*/ 79178 w 436365"/>
                <a:gd name="connsiteY25" fmla="*/ 166688 h 677763"/>
                <a:gd name="connsiteX26" fmla="*/ 78880 w 436365"/>
                <a:gd name="connsiteY26" fmla="*/ 166985 h 677763"/>
                <a:gd name="connsiteX27" fmla="*/ 79476 w 436365"/>
                <a:gd name="connsiteY27" fmla="*/ 179784 h 677763"/>
                <a:gd name="connsiteX28" fmla="*/ 80369 w 436365"/>
                <a:gd name="connsiteY28" fmla="*/ 193774 h 677763"/>
                <a:gd name="connsiteX29" fmla="*/ 81559 w 436365"/>
                <a:gd name="connsiteY29" fmla="*/ 197346 h 677763"/>
                <a:gd name="connsiteX30" fmla="*/ 84833 w 436365"/>
                <a:gd name="connsiteY30" fmla="*/ 205085 h 677763"/>
                <a:gd name="connsiteX31" fmla="*/ 89596 w 436365"/>
                <a:gd name="connsiteY31" fmla="*/ 214908 h 677763"/>
                <a:gd name="connsiteX32" fmla="*/ 89894 w 436365"/>
                <a:gd name="connsiteY32" fmla="*/ 215503 h 677763"/>
                <a:gd name="connsiteX33" fmla="*/ 105669 w 436365"/>
                <a:gd name="connsiteY33" fmla="*/ 239316 h 677763"/>
                <a:gd name="connsiteX34" fmla="*/ 105967 w 436365"/>
                <a:gd name="connsiteY34" fmla="*/ 239613 h 677763"/>
                <a:gd name="connsiteX35" fmla="*/ 106265 w 436365"/>
                <a:gd name="connsiteY35" fmla="*/ 239911 h 677763"/>
                <a:gd name="connsiteX36" fmla="*/ 114599 w 436365"/>
                <a:gd name="connsiteY36" fmla="*/ 258068 h 677763"/>
                <a:gd name="connsiteX37" fmla="*/ 114897 w 436365"/>
                <a:gd name="connsiteY37" fmla="*/ 258663 h 677763"/>
                <a:gd name="connsiteX38" fmla="*/ 114897 w 436365"/>
                <a:gd name="connsiteY38" fmla="*/ 259259 h 677763"/>
                <a:gd name="connsiteX39" fmla="*/ 120552 w 436365"/>
                <a:gd name="connsiteY39" fmla="*/ 289620 h 677763"/>
                <a:gd name="connsiteX40" fmla="*/ 121147 w 436365"/>
                <a:gd name="connsiteY40" fmla="*/ 292894 h 677763"/>
                <a:gd name="connsiteX41" fmla="*/ 118171 w 436365"/>
                <a:gd name="connsiteY41" fmla="*/ 294382 h 677763"/>
                <a:gd name="connsiteX42" fmla="*/ 107753 w 436365"/>
                <a:gd name="connsiteY42" fmla="*/ 300930 h 677763"/>
                <a:gd name="connsiteX43" fmla="*/ 100907 w 436365"/>
                <a:gd name="connsiteY43" fmla="*/ 305693 h 677763"/>
                <a:gd name="connsiteX44" fmla="*/ 99121 w 436365"/>
                <a:gd name="connsiteY44" fmla="*/ 306884 h 677763"/>
                <a:gd name="connsiteX45" fmla="*/ 98823 w 436365"/>
                <a:gd name="connsiteY45" fmla="*/ 309860 h 677763"/>
                <a:gd name="connsiteX46" fmla="*/ 97335 w 436365"/>
                <a:gd name="connsiteY46" fmla="*/ 316111 h 677763"/>
                <a:gd name="connsiteX47" fmla="*/ 94656 w 436365"/>
                <a:gd name="connsiteY47" fmla="*/ 327422 h 677763"/>
                <a:gd name="connsiteX48" fmla="*/ 89596 w 436365"/>
                <a:gd name="connsiteY48" fmla="*/ 339923 h 677763"/>
                <a:gd name="connsiteX49" fmla="*/ 86322 w 436365"/>
                <a:gd name="connsiteY49" fmla="*/ 353020 h 677763"/>
                <a:gd name="connsiteX50" fmla="*/ 80964 w 436365"/>
                <a:gd name="connsiteY50" fmla="*/ 367605 h 677763"/>
                <a:gd name="connsiteX51" fmla="*/ 73522 w 436365"/>
                <a:gd name="connsiteY51" fmla="*/ 377130 h 677763"/>
                <a:gd name="connsiteX52" fmla="*/ 62211 w 436365"/>
                <a:gd name="connsiteY52" fmla="*/ 396478 h 677763"/>
                <a:gd name="connsiteX53" fmla="*/ 55961 w 436365"/>
                <a:gd name="connsiteY53" fmla="*/ 407194 h 677763"/>
                <a:gd name="connsiteX54" fmla="*/ 51496 w 436365"/>
                <a:gd name="connsiteY54" fmla="*/ 414338 h 677763"/>
                <a:gd name="connsiteX55" fmla="*/ 48222 w 436365"/>
                <a:gd name="connsiteY55" fmla="*/ 421481 h 677763"/>
                <a:gd name="connsiteX56" fmla="*/ 41078 w 436365"/>
                <a:gd name="connsiteY56" fmla="*/ 432197 h 677763"/>
                <a:gd name="connsiteX57" fmla="*/ 30362 w 436365"/>
                <a:gd name="connsiteY57" fmla="*/ 442317 h 677763"/>
                <a:gd name="connsiteX58" fmla="*/ 17861 w 436365"/>
                <a:gd name="connsiteY58" fmla="*/ 456902 h 677763"/>
                <a:gd name="connsiteX59" fmla="*/ 6847 w 436365"/>
                <a:gd name="connsiteY59" fmla="*/ 467023 h 677763"/>
                <a:gd name="connsiteX60" fmla="*/ 1 w 436365"/>
                <a:gd name="connsiteY60" fmla="*/ 477143 h 677763"/>
                <a:gd name="connsiteX61" fmla="*/ 2383 w 436365"/>
                <a:gd name="connsiteY61" fmla="*/ 486966 h 677763"/>
                <a:gd name="connsiteX62" fmla="*/ 6550 w 436365"/>
                <a:gd name="connsiteY62" fmla="*/ 497384 h 677763"/>
                <a:gd name="connsiteX63" fmla="*/ 10717 w 436365"/>
                <a:gd name="connsiteY63" fmla="*/ 503337 h 677763"/>
                <a:gd name="connsiteX64" fmla="*/ 19944 w 436365"/>
                <a:gd name="connsiteY64" fmla="*/ 506611 h 677763"/>
                <a:gd name="connsiteX65" fmla="*/ 32148 w 436365"/>
                <a:gd name="connsiteY65" fmla="*/ 506313 h 677763"/>
                <a:gd name="connsiteX66" fmla="*/ 38101 w 436365"/>
                <a:gd name="connsiteY66" fmla="*/ 508099 h 677763"/>
                <a:gd name="connsiteX67" fmla="*/ 40780 w 436365"/>
                <a:gd name="connsiteY67" fmla="*/ 514350 h 677763"/>
                <a:gd name="connsiteX68" fmla="*/ 37804 w 436365"/>
                <a:gd name="connsiteY68" fmla="*/ 528340 h 677763"/>
                <a:gd name="connsiteX69" fmla="*/ 35720 w 436365"/>
                <a:gd name="connsiteY69" fmla="*/ 534591 h 677763"/>
                <a:gd name="connsiteX70" fmla="*/ 35125 w 436365"/>
                <a:gd name="connsiteY70" fmla="*/ 536674 h 677763"/>
                <a:gd name="connsiteX71" fmla="*/ 34529 w 436365"/>
                <a:gd name="connsiteY71" fmla="*/ 539353 h 677763"/>
                <a:gd name="connsiteX72" fmla="*/ 33636 w 436365"/>
                <a:gd name="connsiteY72" fmla="*/ 541139 h 677763"/>
                <a:gd name="connsiteX73" fmla="*/ 31553 w 436365"/>
                <a:gd name="connsiteY73" fmla="*/ 545009 h 677763"/>
                <a:gd name="connsiteX74" fmla="*/ 27683 w 436365"/>
                <a:gd name="connsiteY74" fmla="*/ 550962 h 677763"/>
                <a:gd name="connsiteX75" fmla="*/ 25004 w 436365"/>
                <a:gd name="connsiteY75" fmla="*/ 556617 h 677763"/>
                <a:gd name="connsiteX76" fmla="*/ 24111 w 436365"/>
                <a:gd name="connsiteY76" fmla="*/ 558403 h 677763"/>
                <a:gd name="connsiteX77" fmla="*/ 29172 w 436365"/>
                <a:gd name="connsiteY77" fmla="*/ 561677 h 677763"/>
                <a:gd name="connsiteX78" fmla="*/ 29172 w 436365"/>
                <a:gd name="connsiteY78" fmla="*/ 561975 h 677763"/>
                <a:gd name="connsiteX79" fmla="*/ 46733 w 436365"/>
                <a:gd name="connsiteY79" fmla="*/ 584597 h 677763"/>
                <a:gd name="connsiteX80" fmla="*/ 52389 w 436365"/>
                <a:gd name="connsiteY80" fmla="*/ 592931 h 677763"/>
                <a:gd name="connsiteX81" fmla="*/ 57449 w 436365"/>
                <a:gd name="connsiteY81" fmla="*/ 606326 h 677763"/>
                <a:gd name="connsiteX82" fmla="*/ 65486 w 436365"/>
                <a:gd name="connsiteY82" fmla="*/ 630436 h 677763"/>
                <a:gd name="connsiteX83" fmla="*/ 78880 w 436365"/>
                <a:gd name="connsiteY83" fmla="*/ 650974 h 677763"/>
                <a:gd name="connsiteX84" fmla="*/ 79476 w 436365"/>
                <a:gd name="connsiteY84" fmla="*/ 651570 h 677763"/>
                <a:gd name="connsiteX85" fmla="*/ 79773 w 436365"/>
                <a:gd name="connsiteY85" fmla="*/ 652463 h 677763"/>
                <a:gd name="connsiteX86" fmla="*/ 81559 w 436365"/>
                <a:gd name="connsiteY86" fmla="*/ 673894 h 677763"/>
                <a:gd name="connsiteX87" fmla="*/ 81559 w 436365"/>
                <a:gd name="connsiteY87" fmla="*/ 675680 h 677763"/>
                <a:gd name="connsiteX88" fmla="*/ 95251 w 436365"/>
                <a:gd name="connsiteY88" fmla="*/ 674489 h 677763"/>
                <a:gd name="connsiteX89" fmla="*/ 126208 w 436365"/>
                <a:gd name="connsiteY89" fmla="*/ 677763 h 677763"/>
                <a:gd name="connsiteX90" fmla="*/ 178893 w 436365"/>
                <a:gd name="connsiteY90" fmla="*/ 677763 h 677763"/>
                <a:gd name="connsiteX91" fmla="*/ 236638 w 436365"/>
                <a:gd name="connsiteY91" fmla="*/ 675977 h 677763"/>
                <a:gd name="connsiteX92" fmla="*/ 254200 w 436365"/>
                <a:gd name="connsiteY92" fmla="*/ 672703 h 677763"/>
                <a:gd name="connsiteX93" fmla="*/ 264320 w 436365"/>
                <a:gd name="connsiteY93" fmla="*/ 664964 h 677763"/>
                <a:gd name="connsiteX94" fmla="*/ 278905 w 436365"/>
                <a:gd name="connsiteY94" fmla="*/ 648593 h 677763"/>
                <a:gd name="connsiteX95" fmla="*/ 308671 w 436365"/>
                <a:gd name="connsiteY95" fmla="*/ 629245 h 677763"/>
                <a:gd name="connsiteX96" fmla="*/ 320875 w 436365"/>
                <a:gd name="connsiteY96" fmla="*/ 617041 h 677763"/>
                <a:gd name="connsiteX97" fmla="*/ 339329 w 436365"/>
                <a:gd name="connsiteY97" fmla="*/ 600373 h 677763"/>
                <a:gd name="connsiteX98" fmla="*/ 355998 w 436365"/>
                <a:gd name="connsiteY98" fmla="*/ 590550 h 677763"/>
                <a:gd name="connsiteX99" fmla="*/ 366416 w 436365"/>
                <a:gd name="connsiteY99" fmla="*/ 585192 h 677763"/>
                <a:gd name="connsiteX100" fmla="*/ 367309 w 436365"/>
                <a:gd name="connsiteY100" fmla="*/ 584597 h 677763"/>
                <a:gd name="connsiteX101" fmla="*/ 386954 w 436365"/>
                <a:gd name="connsiteY101" fmla="*/ 569714 h 677763"/>
                <a:gd name="connsiteX102" fmla="*/ 387550 w 436365"/>
                <a:gd name="connsiteY102" fmla="*/ 569416 h 677763"/>
                <a:gd name="connsiteX103" fmla="*/ 388145 w 436365"/>
                <a:gd name="connsiteY103" fmla="*/ 569119 h 677763"/>
                <a:gd name="connsiteX104" fmla="*/ 405111 w 436365"/>
                <a:gd name="connsiteY104" fmla="*/ 563166 h 677763"/>
                <a:gd name="connsiteX105" fmla="*/ 418506 w 436365"/>
                <a:gd name="connsiteY105" fmla="*/ 558998 h 677763"/>
                <a:gd name="connsiteX106" fmla="*/ 428924 w 436365"/>
                <a:gd name="connsiteY106" fmla="*/ 556915 h 677763"/>
                <a:gd name="connsiteX107" fmla="*/ 433686 w 436365"/>
                <a:gd name="connsiteY107" fmla="*/ 558998 h 677763"/>
                <a:gd name="connsiteX108" fmla="*/ 436365 w 436365"/>
                <a:gd name="connsiteY108" fmla="*/ 546497 h 677763"/>
                <a:gd name="connsiteX109" fmla="*/ 421185 w 436365"/>
                <a:gd name="connsiteY109" fmla="*/ 527149 h 677763"/>
                <a:gd name="connsiteX110" fmla="*/ 392610 w 436365"/>
                <a:gd name="connsiteY110" fmla="*/ 527149 h 677763"/>
                <a:gd name="connsiteX111" fmla="*/ 376239 w 436365"/>
                <a:gd name="connsiteY111" fmla="*/ 535186 h 677763"/>
                <a:gd name="connsiteX112" fmla="*/ 374751 w 436365"/>
                <a:gd name="connsiteY112" fmla="*/ 536079 h 677763"/>
                <a:gd name="connsiteX113" fmla="*/ 372965 w 436365"/>
                <a:gd name="connsiteY113" fmla="*/ 535484 h 677763"/>
                <a:gd name="connsiteX114" fmla="*/ 358677 w 436365"/>
                <a:gd name="connsiteY114" fmla="*/ 531912 h 677763"/>
                <a:gd name="connsiteX115" fmla="*/ 355701 w 436365"/>
                <a:gd name="connsiteY115" fmla="*/ 531316 h 677763"/>
                <a:gd name="connsiteX116" fmla="*/ 355105 w 436365"/>
                <a:gd name="connsiteY116" fmla="*/ 528340 h 677763"/>
                <a:gd name="connsiteX117" fmla="*/ 349152 w 436365"/>
                <a:gd name="connsiteY117" fmla="*/ 500658 h 677763"/>
                <a:gd name="connsiteX118" fmla="*/ 348854 w 436365"/>
                <a:gd name="connsiteY118" fmla="*/ 499467 h 677763"/>
                <a:gd name="connsiteX119" fmla="*/ 349152 w 436365"/>
                <a:gd name="connsiteY119" fmla="*/ 497979 h 677763"/>
                <a:gd name="connsiteX120" fmla="*/ 357189 w 436365"/>
                <a:gd name="connsiteY120" fmla="*/ 474762 h 677763"/>
                <a:gd name="connsiteX121" fmla="*/ 353319 w 436365"/>
                <a:gd name="connsiteY121" fmla="*/ 446187 h 677763"/>
                <a:gd name="connsiteX122" fmla="*/ 294086 w 436365"/>
                <a:gd name="connsiteY122" fmla="*/ 438150 h 677763"/>
                <a:gd name="connsiteX123" fmla="*/ 293788 w 436365"/>
                <a:gd name="connsiteY123" fmla="*/ 438150 h 677763"/>
                <a:gd name="connsiteX124" fmla="*/ 293193 w 436365"/>
                <a:gd name="connsiteY124" fmla="*/ 438150 h 677763"/>
                <a:gd name="connsiteX125" fmla="*/ 229494 w 436365"/>
                <a:gd name="connsiteY125" fmla="*/ 416421 h 677763"/>
                <a:gd name="connsiteX126" fmla="*/ 228899 w 436365"/>
                <a:gd name="connsiteY126" fmla="*/ 416123 h 677763"/>
                <a:gd name="connsiteX127" fmla="*/ 228304 w 436365"/>
                <a:gd name="connsiteY127" fmla="*/ 415826 h 677763"/>
                <a:gd name="connsiteX128" fmla="*/ 194669 w 436365"/>
                <a:gd name="connsiteY128" fmla="*/ 391716 h 677763"/>
                <a:gd name="connsiteX129" fmla="*/ 192585 w 436365"/>
                <a:gd name="connsiteY129" fmla="*/ 390227 h 677763"/>
                <a:gd name="connsiteX130" fmla="*/ 192585 w 436365"/>
                <a:gd name="connsiteY130" fmla="*/ 387846 h 677763"/>
                <a:gd name="connsiteX131" fmla="*/ 192585 w 436365"/>
                <a:gd name="connsiteY131" fmla="*/ 366117 h 677763"/>
                <a:gd name="connsiteX132" fmla="*/ 197943 w 436365"/>
                <a:gd name="connsiteY132" fmla="*/ 357485 h 677763"/>
                <a:gd name="connsiteX133" fmla="*/ 207170 w 436365"/>
                <a:gd name="connsiteY133" fmla="*/ 351830 h 677763"/>
                <a:gd name="connsiteX134" fmla="*/ 216993 w 436365"/>
                <a:gd name="connsiteY134" fmla="*/ 347663 h 677763"/>
                <a:gd name="connsiteX135" fmla="*/ 222946 w 436365"/>
                <a:gd name="connsiteY135" fmla="*/ 346174 h 677763"/>
                <a:gd name="connsiteX136" fmla="*/ 224434 w 436365"/>
                <a:gd name="connsiteY136" fmla="*/ 343198 h 677763"/>
                <a:gd name="connsiteX137" fmla="*/ 228304 w 436365"/>
                <a:gd name="connsiteY137" fmla="*/ 331887 h 677763"/>
                <a:gd name="connsiteX138" fmla="*/ 232471 w 436365"/>
                <a:gd name="connsiteY138" fmla="*/ 314623 h 677763"/>
                <a:gd name="connsiteX139" fmla="*/ 233066 w 436365"/>
                <a:gd name="connsiteY139" fmla="*/ 311051 h 677763"/>
                <a:gd name="connsiteX140" fmla="*/ 236638 w 436365"/>
                <a:gd name="connsiteY140" fmla="*/ 310753 h 677763"/>
                <a:gd name="connsiteX141" fmla="*/ 278012 w 436365"/>
                <a:gd name="connsiteY141" fmla="*/ 307479 h 677763"/>
                <a:gd name="connsiteX142" fmla="*/ 300932 w 436365"/>
                <a:gd name="connsiteY142" fmla="*/ 275927 h 677763"/>
                <a:gd name="connsiteX143" fmla="*/ 300932 w 436365"/>
                <a:gd name="connsiteY143" fmla="*/ 275630 h 677763"/>
                <a:gd name="connsiteX144" fmla="*/ 309564 w 436365"/>
                <a:gd name="connsiteY144" fmla="*/ 247055 h 677763"/>
                <a:gd name="connsiteX145" fmla="*/ 309564 w 436365"/>
                <a:gd name="connsiteY145" fmla="*/ 246757 h 677763"/>
                <a:gd name="connsiteX146" fmla="*/ 319089 w 436365"/>
                <a:gd name="connsiteY146" fmla="*/ 216694 h 677763"/>
                <a:gd name="connsiteX147" fmla="*/ 319386 w 436365"/>
                <a:gd name="connsiteY147" fmla="*/ 216396 h 677763"/>
                <a:gd name="connsiteX148" fmla="*/ 319684 w 436365"/>
                <a:gd name="connsiteY148" fmla="*/ 215801 h 677763"/>
                <a:gd name="connsiteX149" fmla="*/ 331590 w 436365"/>
                <a:gd name="connsiteY149" fmla="*/ 195263 h 677763"/>
                <a:gd name="connsiteX150" fmla="*/ 334865 w 436365"/>
                <a:gd name="connsiteY150" fmla="*/ 197346 h 677763"/>
                <a:gd name="connsiteX151" fmla="*/ 331590 w 436365"/>
                <a:gd name="connsiteY151" fmla="*/ 194072 h 677763"/>
                <a:gd name="connsiteX152" fmla="*/ 325637 w 436365"/>
                <a:gd name="connsiteY152" fmla="*/ 185738 h 677763"/>
                <a:gd name="connsiteX153" fmla="*/ 319386 w 436365"/>
                <a:gd name="connsiteY153" fmla="*/ 174724 h 677763"/>
                <a:gd name="connsiteX154" fmla="*/ 319089 w 436365"/>
                <a:gd name="connsiteY154" fmla="*/ 174129 h 677763"/>
                <a:gd name="connsiteX155" fmla="*/ 319089 w 436365"/>
                <a:gd name="connsiteY155" fmla="*/ 173236 h 677763"/>
                <a:gd name="connsiteX156" fmla="*/ 310457 w 436365"/>
                <a:gd name="connsiteY156" fmla="*/ 130373 h 677763"/>
                <a:gd name="connsiteX157" fmla="*/ 305992 w 436365"/>
                <a:gd name="connsiteY157" fmla="*/ 111323 h 677763"/>
                <a:gd name="connsiteX158" fmla="*/ 303313 w 436365"/>
                <a:gd name="connsiteY158" fmla="*/ 102691 h 677763"/>
                <a:gd name="connsiteX159" fmla="*/ 301527 w 436365"/>
                <a:gd name="connsiteY159" fmla="*/ 99417 h 677763"/>
                <a:gd name="connsiteX160" fmla="*/ 297658 w 436365"/>
                <a:gd name="connsiteY160" fmla="*/ 89892 h 677763"/>
                <a:gd name="connsiteX161" fmla="*/ 297955 w 436365"/>
                <a:gd name="connsiteY161" fmla="*/ 78581 h 677763"/>
                <a:gd name="connsiteX162" fmla="*/ 299741 w 436365"/>
                <a:gd name="connsiteY162" fmla="*/ 59531 h 677763"/>
                <a:gd name="connsiteX163" fmla="*/ 298551 w 436365"/>
                <a:gd name="connsiteY163" fmla="*/ 37207 h 677763"/>
                <a:gd name="connsiteX164" fmla="*/ 297658 w 436365"/>
                <a:gd name="connsiteY164" fmla="*/ 23217 h 677763"/>
                <a:gd name="connsiteX165" fmla="*/ 286347 w 436365"/>
                <a:gd name="connsiteY165" fmla="*/ 19645 h 677763"/>
                <a:gd name="connsiteX166" fmla="*/ 266999 w 436365"/>
                <a:gd name="connsiteY166" fmla="*/ 14883 h 677763"/>
                <a:gd name="connsiteX167" fmla="*/ 256879 w 436365"/>
                <a:gd name="connsiteY167" fmla="*/ 12204 h 677763"/>
                <a:gd name="connsiteX168" fmla="*/ 245865 w 436365"/>
                <a:gd name="connsiteY168" fmla="*/ 6548 h 677763"/>
                <a:gd name="connsiteX169" fmla="*/ 235447 w 436365"/>
                <a:gd name="connsiteY169" fmla="*/ 0 h 6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436365" h="677763">
                  <a:moveTo>
                    <a:pt x="235447" y="0"/>
                  </a:moveTo>
                  <a:lnTo>
                    <a:pt x="234852" y="893"/>
                  </a:lnTo>
                  <a:lnTo>
                    <a:pt x="209551" y="34528"/>
                  </a:lnTo>
                  <a:lnTo>
                    <a:pt x="208956" y="35421"/>
                  </a:lnTo>
                  <a:lnTo>
                    <a:pt x="208063" y="36016"/>
                  </a:lnTo>
                  <a:lnTo>
                    <a:pt x="164605" y="58936"/>
                  </a:lnTo>
                  <a:lnTo>
                    <a:pt x="162819" y="55662"/>
                  </a:lnTo>
                  <a:cubicBezTo>
                    <a:pt x="162338" y="56654"/>
                    <a:pt x="162279" y="57114"/>
                    <a:pt x="161331" y="58638"/>
                  </a:cubicBezTo>
                  <a:cubicBezTo>
                    <a:pt x="159624" y="61381"/>
                    <a:pt x="157675" y="64676"/>
                    <a:pt x="152997" y="66080"/>
                  </a:cubicBezTo>
                  <a:cubicBezTo>
                    <a:pt x="149936" y="66998"/>
                    <a:pt x="145288" y="67821"/>
                    <a:pt x="140793" y="69056"/>
                  </a:cubicBezTo>
                  <a:cubicBezTo>
                    <a:pt x="138545" y="69674"/>
                    <a:pt x="136413" y="70476"/>
                    <a:pt x="135137" y="71140"/>
                  </a:cubicBezTo>
                  <a:cubicBezTo>
                    <a:pt x="134499" y="71472"/>
                    <a:pt x="134340" y="71693"/>
                    <a:pt x="134244" y="71735"/>
                  </a:cubicBezTo>
                  <a:cubicBezTo>
                    <a:pt x="133387" y="75896"/>
                    <a:pt x="133014" y="86828"/>
                    <a:pt x="124719" y="93464"/>
                  </a:cubicBezTo>
                  <a:cubicBezTo>
                    <a:pt x="118818" y="98185"/>
                    <a:pt x="114630" y="102795"/>
                    <a:pt x="110729" y="105668"/>
                  </a:cubicBezTo>
                  <a:cubicBezTo>
                    <a:pt x="110819" y="105550"/>
                    <a:pt x="110767" y="105726"/>
                    <a:pt x="110432" y="105966"/>
                  </a:cubicBezTo>
                  <a:cubicBezTo>
                    <a:pt x="110316" y="106104"/>
                    <a:pt x="110304" y="106337"/>
                    <a:pt x="110134" y="106561"/>
                  </a:cubicBezTo>
                  <a:cubicBezTo>
                    <a:pt x="109582" y="107289"/>
                    <a:pt x="108863" y="108305"/>
                    <a:pt x="108051" y="109538"/>
                  </a:cubicBezTo>
                  <a:cubicBezTo>
                    <a:pt x="106426" y="112002"/>
                    <a:pt x="104262" y="115339"/>
                    <a:pt x="102395" y="118467"/>
                  </a:cubicBezTo>
                  <a:cubicBezTo>
                    <a:pt x="98662" y="124725"/>
                    <a:pt x="95251" y="130671"/>
                    <a:pt x="95251" y="130671"/>
                  </a:cubicBezTo>
                  <a:lnTo>
                    <a:pt x="95251" y="130969"/>
                  </a:lnTo>
                  <a:cubicBezTo>
                    <a:pt x="95251" y="130969"/>
                    <a:pt x="93418" y="133565"/>
                    <a:pt x="91679" y="136327"/>
                  </a:cubicBezTo>
                  <a:cubicBezTo>
                    <a:pt x="89941" y="139089"/>
                    <a:pt x="88069" y="142733"/>
                    <a:pt x="88108" y="142577"/>
                  </a:cubicBezTo>
                  <a:cubicBezTo>
                    <a:pt x="87697" y="144220"/>
                    <a:pt x="86956" y="145877"/>
                    <a:pt x="86024" y="148233"/>
                  </a:cubicBezTo>
                  <a:cubicBezTo>
                    <a:pt x="85092" y="150589"/>
                    <a:pt x="84156" y="153498"/>
                    <a:pt x="83047" y="156270"/>
                  </a:cubicBezTo>
                  <a:cubicBezTo>
                    <a:pt x="81939" y="159041"/>
                    <a:pt x="80841" y="161855"/>
                    <a:pt x="80071" y="164009"/>
                  </a:cubicBezTo>
                  <a:cubicBezTo>
                    <a:pt x="79685" y="165085"/>
                    <a:pt x="79366" y="166034"/>
                    <a:pt x="79178" y="166688"/>
                  </a:cubicBezTo>
                  <a:cubicBezTo>
                    <a:pt x="79121" y="166883"/>
                    <a:pt x="78922" y="166858"/>
                    <a:pt x="78880" y="166985"/>
                  </a:cubicBezTo>
                  <a:cubicBezTo>
                    <a:pt x="78880" y="167794"/>
                    <a:pt x="79156" y="173934"/>
                    <a:pt x="79476" y="179784"/>
                  </a:cubicBezTo>
                  <a:cubicBezTo>
                    <a:pt x="79795" y="185634"/>
                    <a:pt x="80369" y="191332"/>
                    <a:pt x="80369" y="193774"/>
                  </a:cubicBezTo>
                  <a:cubicBezTo>
                    <a:pt x="80369" y="192614"/>
                    <a:pt x="80662" y="195085"/>
                    <a:pt x="81559" y="197346"/>
                  </a:cubicBezTo>
                  <a:cubicBezTo>
                    <a:pt x="82456" y="199607"/>
                    <a:pt x="83580" y="202396"/>
                    <a:pt x="84833" y="205085"/>
                  </a:cubicBezTo>
                  <a:cubicBezTo>
                    <a:pt x="87196" y="210155"/>
                    <a:pt x="89331" y="214387"/>
                    <a:pt x="89596" y="214908"/>
                  </a:cubicBezTo>
                  <a:cubicBezTo>
                    <a:pt x="89612" y="214940"/>
                    <a:pt x="89894" y="215503"/>
                    <a:pt x="89894" y="215503"/>
                  </a:cubicBezTo>
                  <a:lnTo>
                    <a:pt x="105669" y="239316"/>
                  </a:lnTo>
                  <a:lnTo>
                    <a:pt x="105967" y="239613"/>
                  </a:lnTo>
                  <a:lnTo>
                    <a:pt x="106265" y="239911"/>
                  </a:lnTo>
                  <a:lnTo>
                    <a:pt x="114599" y="258068"/>
                  </a:lnTo>
                  <a:lnTo>
                    <a:pt x="114897" y="258663"/>
                  </a:lnTo>
                  <a:lnTo>
                    <a:pt x="114897" y="259259"/>
                  </a:lnTo>
                  <a:lnTo>
                    <a:pt x="120552" y="289620"/>
                  </a:lnTo>
                  <a:lnTo>
                    <a:pt x="121147" y="292894"/>
                  </a:lnTo>
                  <a:lnTo>
                    <a:pt x="118171" y="294382"/>
                  </a:lnTo>
                  <a:cubicBezTo>
                    <a:pt x="118171" y="294382"/>
                    <a:pt x="112954" y="297602"/>
                    <a:pt x="107753" y="300930"/>
                  </a:cubicBezTo>
                  <a:cubicBezTo>
                    <a:pt x="105152" y="302595"/>
                    <a:pt x="102708" y="304324"/>
                    <a:pt x="100907" y="305693"/>
                  </a:cubicBezTo>
                  <a:cubicBezTo>
                    <a:pt x="100152" y="306266"/>
                    <a:pt x="99486" y="306546"/>
                    <a:pt x="99121" y="306884"/>
                  </a:cubicBezTo>
                  <a:cubicBezTo>
                    <a:pt x="99009" y="307843"/>
                    <a:pt x="99060" y="308667"/>
                    <a:pt x="98823" y="309860"/>
                  </a:cubicBezTo>
                  <a:cubicBezTo>
                    <a:pt x="98467" y="311657"/>
                    <a:pt x="97848" y="313925"/>
                    <a:pt x="97335" y="316111"/>
                  </a:cubicBezTo>
                  <a:cubicBezTo>
                    <a:pt x="96309" y="320482"/>
                    <a:pt x="95319" y="324989"/>
                    <a:pt x="94656" y="327422"/>
                  </a:cubicBezTo>
                  <a:cubicBezTo>
                    <a:pt x="93690" y="330963"/>
                    <a:pt x="91532" y="335032"/>
                    <a:pt x="89596" y="339923"/>
                  </a:cubicBezTo>
                  <a:cubicBezTo>
                    <a:pt x="87660" y="344814"/>
                    <a:pt x="86179" y="350026"/>
                    <a:pt x="86322" y="353020"/>
                  </a:cubicBezTo>
                  <a:cubicBezTo>
                    <a:pt x="86605" y="358967"/>
                    <a:pt x="83756" y="363803"/>
                    <a:pt x="80964" y="367605"/>
                  </a:cubicBezTo>
                  <a:cubicBezTo>
                    <a:pt x="78172" y="371408"/>
                    <a:pt x="75255" y="374531"/>
                    <a:pt x="73522" y="377130"/>
                  </a:cubicBezTo>
                  <a:cubicBezTo>
                    <a:pt x="71721" y="379832"/>
                    <a:pt x="66737" y="388545"/>
                    <a:pt x="62211" y="396478"/>
                  </a:cubicBezTo>
                  <a:cubicBezTo>
                    <a:pt x="59948" y="400445"/>
                    <a:pt x="57834" y="404049"/>
                    <a:pt x="55961" y="407194"/>
                  </a:cubicBezTo>
                  <a:cubicBezTo>
                    <a:pt x="54088" y="410338"/>
                    <a:pt x="53022" y="412594"/>
                    <a:pt x="51496" y="414338"/>
                  </a:cubicBezTo>
                  <a:cubicBezTo>
                    <a:pt x="51331" y="414526"/>
                    <a:pt x="49672" y="417854"/>
                    <a:pt x="48222" y="421481"/>
                  </a:cubicBezTo>
                  <a:cubicBezTo>
                    <a:pt x="46771" y="425108"/>
                    <a:pt x="45363" y="429470"/>
                    <a:pt x="41078" y="432197"/>
                  </a:cubicBezTo>
                  <a:cubicBezTo>
                    <a:pt x="35991" y="435434"/>
                    <a:pt x="37937" y="433060"/>
                    <a:pt x="30362" y="442317"/>
                  </a:cubicBezTo>
                  <a:cubicBezTo>
                    <a:pt x="26506" y="447031"/>
                    <a:pt x="21991" y="452338"/>
                    <a:pt x="17861" y="456902"/>
                  </a:cubicBezTo>
                  <a:cubicBezTo>
                    <a:pt x="13731" y="461467"/>
                    <a:pt x="10335" y="464930"/>
                    <a:pt x="6847" y="467023"/>
                  </a:cubicBezTo>
                  <a:cubicBezTo>
                    <a:pt x="4077" y="468685"/>
                    <a:pt x="212" y="474615"/>
                    <a:pt x="1" y="477143"/>
                  </a:cubicBezTo>
                  <a:cubicBezTo>
                    <a:pt x="-39" y="477632"/>
                    <a:pt x="863" y="482558"/>
                    <a:pt x="2383" y="486966"/>
                  </a:cubicBezTo>
                  <a:cubicBezTo>
                    <a:pt x="3902" y="491373"/>
                    <a:pt x="5836" y="496099"/>
                    <a:pt x="6550" y="497384"/>
                  </a:cubicBezTo>
                  <a:cubicBezTo>
                    <a:pt x="7678" y="499415"/>
                    <a:pt x="8774" y="501549"/>
                    <a:pt x="10717" y="503337"/>
                  </a:cubicBezTo>
                  <a:cubicBezTo>
                    <a:pt x="12660" y="505124"/>
                    <a:pt x="15241" y="506437"/>
                    <a:pt x="19944" y="506611"/>
                  </a:cubicBezTo>
                  <a:cubicBezTo>
                    <a:pt x="25250" y="506807"/>
                    <a:pt x="28766" y="506313"/>
                    <a:pt x="32148" y="506313"/>
                  </a:cubicBezTo>
                  <a:cubicBezTo>
                    <a:pt x="33839" y="506313"/>
                    <a:pt x="36025" y="506402"/>
                    <a:pt x="38101" y="508099"/>
                  </a:cubicBezTo>
                  <a:cubicBezTo>
                    <a:pt x="40178" y="509797"/>
                    <a:pt x="40780" y="512296"/>
                    <a:pt x="40780" y="514350"/>
                  </a:cubicBezTo>
                  <a:cubicBezTo>
                    <a:pt x="40780" y="518701"/>
                    <a:pt x="39211" y="523629"/>
                    <a:pt x="37804" y="528340"/>
                  </a:cubicBezTo>
                  <a:cubicBezTo>
                    <a:pt x="37100" y="530695"/>
                    <a:pt x="36224" y="532920"/>
                    <a:pt x="35720" y="534591"/>
                  </a:cubicBezTo>
                  <a:cubicBezTo>
                    <a:pt x="35468" y="535426"/>
                    <a:pt x="35247" y="536206"/>
                    <a:pt x="35125" y="536674"/>
                  </a:cubicBezTo>
                  <a:cubicBezTo>
                    <a:pt x="35125" y="538177"/>
                    <a:pt x="34781" y="538720"/>
                    <a:pt x="34529" y="539353"/>
                  </a:cubicBezTo>
                  <a:cubicBezTo>
                    <a:pt x="34278" y="539987"/>
                    <a:pt x="33953" y="540533"/>
                    <a:pt x="33636" y="541139"/>
                  </a:cubicBezTo>
                  <a:cubicBezTo>
                    <a:pt x="33003" y="542352"/>
                    <a:pt x="32354" y="543710"/>
                    <a:pt x="31553" y="545009"/>
                  </a:cubicBezTo>
                  <a:cubicBezTo>
                    <a:pt x="29950" y="547606"/>
                    <a:pt x="28129" y="550219"/>
                    <a:pt x="27683" y="550962"/>
                  </a:cubicBezTo>
                  <a:cubicBezTo>
                    <a:pt x="27405" y="551425"/>
                    <a:pt x="26104" y="554260"/>
                    <a:pt x="25004" y="556617"/>
                  </a:cubicBezTo>
                  <a:cubicBezTo>
                    <a:pt x="24559" y="557572"/>
                    <a:pt x="24454" y="557655"/>
                    <a:pt x="24111" y="558403"/>
                  </a:cubicBezTo>
                  <a:cubicBezTo>
                    <a:pt x="26760" y="559807"/>
                    <a:pt x="29172" y="561677"/>
                    <a:pt x="29172" y="561677"/>
                  </a:cubicBezTo>
                  <a:lnTo>
                    <a:pt x="29172" y="561975"/>
                  </a:lnTo>
                  <a:cubicBezTo>
                    <a:pt x="29172" y="561975"/>
                    <a:pt x="41102" y="575212"/>
                    <a:pt x="46733" y="584597"/>
                  </a:cubicBezTo>
                  <a:cubicBezTo>
                    <a:pt x="49093" y="588529"/>
                    <a:pt x="50580" y="590088"/>
                    <a:pt x="52389" y="592931"/>
                  </a:cubicBezTo>
                  <a:cubicBezTo>
                    <a:pt x="54198" y="595774"/>
                    <a:pt x="55692" y="599296"/>
                    <a:pt x="57449" y="606326"/>
                  </a:cubicBezTo>
                  <a:cubicBezTo>
                    <a:pt x="60620" y="619010"/>
                    <a:pt x="65151" y="629647"/>
                    <a:pt x="65486" y="630436"/>
                  </a:cubicBezTo>
                  <a:lnTo>
                    <a:pt x="78880" y="650974"/>
                  </a:lnTo>
                  <a:lnTo>
                    <a:pt x="79476" y="651570"/>
                  </a:lnTo>
                  <a:lnTo>
                    <a:pt x="79773" y="652463"/>
                  </a:lnTo>
                  <a:cubicBezTo>
                    <a:pt x="79773" y="652463"/>
                    <a:pt x="81559" y="659890"/>
                    <a:pt x="81559" y="673894"/>
                  </a:cubicBezTo>
                  <a:cubicBezTo>
                    <a:pt x="81559" y="675697"/>
                    <a:pt x="81511" y="675379"/>
                    <a:pt x="81559" y="675680"/>
                  </a:cubicBezTo>
                  <a:cubicBezTo>
                    <a:pt x="84132" y="674789"/>
                    <a:pt x="88946" y="672387"/>
                    <a:pt x="95251" y="674489"/>
                  </a:cubicBezTo>
                  <a:cubicBezTo>
                    <a:pt x="104252" y="677489"/>
                    <a:pt x="117703" y="677763"/>
                    <a:pt x="126208" y="677763"/>
                  </a:cubicBezTo>
                  <a:cubicBezTo>
                    <a:pt x="134712" y="677763"/>
                    <a:pt x="155080" y="677763"/>
                    <a:pt x="178893" y="677763"/>
                  </a:cubicBezTo>
                  <a:cubicBezTo>
                    <a:pt x="202479" y="677763"/>
                    <a:pt x="224278" y="675977"/>
                    <a:pt x="236638" y="675977"/>
                  </a:cubicBezTo>
                  <a:cubicBezTo>
                    <a:pt x="248091" y="675977"/>
                    <a:pt x="246671" y="674585"/>
                    <a:pt x="254200" y="672703"/>
                  </a:cubicBezTo>
                  <a:cubicBezTo>
                    <a:pt x="255608" y="672351"/>
                    <a:pt x="259847" y="669437"/>
                    <a:pt x="264320" y="664964"/>
                  </a:cubicBezTo>
                  <a:cubicBezTo>
                    <a:pt x="268794" y="660491"/>
                    <a:pt x="273803" y="654546"/>
                    <a:pt x="278905" y="648593"/>
                  </a:cubicBezTo>
                  <a:cubicBezTo>
                    <a:pt x="289768" y="635920"/>
                    <a:pt x="306735" y="629938"/>
                    <a:pt x="308671" y="629245"/>
                  </a:cubicBezTo>
                  <a:cubicBezTo>
                    <a:pt x="309190" y="628726"/>
                    <a:pt x="314357" y="623356"/>
                    <a:pt x="320875" y="617041"/>
                  </a:cubicBezTo>
                  <a:cubicBezTo>
                    <a:pt x="327710" y="610419"/>
                    <a:pt x="335216" y="603457"/>
                    <a:pt x="339329" y="600373"/>
                  </a:cubicBezTo>
                  <a:cubicBezTo>
                    <a:pt x="343341" y="597364"/>
                    <a:pt x="349978" y="593775"/>
                    <a:pt x="355998" y="590550"/>
                  </a:cubicBezTo>
                  <a:cubicBezTo>
                    <a:pt x="361515" y="587594"/>
                    <a:pt x="365655" y="585574"/>
                    <a:pt x="366416" y="585192"/>
                  </a:cubicBezTo>
                  <a:lnTo>
                    <a:pt x="367309" y="584597"/>
                  </a:lnTo>
                  <a:lnTo>
                    <a:pt x="386954" y="569714"/>
                  </a:lnTo>
                  <a:lnTo>
                    <a:pt x="387550" y="569416"/>
                  </a:lnTo>
                  <a:lnTo>
                    <a:pt x="388145" y="569119"/>
                  </a:lnTo>
                  <a:cubicBezTo>
                    <a:pt x="388145" y="569119"/>
                    <a:pt x="396096" y="566171"/>
                    <a:pt x="405111" y="563166"/>
                  </a:cubicBezTo>
                  <a:cubicBezTo>
                    <a:pt x="409619" y="561663"/>
                    <a:pt x="414392" y="560150"/>
                    <a:pt x="418506" y="558998"/>
                  </a:cubicBezTo>
                  <a:cubicBezTo>
                    <a:pt x="422620" y="557847"/>
                    <a:pt x="425834" y="556915"/>
                    <a:pt x="428924" y="556915"/>
                  </a:cubicBezTo>
                  <a:cubicBezTo>
                    <a:pt x="430852" y="556915"/>
                    <a:pt x="431998" y="558414"/>
                    <a:pt x="433686" y="558998"/>
                  </a:cubicBezTo>
                  <a:lnTo>
                    <a:pt x="436365" y="546497"/>
                  </a:lnTo>
                  <a:lnTo>
                    <a:pt x="421185" y="527149"/>
                  </a:lnTo>
                  <a:lnTo>
                    <a:pt x="392610" y="527149"/>
                  </a:lnTo>
                  <a:lnTo>
                    <a:pt x="376239" y="535186"/>
                  </a:lnTo>
                  <a:lnTo>
                    <a:pt x="374751" y="536079"/>
                  </a:lnTo>
                  <a:lnTo>
                    <a:pt x="372965" y="535484"/>
                  </a:lnTo>
                  <a:lnTo>
                    <a:pt x="358677" y="531912"/>
                  </a:lnTo>
                  <a:lnTo>
                    <a:pt x="355701" y="531316"/>
                  </a:lnTo>
                  <a:lnTo>
                    <a:pt x="355105" y="528340"/>
                  </a:lnTo>
                  <a:lnTo>
                    <a:pt x="349152" y="500658"/>
                  </a:lnTo>
                  <a:lnTo>
                    <a:pt x="348854" y="499467"/>
                  </a:lnTo>
                  <a:lnTo>
                    <a:pt x="349152" y="497979"/>
                  </a:lnTo>
                  <a:lnTo>
                    <a:pt x="357189" y="474762"/>
                  </a:lnTo>
                  <a:lnTo>
                    <a:pt x="353319" y="446187"/>
                  </a:lnTo>
                  <a:lnTo>
                    <a:pt x="294086" y="438150"/>
                  </a:lnTo>
                  <a:lnTo>
                    <a:pt x="293788" y="438150"/>
                  </a:lnTo>
                  <a:lnTo>
                    <a:pt x="293193" y="438150"/>
                  </a:lnTo>
                  <a:lnTo>
                    <a:pt x="229494" y="416421"/>
                  </a:lnTo>
                  <a:lnTo>
                    <a:pt x="228899" y="416123"/>
                  </a:lnTo>
                  <a:lnTo>
                    <a:pt x="228304" y="415826"/>
                  </a:lnTo>
                  <a:lnTo>
                    <a:pt x="194669" y="391716"/>
                  </a:lnTo>
                  <a:lnTo>
                    <a:pt x="192585" y="390227"/>
                  </a:lnTo>
                  <a:lnTo>
                    <a:pt x="192585" y="387846"/>
                  </a:lnTo>
                  <a:cubicBezTo>
                    <a:pt x="192585" y="387846"/>
                    <a:pt x="192585" y="372131"/>
                    <a:pt x="192585" y="366117"/>
                  </a:cubicBezTo>
                  <a:cubicBezTo>
                    <a:pt x="192585" y="361597"/>
                    <a:pt x="195307" y="359563"/>
                    <a:pt x="197943" y="357485"/>
                  </a:cubicBezTo>
                  <a:cubicBezTo>
                    <a:pt x="200579" y="355408"/>
                    <a:pt x="203824" y="353503"/>
                    <a:pt x="207170" y="351830"/>
                  </a:cubicBezTo>
                  <a:cubicBezTo>
                    <a:pt x="210516" y="350157"/>
                    <a:pt x="213964" y="348733"/>
                    <a:pt x="216993" y="347663"/>
                  </a:cubicBezTo>
                  <a:cubicBezTo>
                    <a:pt x="219249" y="346865"/>
                    <a:pt x="221045" y="346452"/>
                    <a:pt x="222946" y="346174"/>
                  </a:cubicBezTo>
                  <a:cubicBezTo>
                    <a:pt x="223267" y="345709"/>
                    <a:pt x="223829" y="344660"/>
                    <a:pt x="224434" y="343198"/>
                  </a:cubicBezTo>
                  <a:cubicBezTo>
                    <a:pt x="225644" y="340273"/>
                    <a:pt x="227128" y="336148"/>
                    <a:pt x="228304" y="331887"/>
                  </a:cubicBezTo>
                  <a:cubicBezTo>
                    <a:pt x="230655" y="323363"/>
                    <a:pt x="232471" y="314623"/>
                    <a:pt x="232471" y="314623"/>
                  </a:cubicBezTo>
                  <a:lnTo>
                    <a:pt x="233066" y="311051"/>
                  </a:lnTo>
                  <a:lnTo>
                    <a:pt x="236638" y="310753"/>
                  </a:lnTo>
                  <a:lnTo>
                    <a:pt x="278012" y="307479"/>
                  </a:lnTo>
                  <a:lnTo>
                    <a:pt x="300932" y="275927"/>
                  </a:lnTo>
                  <a:lnTo>
                    <a:pt x="300932" y="275630"/>
                  </a:lnTo>
                  <a:lnTo>
                    <a:pt x="309564" y="247055"/>
                  </a:lnTo>
                  <a:lnTo>
                    <a:pt x="309564" y="246757"/>
                  </a:lnTo>
                  <a:lnTo>
                    <a:pt x="319089" y="216694"/>
                  </a:lnTo>
                  <a:lnTo>
                    <a:pt x="319386" y="216396"/>
                  </a:lnTo>
                  <a:lnTo>
                    <a:pt x="319684" y="215801"/>
                  </a:lnTo>
                  <a:lnTo>
                    <a:pt x="331590" y="195263"/>
                  </a:lnTo>
                  <a:lnTo>
                    <a:pt x="334865" y="197346"/>
                  </a:lnTo>
                  <a:cubicBezTo>
                    <a:pt x="333825" y="196258"/>
                    <a:pt x="332597" y="195383"/>
                    <a:pt x="331590" y="194072"/>
                  </a:cubicBezTo>
                  <a:cubicBezTo>
                    <a:pt x="329577" y="191449"/>
                    <a:pt x="327417" y="188601"/>
                    <a:pt x="325637" y="185738"/>
                  </a:cubicBezTo>
                  <a:cubicBezTo>
                    <a:pt x="322077" y="180010"/>
                    <a:pt x="319386" y="174724"/>
                    <a:pt x="319386" y="174724"/>
                  </a:cubicBezTo>
                  <a:lnTo>
                    <a:pt x="319089" y="174129"/>
                  </a:lnTo>
                  <a:lnTo>
                    <a:pt x="319089" y="173236"/>
                  </a:lnTo>
                  <a:cubicBezTo>
                    <a:pt x="319089" y="173236"/>
                    <a:pt x="312681" y="139271"/>
                    <a:pt x="310457" y="130373"/>
                  </a:cubicBezTo>
                  <a:cubicBezTo>
                    <a:pt x="309198" y="125336"/>
                    <a:pt x="307740" y="117877"/>
                    <a:pt x="305992" y="111323"/>
                  </a:cubicBezTo>
                  <a:cubicBezTo>
                    <a:pt x="305118" y="108047"/>
                    <a:pt x="304234" y="104944"/>
                    <a:pt x="303313" y="102691"/>
                  </a:cubicBezTo>
                  <a:cubicBezTo>
                    <a:pt x="302392" y="100438"/>
                    <a:pt x="301231" y="99195"/>
                    <a:pt x="301527" y="99417"/>
                  </a:cubicBezTo>
                  <a:cubicBezTo>
                    <a:pt x="297886" y="96686"/>
                    <a:pt x="297917" y="93334"/>
                    <a:pt x="297658" y="89892"/>
                  </a:cubicBezTo>
                  <a:cubicBezTo>
                    <a:pt x="297398" y="86450"/>
                    <a:pt x="297645" y="82531"/>
                    <a:pt x="297955" y="78581"/>
                  </a:cubicBezTo>
                  <a:cubicBezTo>
                    <a:pt x="298575" y="70682"/>
                    <a:pt x="299741" y="62081"/>
                    <a:pt x="299741" y="59531"/>
                  </a:cubicBezTo>
                  <a:cubicBezTo>
                    <a:pt x="299741" y="56452"/>
                    <a:pt x="299151" y="46206"/>
                    <a:pt x="298551" y="37207"/>
                  </a:cubicBezTo>
                  <a:cubicBezTo>
                    <a:pt x="298056" y="29790"/>
                    <a:pt x="297816" y="25382"/>
                    <a:pt x="297658" y="23217"/>
                  </a:cubicBezTo>
                  <a:cubicBezTo>
                    <a:pt x="295793" y="22551"/>
                    <a:pt x="292444" y="21558"/>
                    <a:pt x="286347" y="19645"/>
                  </a:cubicBezTo>
                  <a:cubicBezTo>
                    <a:pt x="278798" y="17277"/>
                    <a:pt x="269394" y="14883"/>
                    <a:pt x="266999" y="14883"/>
                  </a:cubicBezTo>
                  <a:cubicBezTo>
                    <a:pt x="263420" y="14883"/>
                    <a:pt x="260459" y="13782"/>
                    <a:pt x="256879" y="12204"/>
                  </a:cubicBezTo>
                  <a:cubicBezTo>
                    <a:pt x="253298" y="10626"/>
                    <a:pt x="249341" y="8556"/>
                    <a:pt x="245865" y="6548"/>
                  </a:cubicBezTo>
                  <a:cubicBezTo>
                    <a:pt x="240206" y="3279"/>
                    <a:pt x="237080" y="1097"/>
                    <a:pt x="23544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89" name="Serbest Form: Şekil 614">
              <a:extLst>
                <a:ext uri="{FF2B5EF4-FFF2-40B4-BE49-F238E27FC236}">
                  <a16:creationId xmlns:a16="http://schemas.microsoft.com/office/drawing/2014/main" id="{BAC3DBEF-664C-42FB-BB48-0D53DEFF5ED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18482" y="3787080"/>
              <a:ext cx="764381" cy="1012328"/>
            </a:xfrm>
            <a:custGeom>
              <a:avLst/>
              <a:gdLst>
                <a:gd name="connsiteX0" fmla="*/ 650379 w 764381"/>
                <a:gd name="connsiteY0" fmla="*/ 0 h 1012328"/>
                <a:gd name="connsiteX1" fmla="*/ 626269 w 764381"/>
                <a:gd name="connsiteY1" fmla="*/ 22027 h 1012328"/>
                <a:gd name="connsiteX2" fmla="*/ 625971 w 764381"/>
                <a:gd name="connsiteY2" fmla="*/ 22622 h 1012328"/>
                <a:gd name="connsiteX3" fmla="*/ 625376 w 764381"/>
                <a:gd name="connsiteY3" fmla="*/ 22920 h 1012328"/>
                <a:gd name="connsiteX4" fmla="*/ 586978 w 764381"/>
                <a:gd name="connsiteY4" fmla="*/ 42565 h 1012328"/>
                <a:gd name="connsiteX5" fmla="*/ 586383 w 764381"/>
                <a:gd name="connsiteY5" fmla="*/ 42863 h 1012328"/>
                <a:gd name="connsiteX6" fmla="*/ 585788 w 764381"/>
                <a:gd name="connsiteY6" fmla="*/ 42863 h 1012328"/>
                <a:gd name="connsiteX7" fmla="*/ 575370 w 764381"/>
                <a:gd name="connsiteY7" fmla="*/ 44946 h 1012328"/>
                <a:gd name="connsiteX8" fmla="*/ 568226 w 764381"/>
                <a:gd name="connsiteY8" fmla="*/ 93464 h 1012328"/>
                <a:gd name="connsiteX9" fmla="*/ 568226 w 764381"/>
                <a:gd name="connsiteY9" fmla="*/ 93762 h 1012328"/>
                <a:gd name="connsiteX10" fmla="*/ 564654 w 764381"/>
                <a:gd name="connsiteY10" fmla="*/ 108942 h 1012328"/>
                <a:gd name="connsiteX11" fmla="*/ 564654 w 764381"/>
                <a:gd name="connsiteY11" fmla="*/ 109240 h 1012328"/>
                <a:gd name="connsiteX12" fmla="*/ 564654 w 764381"/>
                <a:gd name="connsiteY12" fmla="*/ 109538 h 1012328"/>
                <a:gd name="connsiteX13" fmla="*/ 555129 w 764381"/>
                <a:gd name="connsiteY13" fmla="*/ 135136 h 1012328"/>
                <a:gd name="connsiteX14" fmla="*/ 554831 w 764381"/>
                <a:gd name="connsiteY14" fmla="*/ 136327 h 1012328"/>
                <a:gd name="connsiteX15" fmla="*/ 553641 w 764381"/>
                <a:gd name="connsiteY15" fmla="*/ 137220 h 1012328"/>
                <a:gd name="connsiteX16" fmla="*/ 539948 w 764381"/>
                <a:gd name="connsiteY16" fmla="*/ 147638 h 1012328"/>
                <a:gd name="connsiteX17" fmla="*/ 538163 w 764381"/>
                <a:gd name="connsiteY17" fmla="*/ 148828 h 1012328"/>
                <a:gd name="connsiteX18" fmla="*/ 536079 w 764381"/>
                <a:gd name="connsiteY18" fmla="*/ 148233 h 1012328"/>
                <a:gd name="connsiteX19" fmla="*/ 502741 w 764381"/>
                <a:gd name="connsiteY19" fmla="*/ 139898 h 1012328"/>
                <a:gd name="connsiteX20" fmla="*/ 501551 w 764381"/>
                <a:gd name="connsiteY20" fmla="*/ 139303 h 1012328"/>
                <a:gd name="connsiteX21" fmla="*/ 500360 w 764381"/>
                <a:gd name="connsiteY21" fmla="*/ 138410 h 1012328"/>
                <a:gd name="connsiteX22" fmla="*/ 474166 w 764381"/>
                <a:gd name="connsiteY22" fmla="*/ 109538 h 1012328"/>
                <a:gd name="connsiteX23" fmla="*/ 456009 w 764381"/>
                <a:gd name="connsiteY23" fmla="*/ 97631 h 1012328"/>
                <a:gd name="connsiteX24" fmla="*/ 428923 w 764381"/>
                <a:gd name="connsiteY24" fmla="*/ 102394 h 1012328"/>
                <a:gd name="connsiteX25" fmla="*/ 414933 w 764381"/>
                <a:gd name="connsiteY25" fmla="*/ 111026 h 1012328"/>
                <a:gd name="connsiteX26" fmla="*/ 414635 w 764381"/>
                <a:gd name="connsiteY26" fmla="*/ 111323 h 1012328"/>
                <a:gd name="connsiteX27" fmla="*/ 387846 w 764381"/>
                <a:gd name="connsiteY27" fmla="*/ 130671 h 1012328"/>
                <a:gd name="connsiteX28" fmla="*/ 387251 w 764381"/>
                <a:gd name="connsiteY28" fmla="*/ 130969 h 1012328"/>
                <a:gd name="connsiteX29" fmla="*/ 386655 w 764381"/>
                <a:gd name="connsiteY29" fmla="*/ 130969 h 1012328"/>
                <a:gd name="connsiteX30" fmla="*/ 365522 w 764381"/>
                <a:gd name="connsiteY30" fmla="*/ 139601 h 1012328"/>
                <a:gd name="connsiteX31" fmla="*/ 364331 w 764381"/>
                <a:gd name="connsiteY31" fmla="*/ 139898 h 1012328"/>
                <a:gd name="connsiteX32" fmla="*/ 363141 w 764381"/>
                <a:gd name="connsiteY32" fmla="*/ 139898 h 1012328"/>
                <a:gd name="connsiteX33" fmla="*/ 335161 w 764381"/>
                <a:gd name="connsiteY33" fmla="*/ 137517 h 1012328"/>
                <a:gd name="connsiteX34" fmla="*/ 334863 w 764381"/>
                <a:gd name="connsiteY34" fmla="*/ 137220 h 1012328"/>
                <a:gd name="connsiteX35" fmla="*/ 334566 w 764381"/>
                <a:gd name="connsiteY35" fmla="*/ 137220 h 1012328"/>
                <a:gd name="connsiteX36" fmla="*/ 308372 w 764381"/>
                <a:gd name="connsiteY36" fmla="*/ 130671 h 1012328"/>
                <a:gd name="connsiteX37" fmla="*/ 211336 w 764381"/>
                <a:gd name="connsiteY37" fmla="*/ 127992 h 1012328"/>
                <a:gd name="connsiteX38" fmla="*/ 210741 w 764381"/>
                <a:gd name="connsiteY38" fmla="*/ 127992 h 1012328"/>
                <a:gd name="connsiteX39" fmla="*/ 209848 w 764381"/>
                <a:gd name="connsiteY39" fmla="*/ 127695 h 1012328"/>
                <a:gd name="connsiteX40" fmla="*/ 174129 w 764381"/>
                <a:gd name="connsiteY40" fmla="*/ 116086 h 1012328"/>
                <a:gd name="connsiteX41" fmla="*/ 171748 w 764381"/>
                <a:gd name="connsiteY41" fmla="*/ 118765 h 1012328"/>
                <a:gd name="connsiteX42" fmla="*/ 170855 w 764381"/>
                <a:gd name="connsiteY42" fmla="*/ 119658 h 1012328"/>
                <a:gd name="connsiteX43" fmla="*/ 169962 w 764381"/>
                <a:gd name="connsiteY43" fmla="*/ 119955 h 1012328"/>
                <a:gd name="connsiteX44" fmla="*/ 142577 w 764381"/>
                <a:gd name="connsiteY44" fmla="*/ 130969 h 1012328"/>
                <a:gd name="connsiteX45" fmla="*/ 142280 w 764381"/>
                <a:gd name="connsiteY45" fmla="*/ 131266 h 1012328"/>
                <a:gd name="connsiteX46" fmla="*/ 141684 w 764381"/>
                <a:gd name="connsiteY46" fmla="*/ 131266 h 1012328"/>
                <a:gd name="connsiteX47" fmla="*/ 130671 w 764381"/>
                <a:gd name="connsiteY47" fmla="*/ 133648 h 1012328"/>
                <a:gd name="connsiteX48" fmla="*/ 109835 w 764381"/>
                <a:gd name="connsiteY48" fmla="*/ 161032 h 1012328"/>
                <a:gd name="connsiteX49" fmla="*/ 88702 w 764381"/>
                <a:gd name="connsiteY49" fmla="*/ 189905 h 1012328"/>
                <a:gd name="connsiteX50" fmla="*/ 88404 w 764381"/>
                <a:gd name="connsiteY50" fmla="*/ 189905 h 1012328"/>
                <a:gd name="connsiteX51" fmla="*/ 67866 w 764381"/>
                <a:gd name="connsiteY51" fmla="*/ 216396 h 1012328"/>
                <a:gd name="connsiteX52" fmla="*/ 68759 w 764381"/>
                <a:gd name="connsiteY52" fmla="*/ 218182 h 1012328"/>
                <a:gd name="connsiteX53" fmla="*/ 71735 w 764381"/>
                <a:gd name="connsiteY53" fmla="*/ 222349 h 1012328"/>
                <a:gd name="connsiteX54" fmla="*/ 72330 w 764381"/>
                <a:gd name="connsiteY54" fmla="*/ 223242 h 1012328"/>
                <a:gd name="connsiteX55" fmla="*/ 77986 w 764381"/>
                <a:gd name="connsiteY55" fmla="*/ 225921 h 1012328"/>
                <a:gd name="connsiteX56" fmla="*/ 84237 w 764381"/>
                <a:gd name="connsiteY56" fmla="*/ 230386 h 1012328"/>
                <a:gd name="connsiteX57" fmla="*/ 91976 w 764381"/>
                <a:gd name="connsiteY57" fmla="*/ 236041 h 1012328"/>
                <a:gd name="connsiteX58" fmla="*/ 93166 w 764381"/>
                <a:gd name="connsiteY58" fmla="*/ 236934 h 1012328"/>
                <a:gd name="connsiteX59" fmla="*/ 93464 w 764381"/>
                <a:gd name="connsiteY59" fmla="*/ 238125 h 1012328"/>
                <a:gd name="connsiteX60" fmla="*/ 97929 w 764381"/>
                <a:gd name="connsiteY60" fmla="*/ 251222 h 1012328"/>
                <a:gd name="connsiteX61" fmla="*/ 123825 w 764381"/>
                <a:gd name="connsiteY61" fmla="*/ 267295 h 1012328"/>
                <a:gd name="connsiteX62" fmla="*/ 125016 w 764381"/>
                <a:gd name="connsiteY62" fmla="*/ 267891 h 1012328"/>
                <a:gd name="connsiteX63" fmla="*/ 125611 w 764381"/>
                <a:gd name="connsiteY63" fmla="*/ 269081 h 1012328"/>
                <a:gd name="connsiteX64" fmla="*/ 132457 w 764381"/>
                <a:gd name="connsiteY64" fmla="*/ 281880 h 1012328"/>
                <a:gd name="connsiteX65" fmla="*/ 134243 w 764381"/>
                <a:gd name="connsiteY65" fmla="*/ 285155 h 1012328"/>
                <a:gd name="connsiteX66" fmla="*/ 131266 w 764381"/>
                <a:gd name="connsiteY66" fmla="*/ 287536 h 1012328"/>
                <a:gd name="connsiteX67" fmla="*/ 109835 w 764381"/>
                <a:gd name="connsiteY67" fmla="*/ 305395 h 1012328"/>
                <a:gd name="connsiteX68" fmla="*/ 109835 w 764381"/>
                <a:gd name="connsiteY68" fmla="*/ 305693 h 1012328"/>
                <a:gd name="connsiteX69" fmla="*/ 109538 w 764381"/>
                <a:gd name="connsiteY69" fmla="*/ 305693 h 1012328"/>
                <a:gd name="connsiteX70" fmla="*/ 87809 w 764381"/>
                <a:gd name="connsiteY70" fmla="*/ 321171 h 1012328"/>
                <a:gd name="connsiteX71" fmla="*/ 86023 w 764381"/>
                <a:gd name="connsiteY71" fmla="*/ 350937 h 1012328"/>
                <a:gd name="connsiteX72" fmla="*/ 86023 w 764381"/>
                <a:gd name="connsiteY72" fmla="*/ 351234 h 1012328"/>
                <a:gd name="connsiteX73" fmla="*/ 86023 w 764381"/>
                <a:gd name="connsiteY73" fmla="*/ 351532 h 1012328"/>
                <a:gd name="connsiteX74" fmla="*/ 86916 w 764381"/>
                <a:gd name="connsiteY74" fmla="*/ 379512 h 1012328"/>
                <a:gd name="connsiteX75" fmla="*/ 90488 w 764381"/>
                <a:gd name="connsiteY75" fmla="*/ 386953 h 1012328"/>
                <a:gd name="connsiteX76" fmla="*/ 94059 w 764381"/>
                <a:gd name="connsiteY76" fmla="*/ 392609 h 1012328"/>
                <a:gd name="connsiteX77" fmla="*/ 95250 w 764381"/>
                <a:gd name="connsiteY77" fmla="*/ 394692 h 1012328"/>
                <a:gd name="connsiteX78" fmla="*/ 100905 w 764381"/>
                <a:gd name="connsiteY78" fmla="*/ 398264 h 1012328"/>
                <a:gd name="connsiteX79" fmla="*/ 107752 w 764381"/>
                <a:gd name="connsiteY79" fmla="*/ 404515 h 1012328"/>
                <a:gd name="connsiteX80" fmla="*/ 114598 w 764381"/>
                <a:gd name="connsiteY80" fmla="*/ 410766 h 1012328"/>
                <a:gd name="connsiteX81" fmla="*/ 119063 w 764381"/>
                <a:gd name="connsiteY81" fmla="*/ 415528 h 1012328"/>
                <a:gd name="connsiteX82" fmla="*/ 123230 w 764381"/>
                <a:gd name="connsiteY82" fmla="*/ 419100 h 1012328"/>
                <a:gd name="connsiteX83" fmla="*/ 130671 w 764381"/>
                <a:gd name="connsiteY83" fmla="*/ 425351 h 1012328"/>
                <a:gd name="connsiteX84" fmla="*/ 141089 w 764381"/>
                <a:gd name="connsiteY84" fmla="*/ 433388 h 1012328"/>
                <a:gd name="connsiteX85" fmla="*/ 144066 w 764381"/>
                <a:gd name="connsiteY85" fmla="*/ 435471 h 1012328"/>
                <a:gd name="connsiteX86" fmla="*/ 142577 w 764381"/>
                <a:gd name="connsiteY86" fmla="*/ 439043 h 1012328"/>
                <a:gd name="connsiteX87" fmla="*/ 133350 w 764381"/>
                <a:gd name="connsiteY87" fmla="*/ 460177 h 1012328"/>
                <a:gd name="connsiteX88" fmla="*/ 133052 w 764381"/>
                <a:gd name="connsiteY88" fmla="*/ 460772 h 1012328"/>
                <a:gd name="connsiteX89" fmla="*/ 132755 w 764381"/>
                <a:gd name="connsiteY89" fmla="*/ 461070 h 1012328"/>
                <a:gd name="connsiteX90" fmla="*/ 125611 w 764381"/>
                <a:gd name="connsiteY90" fmla="*/ 470595 h 1012328"/>
                <a:gd name="connsiteX91" fmla="*/ 121741 w 764381"/>
                <a:gd name="connsiteY91" fmla="*/ 495598 h 1012328"/>
                <a:gd name="connsiteX92" fmla="*/ 121444 w 764381"/>
                <a:gd name="connsiteY92" fmla="*/ 498277 h 1012328"/>
                <a:gd name="connsiteX93" fmla="*/ 118765 w 764381"/>
                <a:gd name="connsiteY93" fmla="*/ 499170 h 1012328"/>
                <a:gd name="connsiteX94" fmla="*/ 98524 w 764381"/>
                <a:gd name="connsiteY94" fmla="*/ 507802 h 1012328"/>
                <a:gd name="connsiteX95" fmla="*/ 97929 w 764381"/>
                <a:gd name="connsiteY95" fmla="*/ 508099 h 1012328"/>
                <a:gd name="connsiteX96" fmla="*/ 97334 w 764381"/>
                <a:gd name="connsiteY96" fmla="*/ 508099 h 1012328"/>
                <a:gd name="connsiteX97" fmla="*/ 67270 w 764381"/>
                <a:gd name="connsiteY97" fmla="*/ 511969 h 1012328"/>
                <a:gd name="connsiteX98" fmla="*/ 41672 w 764381"/>
                <a:gd name="connsiteY98" fmla="*/ 530423 h 1012328"/>
                <a:gd name="connsiteX99" fmla="*/ 20241 w 764381"/>
                <a:gd name="connsiteY99" fmla="*/ 555129 h 1012328"/>
                <a:gd name="connsiteX100" fmla="*/ 19645 w 764381"/>
                <a:gd name="connsiteY100" fmla="*/ 555724 h 1012328"/>
                <a:gd name="connsiteX101" fmla="*/ 19050 w 764381"/>
                <a:gd name="connsiteY101" fmla="*/ 556022 h 1012328"/>
                <a:gd name="connsiteX102" fmla="*/ 4167 w 764381"/>
                <a:gd name="connsiteY102" fmla="*/ 564356 h 1012328"/>
                <a:gd name="connsiteX103" fmla="*/ 298 w 764381"/>
                <a:gd name="connsiteY103" fmla="*/ 591741 h 1012328"/>
                <a:gd name="connsiteX104" fmla="*/ 0 w 764381"/>
                <a:gd name="connsiteY104" fmla="*/ 594122 h 1012328"/>
                <a:gd name="connsiteX105" fmla="*/ 7144 w 764381"/>
                <a:gd name="connsiteY105" fmla="*/ 607516 h 1012328"/>
                <a:gd name="connsiteX106" fmla="*/ 7739 w 764381"/>
                <a:gd name="connsiteY106" fmla="*/ 608112 h 1012328"/>
                <a:gd name="connsiteX107" fmla="*/ 7739 w 764381"/>
                <a:gd name="connsiteY107" fmla="*/ 609005 h 1012328"/>
                <a:gd name="connsiteX108" fmla="*/ 10418 w 764381"/>
                <a:gd name="connsiteY108" fmla="*/ 629543 h 1012328"/>
                <a:gd name="connsiteX109" fmla="*/ 15478 w 764381"/>
                <a:gd name="connsiteY109" fmla="*/ 646807 h 1012328"/>
                <a:gd name="connsiteX110" fmla="*/ 42565 w 764381"/>
                <a:gd name="connsiteY110" fmla="*/ 668834 h 1012328"/>
                <a:gd name="connsiteX111" fmla="*/ 43160 w 764381"/>
                <a:gd name="connsiteY111" fmla="*/ 669429 h 1012328"/>
                <a:gd name="connsiteX112" fmla="*/ 43458 w 764381"/>
                <a:gd name="connsiteY112" fmla="*/ 669727 h 1012328"/>
                <a:gd name="connsiteX113" fmla="*/ 59531 w 764381"/>
                <a:gd name="connsiteY113" fmla="*/ 691158 h 1012328"/>
                <a:gd name="connsiteX114" fmla="*/ 61020 w 764381"/>
                <a:gd name="connsiteY114" fmla="*/ 692646 h 1012328"/>
                <a:gd name="connsiteX115" fmla="*/ 60424 w 764381"/>
                <a:gd name="connsiteY115" fmla="*/ 695027 h 1012328"/>
                <a:gd name="connsiteX116" fmla="*/ 58043 w 764381"/>
                <a:gd name="connsiteY116" fmla="*/ 710803 h 1012328"/>
                <a:gd name="connsiteX117" fmla="*/ 57745 w 764381"/>
                <a:gd name="connsiteY117" fmla="*/ 721816 h 1012328"/>
                <a:gd name="connsiteX118" fmla="*/ 58638 w 764381"/>
                <a:gd name="connsiteY118" fmla="*/ 725686 h 1012328"/>
                <a:gd name="connsiteX119" fmla="*/ 71140 w 764381"/>
                <a:gd name="connsiteY119" fmla="*/ 738783 h 1012328"/>
                <a:gd name="connsiteX120" fmla="*/ 76200 w 764381"/>
                <a:gd name="connsiteY120" fmla="*/ 745629 h 1012328"/>
                <a:gd name="connsiteX121" fmla="*/ 79177 w 764381"/>
                <a:gd name="connsiteY121" fmla="*/ 748903 h 1012328"/>
                <a:gd name="connsiteX122" fmla="*/ 83641 w 764381"/>
                <a:gd name="connsiteY122" fmla="*/ 750987 h 1012328"/>
                <a:gd name="connsiteX123" fmla="*/ 91678 w 764381"/>
                <a:gd name="connsiteY123" fmla="*/ 754856 h 1012328"/>
                <a:gd name="connsiteX124" fmla="*/ 100013 w 764381"/>
                <a:gd name="connsiteY124" fmla="*/ 758131 h 1012328"/>
                <a:gd name="connsiteX125" fmla="*/ 104477 w 764381"/>
                <a:gd name="connsiteY125" fmla="*/ 759916 h 1012328"/>
                <a:gd name="connsiteX126" fmla="*/ 110133 w 764381"/>
                <a:gd name="connsiteY126" fmla="*/ 764381 h 1012328"/>
                <a:gd name="connsiteX127" fmla="*/ 113705 w 764381"/>
                <a:gd name="connsiteY127" fmla="*/ 770334 h 1012328"/>
                <a:gd name="connsiteX128" fmla="*/ 116681 w 764381"/>
                <a:gd name="connsiteY128" fmla="*/ 776883 h 1012328"/>
                <a:gd name="connsiteX129" fmla="*/ 132457 w 764381"/>
                <a:gd name="connsiteY129" fmla="*/ 790575 h 1012328"/>
                <a:gd name="connsiteX130" fmla="*/ 144661 w 764381"/>
                <a:gd name="connsiteY130" fmla="*/ 800398 h 1012328"/>
                <a:gd name="connsiteX131" fmla="*/ 149126 w 764381"/>
                <a:gd name="connsiteY131" fmla="*/ 803374 h 1012328"/>
                <a:gd name="connsiteX132" fmla="*/ 150316 w 764381"/>
                <a:gd name="connsiteY132" fmla="*/ 803970 h 1012328"/>
                <a:gd name="connsiteX133" fmla="*/ 152995 w 764381"/>
                <a:gd name="connsiteY133" fmla="*/ 804565 h 1012328"/>
                <a:gd name="connsiteX134" fmla="*/ 157460 w 764381"/>
                <a:gd name="connsiteY134" fmla="*/ 805756 h 1012328"/>
                <a:gd name="connsiteX135" fmla="*/ 168176 w 764381"/>
                <a:gd name="connsiteY135" fmla="*/ 809327 h 1012328"/>
                <a:gd name="connsiteX136" fmla="*/ 182463 w 764381"/>
                <a:gd name="connsiteY136" fmla="*/ 814388 h 1012328"/>
                <a:gd name="connsiteX137" fmla="*/ 183059 w 764381"/>
                <a:gd name="connsiteY137" fmla="*/ 814685 h 1012328"/>
                <a:gd name="connsiteX138" fmla="*/ 183654 w 764381"/>
                <a:gd name="connsiteY138" fmla="*/ 815281 h 1012328"/>
                <a:gd name="connsiteX139" fmla="*/ 203299 w 764381"/>
                <a:gd name="connsiteY139" fmla="*/ 830461 h 1012328"/>
                <a:gd name="connsiteX140" fmla="*/ 203895 w 764381"/>
                <a:gd name="connsiteY140" fmla="*/ 831056 h 1012328"/>
                <a:gd name="connsiteX141" fmla="*/ 204490 w 764381"/>
                <a:gd name="connsiteY141" fmla="*/ 831652 h 1012328"/>
                <a:gd name="connsiteX142" fmla="*/ 221456 w 764381"/>
                <a:gd name="connsiteY142" fmla="*/ 859036 h 1012328"/>
                <a:gd name="connsiteX143" fmla="*/ 221754 w 764381"/>
                <a:gd name="connsiteY143" fmla="*/ 859334 h 1012328"/>
                <a:gd name="connsiteX144" fmla="*/ 221754 w 764381"/>
                <a:gd name="connsiteY144" fmla="*/ 859631 h 1012328"/>
                <a:gd name="connsiteX145" fmla="*/ 226219 w 764381"/>
                <a:gd name="connsiteY145" fmla="*/ 869156 h 1012328"/>
                <a:gd name="connsiteX146" fmla="*/ 230088 w 764381"/>
                <a:gd name="connsiteY146" fmla="*/ 875705 h 1012328"/>
                <a:gd name="connsiteX147" fmla="*/ 231279 w 764381"/>
                <a:gd name="connsiteY147" fmla="*/ 877491 h 1012328"/>
                <a:gd name="connsiteX148" fmla="*/ 234851 w 764381"/>
                <a:gd name="connsiteY148" fmla="*/ 880765 h 1012328"/>
                <a:gd name="connsiteX149" fmla="*/ 236339 w 764381"/>
                <a:gd name="connsiteY149" fmla="*/ 884634 h 1012328"/>
                <a:gd name="connsiteX150" fmla="*/ 238125 w 764381"/>
                <a:gd name="connsiteY150" fmla="*/ 893564 h 1012328"/>
                <a:gd name="connsiteX151" fmla="*/ 239911 w 764381"/>
                <a:gd name="connsiteY151" fmla="*/ 906066 h 1012328"/>
                <a:gd name="connsiteX152" fmla="*/ 240209 w 764381"/>
                <a:gd name="connsiteY152" fmla="*/ 906661 h 1012328"/>
                <a:gd name="connsiteX153" fmla="*/ 239911 w 764381"/>
                <a:gd name="connsiteY153" fmla="*/ 907554 h 1012328"/>
                <a:gd name="connsiteX154" fmla="*/ 233065 w 764381"/>
                <a:gd name="connsiteY154" fmla="*/ 938510 h 1012328"/>
                <a:gd name="connsiteX155" fmla="*/ 235446 w 764381"/>
                <a:gd name="connsiteY155" fmla="*/ 959048 h 1012328"/>
                <a:gd name="connsiteX156" fmla="*/ 256877 w 764381"/>
                <a:gd name="connsiteY156" fmla="*/ 984349 h 1012328"/>
                <a:gd name="connsiteX157" fmla="*/ 257175 w 764381"/>
                <a:gd name="connsiteY157" fmla="*/ 984647 h 1012328"/>
                <a:gd name="connsiteX158" fmla="*/ 257770 w 764381"/>
                <a:gd name="connsiteY158" fmla="*/ 985242 h 1012328"/>
                <a:gd name="connsiteX159" fmla="*/ 287834 w 764381"/>
                <a:gd name="connsiteY159" fmla="*/ 1008162 h 1012328"/>
                <a:gd name="connsiteX160" fmla="*/ 288429 w 764381"/>
                <a:gd name="connsiteY160" fmla="*/ 1008459 h 1012328"/>
                <a:gd name="connsiteX161" fmla="*/ 300038 w 764381"/>
                <a:gd name="connsiteY161" fmla="*/ 1012329 h 1012328"/>
                <a:gd name="connsiteX162" fmla="*/ 322064 w 764381"/>
                <a:gd name="connsiteY162" fmla="*/ 1006078 h 1012328"/>
                <a:gd name="connsiteX163" fmla="*/ 348258 w 764381"/>
                <a:gd name="connsiteY163" fmla="*/ 978098 h 1012328"/>
                <a:gd name="connsiteX164" fmla="*/ 353020 w 764381"/>
                <a:gd name="connsiteY164" fmla="*/ 945654 h 1012328"/>
                <a:gd name="connsiteX165" fmla="*/ 353318 w 764381"/>
                <a:gd name="connsiteY165" fmla="*/ 944463 h 1012328"/>
                <a:gd name="connsiteX166" fmla="*/ 354211 w 764381"/>
                <a:gd name="connsiteY166" fmla="*/ 943273 h 1012328"/>
                <a:gd name="connsiteX167" fmla="*/ 367308 w 764381"/>
                <a:gd name="connsiteY167" fmla="*/ 928688 h 1012328"/>
                <a:gd name="connsiteX168" fmla="*/ 366415 w 764381"/>
                <a:gd name="connsiteY168" fmla="*/ 928092 h 1012328"/>
                <a:gd name="connsiteX169" fmla="*/ 387548 w 764381"/>
                <a:gd name="connsiteY169" fmla="*/ 889695 h 1012328"/>
                <a:gd name="connsiteX170" fmla="*/ 387846 w 764381"/>
                <a:gd name="connsiteY170" fmla="*/ 889695 h 1012328"/>
                <a:gd name="connsiteX171" fmla="*/ 407194 w 764381"/>
                <a:gd name="connsiteY171" fmla="*/ 858143 h 1012328"/>
                <a:gd name="connsiteX172" fmla="*/ 420588 w 764381"/>
                <a:gd name="connsiteY172" fmla="*/ 823317 h 1012328"/>
                <a:gd name="connsiteX173" fmla="*/ 420588 w 764381"/>
                <a:gd name="connsiteY173" fmla="*/ 822722 h 1012328"/>
                <a:gd name="connsiteX174" fmla="*/ 420886 w 764381"/>
                <a:gd name="connsiteY174" fmla="*/ 822424 h 1012328"/>
                <a:gd name="connsiteX175" fmla="*/ 446187 w 764381"/>
                <a:gd name="connsiteY175" fmla="*/ 783431 h 1012328"/>
                <a:gd name="connsiteX176" fmla="*/ 446484 w 764381"/>
                <a:gd name="connsiteY176" fmla="*/ 783134 h 1012328"/>
                <a:gd name="connsiteX177" fmla="*/ 471785 w 764381"/>
                <a:gd name="connsiteY177" fmla="*/ 739081 h 1012328"/>
                <a:gd name="connsiteX178" fmla="*/ 472083 w 764381"/>
                <a:gd name="connsiteY178" fmla="*/ 738783 h 1012328"/>
                <a:gd name="connsiteX179" fmla="*/ 491728 w 764381"/>
                <a:gd name="connsiteY179" fmla="*/ 712291 h 1012328"/>
                <a:gd name="connsiteX180" fmla="*/ 492026 w 764381"/>
                <a:gd name="connsiteY180" fmla="*/ 711994 h 1012328"/>
                <a:gd name="connsiteX181" fmla="*/ 492026 w 764381"/>
                <a:gd name="connsiteY181" fmla="*/ 711696 h 1012328"/>
                <a:gd name="connsiteX182" fmla="*/ 511969 w 764381"/>
                <a:gd name="connsiteY182" fmla="*/ 692051 h 1012328"/>
                <a:gd name="connsiteX183" fmla="*/ 511969 w 764381"/>
                <a:gd name="connsiteY183" fmla="*/ 669131 h 1012328"/>
                <a:gd name="connsiteX184" fmla="*/ 475059 w 764381"/>
                <a:gd name="connsiteY184" fmla="*/ 654248 h 1012328"/>
                <a:gd name="connsiteX185" fmla="*/ 472678 w 764381"/>
                <a:gd name="connsiteY185" fmla="*/ 653058 h 1012328"/>
                <a:gd name="connsiteX186" fmla="*/ 472083 w 764381"/>
                <a:gd name="connsiteY186" fmla="*/ 650677 h 1012328"/>
                <a:gd name="connsiteX187" fmla="*/ 467916 w 764381"/>
                <a:gd name="connsiteY187" fmla="*/ 626864 h 1012328"/>
                <a:gd name="connsiteX188" fmla="*/ 467618 w 764381"/>
                <a:gd name="connsiteY188" fmla="*/ 625673 h 1012328"/>
                <a:gd name="connsiteX189" fmla="*/ 467916 w 764381"/>
                <a:gd name="connsiteY189" fmla="*/ 624483 h 1012328"/>
                <a:gd name="connsiteX190" fmla="*/ 473869 w 764381"/>
                <a:gd name="connsiteY190" fmla="*/ 604242 h 1012328"/>
                <a:gd name="connsiteX191" fmla="*/ 475357 w 764381"/>
                <a:gd name="connsiteY191" fmla="*/ 580430 h 1012328"/>
                <a:gd name="connsiteX192" fmla="*/ 475357 w 764381"/>
                <a:gd name="connsiteY192" fmla="*/ 579537 h 1012328"/>
                <a:gd name="connsiteX193" fmla="*/ 471190 w 764381"/>
                <a:gd name="connsiteY193" fmla="*/ 538758 h 1012328"/>
                <a:gd name="connsiteX194" fmla="*/ 470892 w 764381"/>
                <a:gd name="connsiteY194" fmla="*/ 534293 h 1012328"/>
                <a:gd name="connsiteX195" fmla="*/ 475357 w 764381"/>
                <a:gd name="connsiteY195" fmla="*/ 533698 h 1012328"/>
                <a:gd name="connsiteX196" fmla="*/ 517029 w 764381"/>
                <a:gd name="connsiteY196" fmla="*/ 527745 h 1012328"/>
                <a:gd name="connsiteX197" fmla="*/ 542032 w 764381"/>
                <a:gd name="connsiteY197" fmla="*/ 519708 h 1012328"/>
                <a:gd name="connsiteX198" fmla="*/ 542032 w 764381"/>
                <a:gd name="connsiteY198" fmla="*/ 519410 h 1012328"/>
                <a:gd name="connsiteX199" fmla="*/ 576560 w 764381"/>
                <a:gd name="connsiteY199" fmla="*/ 502741 h 1012328"/>
                <a:gd name="connsiteX200" fmla="*/ 622399 w 764381"/>
                <a:gd name="connsiteY200" fmla="*/ 478929 h 1012328"/>
                <a:gd name="connsiteX201" fmla="*/ 622697 w 764381"/>
                <a:gd name="connsiteY201" fmla="*/ 478929 h 1012328"/>
                <a:gd name="connsiteX202" fmla="*/ 648593 w 764381"/>
                <a:gd name="connsiteY202" fmla="*/ 463748 h 1012328"/>
                <a:gd name="connsiteX203" fmla="*/ 644128 w 764381"/>
                <a:gd name="connsiteY203" fmla="*/ 446782 h 1012328"/>
                <a:gd name="connsiteX204" fmla="*/ 620316 w 764381"/>
                <a:gd name="connsiteY204" fmla="*/ 423267 h 1012328"/>
                <a:gd name="connsiteX205" fmla="*/ 619720 w 764381"/>
                <a:gd name="connsiteY205" fmla="*/ 422672 h 1012328"/>
                <a:gd name="connsiteX206" fmla="*/ 601861 w 764381"/>
                <a:gd name="connsiteY206" fmla="*/ 410468 h 1012328"/>
                <a:gd name="connsiteX207" fmla="*/ 571202 w 764381"/>
                <a:gd name="connsiteY207" fmla="*/ 390823 h 1012328"/>
                <a:gd name="connsiteX208" fmla="*/ 570309 w 764381"/>
                <a:gd name="connsiteY208" fmla="*/ 390227 h 1012328"/>
                <a:gd name="connsiteX209" fmla="*/ 569714 w 764381"/>
                <a:gd name="connsiteY209" fmla="*/ 389334 h 1012328"/>
                <a:gd name="connsiteX210" fmla="*/ 567333 w 764381"/>
                <a:gd name="connsiteY210" fmla="*/ 385167 h 1012328"/>
                <a:gd name="connsiteX211" fmla="*/ 564654 w 764381"/>
                <a:gd name="connsiteY211" fmla="*/ 376833 h 1012328"/>
                <a:gd name="connsiteX212" fmla="*/ 565547 w 764381"/>
                <a:gd name="connsiteY212" fmla="*/ 362248 h 1012328"/>
                <a:gd name="connsiteX213" fmla="*/ 566440 w 764381"/>
                <a:gd name="connsiteY213" fmla="*/ 350937 h 1012328"/>
                <a:gd name="connsiteX214" fmla="*/ 566440 w 764381"/>
                <a:gd name="connsiteY214" fmla="*/ 350341 h 1012328"/>
                <a:gd name="connsiteX215" fmla="*/ 566738 w 764381"/>
                <a:gd name="connsiteY215" fmla="*/ 349746 h 1012328"/>
                <a:gd name="connsiteX216" fmla="*/ 577751 w 764381"/>
                <a:gd name="connsiteY216" fmla="*/ 316409 h 1012328"/>
                <a:gd name="connsiteX217" fmla="*/ 578346 w 764381"/>
                <a:gd name="connsiteY217" fmla="*/ 314920 h 1012328"/>
                <a:gd name="connsiteX218" fmla="*/ 579834 w 764381"/>
                <a:gd name="connsiteY218" fmla="*/ 314027 h 1012328"/>
                <a:gd name="connsiteX219" fmla="*/ 607814 w 764381"/>
                <a:gd name="connsiteY219" fmla="*/ 297656 h 1012328"/>
                <a:gd name="connsiteX220" fmla="*/ 640854 w 764381"/>
                <a:gd name="connsiteY220" fmla="*/ 264616 h 1012328"/>
                <a:gd name="connsiteX221" fmla="*/ 642342 w 764381"/>
                <a:gd name="connsiteY221" fmla="*/ 263128 h 1012328"/>
                <a:gd name="connsiteX222" fmla="*/ 643831 w 764381"/>
                <a:gd name="connsiteY222" fmla="*/ 263128 h 1012328"/>
                <a:gd name="connsiteX223" fmla="*/ 680740 w 764381"/>
                <a:gd name="connsiteY223" fmla="*/ 259556 h 1012328"/>
                <a:gd name="connsiteX224" fmla="*/ 701278 w 764381"/>
                <a:gd name="connsiteY224" fmla="*/ 237530 h 1012328"/>
                <a:gd name="connsiteX225" fmla="*/ 701576 w 764381"/>
                <a:gd name="connsiteY225" fmla="*/ 236934 h 1012328"/>
                <a:gd name="connsiteX226" fmla="*/ 702171 w 764381"/>
                <a:gd name="connsiteY226" fmla="*/ 236637 h 1012328"/>
                <a:gd name="connsiteX227" fmla="*/ 715268 w 764381"/>
                <a:gd name="connsiteY227" fmla="*/ 228005 h 1012328"/>
                <a:gd name="connsiteX228" fmla="*/ 724793 w 764381"/>
                <a:gd name="connsiteY228" fmla="*/ 221456 h 1012328"/>
                <a:gd name="connsiteX229" fmla="*/ 729853 w 764381"/>
                <a:gd name="connsiteY229" fmla="*/ 217289 h 1012328"/>
                <a:gd name="connsiteX230" fmla="*/ 735806 w 764381"/>
                <a:gd name="connsiteY230" fmla="*/ 211038 h 1012328"/>
                <a:gd name="connsiteX231" fmla="*/ 744736 w 764381"/>
                <a:gd name="connsiteY231" fmla="*/ 202406 h 1012328"/>
                <a:gd name="connsiteX232" fmla="*/ 756345 w 764381"/>
                <a:gd name="connsiteY232" fmla="*/ 191393 h 1012328"/>
                <a:gd name="connsiteX233" fmla="*/ 756642 w 764381"/>
                <a:gd name="connsiteY233" fmla="*/ 191095 h 1012328"/>
                <a:gd name="connsiteX234" fmla="*/ 764381 w 764381"/>
                <a:gd name="connsiteY234" fmla="*/ 172343 h 1012328"/>
                <a:gd name="connsiteX235" fmla="*/ 759916 w 764381"/>
                <a:gd name="connsiteY235" fmla="*/ 152102 h 1012328"/>
                <a:gd name="connsiteX236" fmla="*/ 751284 w 764381"/>
                <a:gd name="connsiteY236" fmla="*/ 142577 h 1012328"/>
                <a:gd name="connsiteX237" fmla="*/ 750689 w 764381"/>
                <a:gd name="connsiteY237" fmla="*/ 141982 h 1012328"/>
                <a:gd name="connsiteX238" fmla="*/ 750391 w 764381"/>
                <a:gd name="connsiteY238" fmla="*/ 141089 h 1012328"/>
                <a:gd name="connsiteX239" fmla="*/ 740271 w 764381"/>
                <a:gd name="connsiteY239" fmla="*/ 114002 h 1012328"/>
                <a:gd name="connsiteX240" fmla="*/ 739973 w 764381"/>
                <a:gd name="connsiteY240" fmla="*/ 113407 h 1012328"/>
                <a:gd name="connsiteX241" fmla="*/ 739973 w 764381"/>
                <a:gd name="connsiteY241" fmla="*/ 112514 h 1012328"/>
                <a:gd name="connsiteX242" fmla="*/ 736402 w 764381"/>
                <a:gd name="connsiteY242" fmla="*/ 76200 h 1012328"/>
                <a:gd name="connsiteX243" fmla="*/ 720328 w 764381"/>
                <a:gd name="connsiteY243" fmla="*/ 46137 h 1012328"/>
                <a:gd name="connsiteX244" fmla="*/ 684609 w 764381"/>
                <a:gd name="connsiteY244" fmla="*/ 18455 h 1012328"/>
                <a:gd name="connsiteX245" fmla="*/ 684014 w 764381"/>
                <a:gd name="connsiteY245" fmla="*/ 18157 h 1012328"/>
                <a:gd name="connsiteX246" fmla="*/ 650379 w 764381"/>
                <a:gd name="connsiteY246" fmla="*/ 0 h 10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764381" h="1012328">
                  <a:moveTo>
                    <a:pt x="650379" y="0"/>
                  </a:moveTo>
                  <a:lnTo>
                    <a:pt x="626269" y="22027"/>
                  </a:lnTo>
                  <a:lnTo>
                    <a:pt x="625971" y="22622"/>
                  </a:lnTo>
                  <a:lnTo>
                    <a:pt x="625376" y="22920"/>
                  </a:lnTo>
                  <a:lnTo>
                    <a:pt x="586978" y="42565"/>
                  </a:lnTo>
                  <a:lnTo>
                    <a:pt x="586383" y="42863"/>
                  </a:lnTo>
                  <a:lnTo>
                    <a:pt x="585788" y="42863"/>
                  </a:lnTo>
                  <a:lnTo>
                    <a:pt x="575370" y="44946"/>
                  </a:lnTo>
                  <a:lnTo>
                    <a:pt x="568226" y="93464"/>
                  </a:lnTo>
                  <a:lnTo>
                    <a:pt x="568226" y="93762"/>
                  </a:lnTo>
                  <a:lnTo>
                    <a:pt x="564654" y="108942"/>
                  </a:lnTo>
                  <a:lnTo>
                    <a:pt x="564654" y="109240"/>
                  </a:lnTo>
                  <a:lnTo>
                    <a:pt x="564654" y="109538"/>
                  </a:lnTo>
                  <a:lnTo>
                    <a:pt x="555129" y="135136"/>
                  </a:lnTo>
                  <a:lnTo>
                    <a:pt x="554831" y="136327"/>
                  </a:lnTo>
                  <a:lnTo>
                    <a:pt x="553641" y="137220"/>
                  </a:lnTo>
                  <a:lnTo>
                    <a:pt x="539948" y="147638"/>
                  </a:lnTo>
                  <a:lnTo>
                    <a:pt x="538163" y="148828"/>
                  </a:lnTo>
                  <a:lnTo>
                    <a:pt x="536079" y="148233"/>
                  </a:lnTo>
                  <a:lnTo>
                    <a:pt x="502741" y="139898"/>
                  </a:lnTo>
                  <a:lnTo>
                    <a:pt x="501551" y="139303"/>
                  </a:lnTo>
                  <a:lnTo>
                    <a:pt x="500360" y="138410"/>
                  </a:lnTo>
                  <a:lnTo>
                    <a:pt x="474166" y="109538"/>
                  </a:lnTo>
                  <a:lnTo>
                    <a:pt x="456009" y="97631"/>
                  </a:lnTo>
                  <a:lnTo>
                    <a:pt x="428923" y="102394"/>
                  </a:lnTo>
                  <a:lnTo>
                    <a:pt x="414933" y="111026"/>
                  </a:lnTo>
                  <a:lnTo>
                    <a:pt x="414635" y="111323"/>
                  </a:lnTo>
                  <a:lnTo>
                    <a:pt x="387846" y="130671"/>
                  </a:lnTo>
                  <a:lnTo>
                    <a:pt x="387251" y="130969"/>
                  </a:lnTo>
                  <a:lnTo>
                    <a:pt x="386655" y="130969"/>
                  </a:lnTo>
                  <a:lnTo>
                    <a:pt x="365522" y="139601"/>
                  </a:lnTo>
                  <a:lnTo>
                    <a:pt x="364331" y="139898"/>
                  </a:lnTo>
                  <a:lnTo>
                    <a:pt x="363141" y="139898"/>
                  </a:lnTo>
                  <a:lnTo>
                    <a:pt x="335161" y="137517"/>
                  </a:lnTo>
                  <a:lnTo>
                    <a:pt x="334863" y="137220"/>
                  </a:lnTo>
                  <a:lnTo>
                    <a:pt x="334566" y="137220"/>
                  </a:lnTo>
                  <a:lnTo>
                    <a:pt x="308372" y="130671"/>
                  </a:lnTo>
                  <a:lnTo>
                    <a:pt x="211336" y="127992"/>
                  </a:lnTo>
                  <a:lnTo>
                    <a:pt x="210741" y="127992"/>
                  </a:lnTo>
                  <a:lnTo>
                    <a:pt x="209848" y="127695"/>
                  </a:lnTo>
                  <a:lnTo>
                    <a:pt x="174129" y="116086"/>
                  </a:lnTo>
                  <a:lnTo>
                    <a:pt x="171748" y="118765"/>
                  </a:lnTo>
                  <a:lnTo>
                    <a:pt x="170855" y="119658"/>
                  </a:lnTo>
                  <a:lnTo>
                    <a:pt x="169962" y="119955"/>
                  </a:lnTo>
                  <a:lnTo>
                    <a:pt x="142577" y="130969"/>
                  </a:lnTo>
                  <a:lnTo>
                    <a:pt x="142280" y="131266"/>
                  </a:lnTo>
                  <a:lnTo>
                    <a:pt x="141684" y="131266"/>
                  </a:lnTo>
                  <a:lnTo>
                    <a:pt x="130671" y="133648"/>
                  </a:lnTo>
                  <a:lnTo>
                    <a:pt x="109835" y="161032"/>
                  </a:lnTo>
                  <a:lnTo>
                    <a:pt x="88702" y="189905"/>
                  </a:lnTo>
                  <a:lnTo>
                    <a:pt x="88404" y="189905"/>
                  </a:lnTo>
                  <a:lnTo>
                    <a:pt x="67866" y="216396"/>
                  </a:lnTo>
                  <a:cubicBezTo>
                    <a:pt x="68335" y="217182"/>
                    <a:pt x="68206" y="217326"/>
                    <a:pt x="68759" y="218182"/>
                  </a:cubicBezTo>
                  <a:cubicBezTo>
                    <a:pt x="69756" y="219728"/>
                    <a:pt x="70847" y="221302"/>
                    <a:pt x="71735" y="222349"/>
                  </a:cubicBezTo>
                  <a:cubicBezTo>
                    <a:pt x="72623" y="223396"/>
                    <a:pt x="73835" y="223618"/>
                    <a:pt x="72330" y="223242"/>
                  </a:cubicBezTo>
                  <a:cubicBezTo>
                    <a:pt x="74766" y="223851"/>
                    <a:pt x="76025" y="224685"/>
                    <a:pt x="77986" y="225921"/>
                  </a:cubicBezTo>
                  <a:cubicBezTo>
                    <a:pt x="79947" y="227157"/>
                    <a:pt x="82175" y="228921"/>
                    <a:pt x="84237" y="230386"/>
                  </a:cubicBezTo>
                  <a:cubicBezTo>
                    <a:pt x="88360" y="233315"/>
                    <a:pt x="91976" y="236041"/>
                    <a:pt x="91976" y="236041"/>
                  </a:cubicBezTo>
                  <a:lnTo>
                    <a:pt x="93166" y="236934"/>
                  </a:lnTo>
                  <a:lnTo>
                    <a:pt x="93464" y="238125"/>
                  </a:lnTo>
                  <a:lnTo>
                    <a:pt x="97929" y="251222"/>
                  </a:lnTo>
                  <a:lnTo>
                    <a:pt x="123825" y="267295"/>
                  </a:lnTo>
                  <a:lnTo>
                    <a:pt x="125016" y="267891"/>
                  </a:lnTo>
                  <a:lnTo>
                    <a:pt x="125611" y="269081"/>
                  </a:lnTo>
                  <a:lnTo>
                    <a:pt x="132457" y="281880"/>
                  </a:lnTo>
                  <a:lnTo>
                    <a:pt x="134243" y="285155"/>
                  </a:lnTo>
                  <a:lnTo>
                    <a:pt x="131266" y="287536"/>
                  </a:lnTo>
                  <a:lnTo>
                    <a:pt x="109835" y="305395"/>
                  </a:lnTo>
                  <a:lnTo>
                    <a:pt x="109835" y="305693"/>
                  </a:lnTo>
                  <a:lnTo>
                    <a:pt x="109538" y="305693"/>
                  </a:lnTo>
                  <a:lnTo>
                    <a:pt x="87809" y="321171"/>
                  </a:lnTo>
                  <a:lnTo>
                    <a:pt x="86023" y="350937"/>
                  </a:lnTo>
                  <a:lnTo>
                    <a:pt x="86023" y="351234"/>
                  </a:lnTo>
                  <a:lnTo>
                    <a:pt x="86023" y="351532"/>
                  </a:lnTo>
                  <a:lnTo>
                    <a:pt x="86916" y="379512"/>
                  </a:lnTo>
                  <a:cubicBezTo>
                    <a:pt x="87166" y="380036"/>
                    <a:pt x="88402" y="383162"/>
                    <a:pt x="90488" y="386953"/>
                  </a:cubicBezTo>
                  <a:cubicBezTo>
                    <a:pt x="91614" y="389002"/>
                    <a:pt x="93010" y="391069"/>
                    <a:pt x="94059" y="392609"/>
                  </a:cubicBezTo>
                  <a:cubicBezTo>
                    <a:pt x="95109" y="394148"/>
                    <a:pt x="96458" y="395296"/>
                    <a:pt x="95250" y="394692"/>
                  </a:cubicBezTo>
                  <a:cubicBezTo>
                    <a:pt x="97165" y="395650"/>
                    <a:pt x="98790" y="396549"/>
                    <a:pt x="100905" y="398264"/>
                  </a:cubicBezTo>
                  <a:cubicBezTo>
                    <a:pt x="103021" y="399979"/>
                    <a:pt x="105317" y="402351"/>
                    <a:pt x="107752" y="404515"/>
                  </a:cubicBezTo>
                  <a:cubicBezTo>
                    <a:pt x="110186" y="406679"/>
                    <a:pt x="112607" y="408843"/>
                    <a:pt x="114598" y="410766"/>
                  </a:cubicBezTo>
                  <a:cubicBezTo>
                    <a:pt x="116589" y="412688"/>
                    <a:pt x="117948" y="414043"/>
                    <a:pt x="119063" y="415528"/>
                  </a:cubicBezTo>
                  <a:cubicBezTo>
                    <a:pt x="118900" y="415312"/>
                    <a:pt x="121031" y="417248"/>
                    <a:pt x="123230" y="419100"/>
                  </a:cubicBezTo>
                  <a:cubicBezTo>
                    <a:pt x="125429" y="420952"/>
                    <a:pt x="127985" y="423244"/>
                    <a:pt x="130671" y="425351"/>
                  </a:cubicBezTo>
                  <a:cubicBezTo>
                    <a:pt x="136043" y="429564"/>
                    <a:pt x="141089" y="433388"/>
                    <a:pt x="141089" y="433388"/>
                  </a:cubicBezTo>
                  <a:lnTo>
                    <a:pt x="144066" y="435471"/>
                  </a:lnTo>
                  <a:lnTo>
                    <a:pt x="142577" y="439043"/>
                  </a:lnTo>
                  <a:lnTo>
                    <a:pt x="133350" y="460177"/>
                  </a:lnTo>
                  <a:lnTo>
                    <a:pt x="133052" y="460772"/>
                  </a:lnTo>
                  <a:lnTo>
                    <a:pt x="132755" y="461070"/>
                  </a:lnTo>
                  <a:lnTo>
                    <a:pt x="125611" y="470595"/>
                  </a:lnTo>
                  <a:lnTo>
                    <a:pt x="121741" y="495598"/>
                  </a:lnTo>
                  <a:lnTo>
                    <a:pt x="121444" y="498277"/>
                  </a:lnTo>
                  <a:lnTo>
                    <a:pt x="118765" y="499170"/>
                  </a:lnTo>
                  <a:lnTo>
                    <a:pt x="98524" y="507802"/>
                  </a:lnTo>
                  <a:lnTo>
                    <a:pt x="97929" y="508099"/>
                  </a:lnTo>
                  <a:lnTo>
                    <a:pt x="97334" y="508099"/>
                  </a:lnTo>
                  <a:lnTo>
                    <a:pt x="67270" y="511969"/>
                  </a:lnTo>
                  <a:lnTo>
                    <a:pt x="41672" y="530423"/>
                  </a:lnTo>
                  <a:lnTo>
                    <a:pt x="20241" y="555129"/>
                  </a:lnTo>
                  <a:lnTo>
                    <a:pt x="19645" y="555724"/>
                  </a:lnTo>
                  <a:lnTo>
                    <a:pt x="19050" y="556022"/>
                  </a:lnTo>
                  <a:lnTo>
                    <a:pt x="4167" y="564356"/>
                  </a:lnTo>
                  <a:lnTo>
                    <a:pt x="298" y="591741"/>
                  </a:lnTo>
                  <a:lnTo>
                    <a:pt x="0" y="594122"/>
                  </a:lnTo>
                  <a:lnTo>
                    <a:pt x="7144" y="607516"/>
                  </a:lnTo>
                  <a:lnTo>
                    <a:pt x="7739" y="608112"/>
                  </a:lnTo>
                  <a:lnTo>
                    <a:pt x="7739" y="609005"/>
                  </a:lnTo>
                  <a:lnTo>
                    <a:pt x="10418" y="629543"/>
                  </a:lnTo>
                  <a:lnTo>
                    <a:pt x="15478" y="646807"/>
                  </a:lnTo>
                  <a:lnTo>
                    <a:pt x="42565" y="668834"/>
                  </a:lnTo>
                  <a:lnTo>
                    <a:pt x="43160" y="669429"/>
                  </a:lnTo>
                  <a:lnTo>
                    <a:pt x="43458" y="669727"/>
                  </a:lnTo>
                  <a:lnTo>
                    <a:pt x="59531" y="691158"/>
                  </a:lnTo>
                  <a:lnTo>
                    <a:pt x="61020" y="692646"/>
                  </a:lnTo>
                  <a:lnTo>
                    <a:pt x="60424" y="695027"/>
                  </a:lnTo>
                  <a:cubicBezTo>
                    <a:pt x="60424" y="695027"/>
                    <a:pt x="58859" y="702742"/>
                    <a:pt x="58043" y="710803"/>
                  </a:cubicBezTo>
                  <a:cubicBezTo>
                    <a:pt x="57635" y="714834"/>
                    <a:pt x="57474" y="718801"/>
                    <a:pt x="57745" y="721816"/>
                  </a:cubicBezTo>
                  <a:cubicBezTo>
                    <a:pt x="57949" y="724078"/>
                    <a:pt x="58653" y="725378"/>
                    <a:pt x="58638" y="725686"/>
                  </a:cubicBezTo>
                  <a:cubicBezTo>
                    <a:pt x="63350" y="728698"/>
                    <a:pt x="67301" y="733877"/>
                    <a:pt x="71140" y="738783"/>
                  </a:cubicBezTo>
                  <a:cubicBezTo>
                    <a:pt x="73085" y="741269"/>
                    <a:pt x="74717" y="743762"/>
                    <a:pt x="76200" y="745629"/>
                  </a:cubicBezTo>
                  <a:cubicBezTo>
                    <a:pt x="77683" y="747496"/>
                    <a:pt x="79342" y="749027"/>
                    <a:pt x="79177" y="748903"/>
                  </a:cubicBezTo>
                  <a:cubicBezTo>
                    <a:pt x="79214" y="748931"/>
                    <a:pt x="81287" y="749861"/>
                    <a:pt x="83641" y="750987"/>
                  </a:cubicBezTo>
                  <a:cubicBezTo>
                    <a:pt x="85996" y="752113"/>
                    <a:pt x="88746" y="753599"/>
                    <a:pt x="91678" y="754856"/>
                  </a:cubicBezTo>
                  <a:cubicBezTo>
                    <a:pt x="94611" y="756113"/>
                    <a:pt x="97628" y="757197"/>
                    <a:pt x="100013" y="758131"/>
                  </a:cubicBezTo>
                  <a:cubicBezTo>
                    <a:pt x="102397" y="759064"/>
                    <a:pt x="104352" y="759885"/>
                    <a:pt x="104477" y="759916"/>
                  </a:cubicBezTo>
                  <a:cubicBezTo>
                    <a:pt x="108091" y="760820"/>
                    <a:pt x="108879" y="762596"/>
                    <a:pt x="110133" y="764381"/>
                  </a:cubicBezTo>
                  <a:cubicBezTo>
                    <a:pt x="111387" y="766166"/>
                    <a:pt x="112691" y="768363"/>
                    <a:pt x="113705" y="770334"/>
                  </a:cubicBezTo>
                  <a:cubicBezTo>
                    <a:pt x="115416" y="773662"/>
                    <a:pt x="116297" y="775966"/>
                    <a:pt x="116681" y="776883"/>
                  </a:cubicBezTo>
                  <a:cubicBezTo>
                    <a:pt x="117268" y="777407"/>
                    <a:pt x="124250" y="783685"/>
                    <a:pt x="132457" y="790575"/>
                  </a:cubicBezTo>
                  <a:cubicBezTo>
                    <a:pt x="136726" y="794159"/>
                    <a:pt x="141167" y="797787"/>
                    <a:pt x="144661" y="800398"/>
                  </a:cubicBezTo>
                  <a:cubicBezTo>
                    <a:pt x="146408" y="801703"/>
                    <a:pt x="148052" y="802717"/>
                    <a:pt x="149126" y="803374"/>
                  </a:cubicBezTo>
                  <a:cubicBezTo>
                    <a:pt x="149662" y="803703"/>
                    <a:pt x="150133" y="803887"/>
                    <a:pt x="150316" y="803970"/>
                  </a:cubicBezTo>
                  <a:cubicBezTo>
                    <a:pt x="151273" y="804056"/>
                    <a:pt x="152016" y="804327"/>
                    <a:pt x="152995" y="804565"/>
                  </a:cubicBezTo>
                  <a:cubicBezTo>
                    <a:pt x="154289" y="804879"/>
                    <a:pt x="155832" y="805261"/>
                    <a:pt x="157460" y="805756"/>
                  </a:cubicBezTo>
                  <a:cubicBezTo>
                    <a:pt x="160716" y="806745"/>
                    <a:pt x="164475" y="808040"/>
                    <a:pt x="168176" y="809327"/>
                  </a:cubicBezTo>
                  <a:cubicBezTo>
                    <a:pt x="175578" y="811902"/>
                    <a:pt x="182463" y="814388"/>
                    <a:pt x="182463" y="814388"/>
                  </a:cubicBezTo>
                  <a:lnTo>
                    <a:pt x="183059" y="814685"/>
                  </a:lnTo>
                  <a:lnTo>
                    <a:pt x="183654" y="815281"/>
                  </a:lnTo>
                  <a:lnTo>
                    <a:pt x="203299" y="830461"/>
                  </a:lnTo>
                  <a:lnTo>
                    <a:pt x="203895" y="831056"/>
                  </a:lnTo>
                  <a:lnTo>
                    <a:pt x="204490" y="831652"/>
                  </a:lnTo>
                  <a:lnTo>
                    <a:pt x="221456" y="859036"/>
                  </a:lnTo>
                  <a:lnTo>
                    <a:pt x="221754" y="859334"/>
                  </a:lnTo>
                  <a:lnTo>
                    <a:pt x="221754" y="859631"/>
                  </a:lnTo>
                  <a:cubicBezTo>
                    <a:pt x="221754" y="859631"/>
                    <a:pt x="223752" y="864326"/>
                    <a:pt x="226219" y="869156"/>
                  </a:cubicBezTo>
                  <a:cubicBezTo>
                    <a:pt x="227452" y="871571"/>
                    <a:pt x="228979" y="874006"/>
                    <a:pt x="230088" y="875705"/>
                  </a:cubicBezTo>
                  <a:cubicBezTo>
                    <a:pt x="230643" y="876554"/>
                    <a:pt x="230994" y="877176"/>
                    <a:pt x="231279" y="877491"/>
                  </a:cubicBezTo>
                  <a:cubicBezTo>
                    <a:pt x="233402" y="878306"/>
                    <a:pt x="234280" y="879708"/>
                    <a:pt x="234851" y="880765"/>
                  </a:cubicBezTo>
                  <a:cubicBezTo>
                    <a:pt x="235503" y="881973"/>
                    <a:pt x="235927" y="883284"/>
                    <a:pt x="236339" y="884634"/>
                  </a:cubicBezTo>
                  <a:cubicBezTo>
                    <a:pt x="237163" y="887334"/>
                    <a:pt x="237576" y="890433"/>
                    <a:pt x="238125" y="893564"/>
                  </a:cubicBezTo>
                  <a:cubicBezTo>
                    <a:pt x="239224" y="899827"/>
                    <a:pt x="239911" y="906066"/>
                    <a:pt x="239911" y="906066"/>
                  </a:cubicBezTo>
                  <a:lnTo>
                    <a:pt x="240209" y="906661"/>
                  </a:lnTo>
                  <a:lnTo>
                    <a:pt x="239911" y="907554"/>
                  </a:lnTo>
                  <a:lnTo>
                    <a:pt x="233065" y="938510"/>
                  </a:lnTo>
                  <a:lnTo>
                    <a:pt x="235446" y="959048"/>
                  </a:lnTo>
                  <a:lnTo>
                    <a:pt x="256877" y="984349"/>
                  </a:lnTo>
                  <a:lnTo>
                    <a:pt x="257175" y="984647"/>
                  </a:lnTo>
                  <a:lnTo>
                    <a:pt x="257770" y="985242"/>
                  </a:lnTo>
                  <a:lnTo>
                    <a:pt x="287834" y="1008162"/>
                  </a:lnTo>
                  <a:lnTo>
                    <a:pt x="288429" y="1008459"/>
                  </a:lnTo>
                  <a:lnTo>
                    <a:pt x="300038" y="1012329"/>
                  </a:lnTo>
                  <a:lnTo>
                    <a:pt x="322064" y="1006078"/>
                  </a:lnTo>
                  <a:lnTo>
                    <a:pt x="348258" y="978098"/>
                  </a:lnTo>
                  <a:lnTo>
                    <a:pt x="353020" y="945654"/>
                  </a:lnTo>
                  <a:lnTo>
                    <a:pt x="353318" y="944463"/>
                  </a:lnTo>
                  <a:lnTo>
                    <a:pt x="354211" y="943273"/>
                  </a:lnTo>
                  <a:lnTo>
                    <a:pt x="367308" y="928688"/>
                  </a:lnTo>
                  <a:lnTo>
                    <a:pt x="366415" y="928092"/>
                  </a:lnTo>
                  <a:lnTo>
                    <a:pt x="387548" y="889695"/>
                  </a:lnTo>
                  <a:lnTo>
                    <a:pt x="387846" y="889695"/>
                  </a:lnTo>
                  <a:lnTo>
                    <a:pt x="407194" y="858143"/>
                  </a:lnTo>
                  <a:lnTo>
                    <a:pt x="420588" y="823317"/>
                  </a:lnTo>
                  <a:lnTo>
                    <a:pt x="420588" y="822722"/>
                  </a:lnTo>
                  <a:lnTo>
                    <a:pt x="420886" y="822424"/>
                  </a:lnTo>
                  <a:lnTo>
                    <a:pt x="446187" y="783431"/>
                  </a:lnTo>
                  <a:lnTo>
                    <a:pt x="446484" y="783134"/>
                  </a:lnTo>
                  <a:lnTo>
                    <a:pt x="471785" y="739081"/>
                  </a:lnTo>
                  <a:lnTo>
                    <a:pt x="472083" y="738783"/>
                  </a:lnTo>
                  <a:lnTo>
                    <a:pt x="491728" y="712291"/>
                  </a:lnTo>
                  <a:lnTo>
                    <a:pt x="492026" y="711994"/>
                  </a:lnTo>
                  <a:lnTo>
                    <a:pt x="492026" y="711696"/>
                  </a:lnTo>
                  <a:lnTo>
                    <a:pt x="511969" y="692051"/>
                  </a:lnTo>
                  <a:lnTo>
                    <a:pt x="511969" y="669131"/>
                  </a:lnTo>
                  <a:lnTo>
                    <a:pt x="475059" y="654248"/>
                  </a:lnTo>
                  <a:lnTo>
                    <a:pt x="472678" y="653058"/>
                  </a:lnTo>
                  <a:lnTo>
                    <a:pt x="472083" y="650677"/>
                  </a:lnTo>
                  <a:lnTo>
                    <a:pt x="467916" y="626864"/>
                  </a:lnTo>
                  <a:lnTo>
                    <a:pt x="467618" y="625673"/>
                  </a:lnTo>
                  <a:lnTo>
                    <a:pt x="467916" y="624483"/>
                  </a:lnTo>
                  <a:lnTo>
                    <a:pt x="473869" y="604242"/>
                  </a:lnTo>
                  <a:lnTo>
                    <a:pt x="475357" y="580430"/>
                  </a:lnTo>
                  <a:lnTo>
                    <a:pt x="475357" y="579537"/>
                  </a:lnTo>
                  <a:lnTo>
                    <a:pt x="471190" y="538758"/>
                  </a:lnTo>
                  <a:lnTo>
                    <a:pt x="470892" y="534293"/>
                  </a:lnTo>
                  <a:lnTo>
                    <a:pt x="475357" y="533698"/>
                  </a:lnTo>
                  <a:lnTo>
                    <a:pt x="517029" y="527745"/>
                  </a:lnTo>
                  <a:lnTo>
                    <a:pt x="542032" y="519708"/>
                  </a:lnTo>
                  <a:lnTo>
                    <a:pt x="542032" y="519410"/>
                  </a:lnTo>
                  <a:lnTo>
                    <a:pt x="576560" y="502741"/>
                  </a:lnTo>
                  <a:lnTo>
                    <a:pt x="622399" y="478929"/>
                  </a:lnTo>
                  <a:lnTo>
                    <a:pt x="622697" y="478929"/>
                  </a:lnTo>
                  <a:lnTo>
                    <a:pt x="648593" y="463748"/>
                  </a:lnTo>
                  <a:lnTo>
                    <a:pt x="644128" y="446782"/>
                  </a:lnTo>
                  <a:lnTo>
                    <a:pt x="620316" y="423267"/>
                  </a:lnTo>
                  <a:lnTo>
                    <a:pt x="619720" y="422672"/>
                  </a:lnTo>
                  <a:lnTo>
                    <a:pt x="601861" y="410468"/>
                  </a:lnTo>
                  <a:lnTo>
                    <a:pt x="571202" y="390823"/>
                  </a:lnTo>
                  <a:lnTo>
                    <a:pt x="570309" y="390227"/>
                  </a:lnTo>
                  <a:lnTo>
                    <a:pt x="569714" y="389334"/>
                  </a:lnTo>
                  <a:cubicBezTo>
                    <a:pt x="569714" y="389334"/>
                    <a:pt x="568510" y="387521"/>
                    <a:pt x="567333" y="385167"/>
                  </a:cubicBezTo>
                  <a:cubicBezTo>
                    <a:pt x="566156" y="382814"/>
                    <a:pt x="564654" y="380518"/>
                    <a:pt x="564654" y="376833"/>
                  </a:cubicBezTo>
                  <a:cubicBezTo>
                    <a:pt x="564654" y="374338"/>
                    <a:pt x="565121" y="368217"/>
                    <a:pt x="565547" y="362248"/>
                  </a:cubicBezTo>
                  <a:cubicBezTo>
                    <a:pt x="565973" y="356279"/>
                    <a:pt x="566440" y="350937"/>
                    <a:pt x="566440" y="350937"/>
                  </a:cubicBezTo>
                  <a:lnTo>
                    <a:pt x="566440" y="350341"/>
                  </a:lnTo>
                  <a:lnTo>
                    <a:pt x="566738" y="349746"/>
                  </a:lnTo>
                  <a:lnTo>
                    <a:pt x="577751" y="316409"/>
                  </a:lnTo>
                  <a:lnTo>
                    <a:pt x="578346" y="314920"/>
                  </a:lnTo>
                  <a:lnTo>
                    <a:pt x="579834" y="314027"/>
                  </a:lnTo>
                  <a:lnTo>
                    <a:pt x="607814" y="297656"/>
                  </a:lnTo>
                  <a:lnTo>
                    <a:pt x="640854" y="264616"/>
                  </a:lnTo>
                  <a:lnTo>
                    <a:pt x="642342" y="263128"/>
                  </a:lnTo>
                  <a:lnTo>
                    <a:pt x="643831" y="263128"/>
                  </a:lnTo>
                  <a:lnTo>
                    <a:pt x="680740" y="259556"/>
                  </a:lnTo>
                  <a:lnTo>
                    <a:pt x="701278" y="237530"/>
                  </a:lnTo>
                  <a:lnTo>
                    <a:pt x="701576" y="236934"/>
                  </a:lnTo>
                  <a:lnTo>
                    <a:pt x="702171" y="236637"/>
                  </a:lnTo>
                  <a:cubicBezTo>
                    <a:pt x="702171" y="236637"/>
                    <a:pt x="708530" y="232532"/>
                    <a:pt x="715268" y="228005"/>
                  </a:cubicBezTo>
                  <a:cubicBezTo>
                    <a:pt x="718637" y="225741"/>
                    <a:pt x="722017" y="223499"/>
                    <a:pt x="724793" y="221456"/>
                  </a:cubicBezTo>
                  <a:cubicBezTo>
                    <a:pt x="727569" y="219413"/>
                    <a:pt x="729898" y="217234"/>
                    <a:pt x="729853" y="217289"/>
                  </a:cubicBezTo>
                  <a:cubicBezTo>
                    <a:pt x="731127" y="215697"/>
                    <a:pt x="733138" y="213666"/>
                    <a:pt x="735806" y="211038"/>
                  </a:cubicBezTo>
                  <a:cubicBezTo>
                    <a:pt x="738474" y="208411"/>
                    <a:pt x="741640" y="205342"/>
                    <a:pt x="744736" y="202406"/>
                  </a:cubicBezTo>
                  <a:cubicBezTo>
                    <a:pt x="750768" y="196686"/>
                    <a:pt x="756061" y="191656"/>
                    <a:pt x="756345" y="191393"/>
                  </a:cubicBezTo>
                  <a:lnTo>
                    <a:pt x="756642" y="191095"/>
                  </a:lnTo>
                  <a:lnTo>
                    <a:pt x="764381" y="172343"/>
                  </a:lnTo>
                  <a:lnTo>
                    <a:pt x="759916" y="152102"/>
                  </a:lnTo>
                  <a:lnTo>
                    <a:pt x="751284" y="142577"/>
                  </a:lnTo>
                  <a:lnTo>
                    <a:pt x="750689" y="141982"/>
                  </a:lnTo>
                  <a:lnTo>
                    <a:pt x="750391" y="141089"/>
                  </a:lnTo>
                  <a:lnTo>
                    <a:pt x="740271" y="114002"/>
                  </a:lnTo>
                  <a:lnTo>
                    <a:pt x="739973" y="113407"/>
                  </a:lnTo>
                  <a:lnTo>
                    <a:pt x="739973" y="112514"/>
                  </a:lnTo>
                  <a:lnTo>
                    <a:pt x="736402" y="76200"/>
                  </a:lnTo>
                  <a:lnTo>
                    <a:pt x="720328" y="46137"/>
                  </a:lnTo>
                  <a:lnTo>
                    <a:pt x="684609" y="18455"/>
                  </a:lnTo>
                  <a:lnTo>
                    <a:pt x="684014" y="18157"/>
                  </a:lnTo>
                  <a:lnTo>
                    <a:pt x="6503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02" name="Serbest Form: Şekil 615">
              <a:extLst>
                <a:ext uri="{FF2B5EF4-FFF2-40B4-BE49-F238E27FC236}">
                  <a16:creationId xmlns:a16="http://schemas.microsoft.com/office/drawing/2014/main" id="{D4321141-B862-241A-872C-3BEA43C04C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27006" y="3820120"/>
              <a:ext cx="773013" cy="904279"/>
            </a:xfrm>
            <a:custGeom>
              <a:avLst/>
              <a:gdLst>
                <a:gd name="connsiteX0" fmla="*/ 551259 w 773013"/>
                <a:gd name="connsiteY0" fmla="*/ 0 h 904279"/>
                <a:gd name="connsiteX1" fmla="*/ 539948 w 773013"/>
                <a:gd name="connsiteY1" fmla="*/ 7441 h 904279"/>
                <a:gd name="connsiteX2" fmla="*/ 538758 w 773013"/>
                <a:gd name="connsiteY2" fmla="*/ 8334 h 904279"/>
                <a:gd name="connsiteX3" fmla="*/ 537270 w 773013"/>
                <a:gd name="connsiteY3" fmla="*/ 8334 h 904279"/>
                <a:gd name="connsiteX4" fmla="*/ 499170 w 773013"/>
                <a:gd name="connsiteY4" fmla="*/ 8334 h 904279"/>
                <a:gd name="connsiteX5" fmla="*/ 436066 w 773013"/>
                <a:gd name="connsiteY5" fmla="*/ 9227 h 904279"/>
                <a:gd name="connsiteX6" fmla="*/ 398859 w 773013"/>
                <a:gd name="connsiteY6" fmla="*/ 16669 h 904279"/>
                <a:gd name="connsiteX7" fmla="*/ 398264 w 773013"/>
                <a:gd name="connsiteY7" fmla="*/ 16669 h 904279"/>
                <a:gd name="connsiteX8" fmla="*/ 397966 w 773013"/>
                <a:gd name="connsiteY8" fmla="*/ 16669 h 904279"/>
                <a:gd name="connsiteX9" fmla="*/ 370880 w 773013"/>
                <a:gd name="connsiteY9" fmla="*/ 17859 h 904279"/>
                <a:gd name="connsiteX10" fmla="*/ 337542 w 773013"/>
                <a:gd name="connsiteY10" fmla="*/ 19943 h 904279"/>
                <a:gd name="connsiteX11" fmla="*/ 310455 w 773013"/>
                <a:gd name="connsiteY11" fmla="*/ 29170 h 904279"/>
                <a:gd name="connsiteX12" fmla="*/ 309563 w 773013"/>
                <a:gd name="connsiteY12" fmla="*/ 29468 h 904279"/>
                <a:gd name="connsiteX13" fmla="*/ 308967 w 773013"/>
                <a:gd name="connsiteY13" fmla="*/ 29468 h 904279"/>
                <a:gd name="connsiteX14" fmla="*/ 271165 w 773013"/>
                <a:gd name="connsiteY14" fmla="*/ 32742 h 904279"/>
                <a:gd name="connsiteX15" fmla="*/ 269974 w 773013"/>
                <a:gd name="connsiteY15" fmla="*/ 34230 h 904279"/>
                <a:gd name="connsiteX16" fmla="*/ 256282 w 773013"/>
                <a:gd name="connsiteY16" fmla="*/ 40184 h 904279"/>
                <a:gd name="connsiteX17" fmla="*/ 255984 w 773013"/>
                <a:gd name="connsiteY17" fmla="*/ 40184 h 904279"/>
                <a:gd name="connsiteX18" fmla="*/ 250627 w 773013"/>
                <a:gd name="connsiteY18" fmla="*/ 44946 h 904279"/>
                <a:gd name="connsiteX19" fmla="*/ 247650 w 773013"/>
                <a:gd name="connsiteY19" fmla="*/ 49411 h 904279"/>
                <a:gd name="connsiteX20" fmla="*/ 247352 w 773013"/>
                <a:gd name="connsiteY20" fmla="*/ 49709 h 904279"/>
                <a:gd name="connsiteX21" fmla="*/ 247055 w 773013"/>
                <a:gd name="connsiteY21" fmla="*/ 50304 h 904279"/>
                <a:gd name="connsiteX22" fmla="*/ 244376 w 773013"/>
                <a:gd name="connsiteY22" fmla="*/ 56257 h 904279"/>
                <a:gd name="connsiteX23" fmla="*/ 254496 w 773013"/>
                <a:gd name="connsiteY23" fmla="*/ 69354 h 904279"/>
                <a:gd name="connsiteX24" fmla="*/ 255687 w 773013"/>
                <a:gd name="connsiteY24" fmla="*/ 70842 h 904279"/>
                <a:gd name="connsiteX25" fmla="*/ 255389 w 773013"/>
                <a:gd name="connsiteY25" fmla="*/ 72628 h 904279"/>
                <a:gd name="connsiteX26" fmla="*/ 253901 w 773013"/>
                <a:gd name="connsiteY26" fmla="*/ 103287 h 904279"/>
                <a:gd name="connsiteX27" fmla="*/ 253603 w 773013"/>
                <a:gd name="connsiteY27" fmla="*/ 106561 h 904279"/>
                <a:gd name="connsiteX28" fmla="*/ 250329 w 773013"/>
                <a:gd name="connsiteY28" fmla="*/ 107454 h 904279"/>
                <a:gd name="connsiteX29" fmla="*/ 237827 w 773013"/>
                <a:gd name="connsiteY29" fmla="*/ 111026 h 904279"/>
                <a:gd name="connsiteX30" fmla="*/ 217884 w 773013"/>
                <a:gd name="connsiteY30" fmla="*/ 115491 h 904279"/>
                <a:gd name="connsiteX31" fmla="*/ 203299 w 773013"/>
                <a:gd name="connsiteY31" fmla="*/ 115788 h 904279"/>
                <a:gd name="connsiteX32" fmla="*/ 194072 w 773013"/>
                <a:gd name="connsiteY32" fmla="*/ 119658 h 904279"/>
                <a:gd name="connsiteX33" fmla="*/ 183059 w 773013"/>
                <a:gd name="connsiteY33" fmla="*/ 140494 h 904279"/>
                <a:gd name="connsiteX34" fmla="*/ 175915 w 773013"/>
                <a:gd name="connsiteY34" fmla="*/ 156567 h 904279"/>
                <a:gd name="connsiteX35" fmla="*/ 175320 w 773013"/>
                <a:gd name="connsiteY35" fmla="*/ 158353 h 904279"/>
                <a:gd name="connsiteX36" fmla="*/ 173831 w 773013"/>
                <a:gd name="connsiteY36" fmla="*/ 158948 h 904279"/>
                <a:gd name="connsiteX37" fmla="*/ 165199 w 773013"/>
                <a:gd name="connsiteY37" fmla="*/ 164306 h 904279"/>
                <a:gd name="connsiteX38" fmla="*/ 159246 w 773013"/>
                <a:gd name="connsiteY38" fmla="*/ 168473 h 904279"/>
                <a:gd name="connsiteX39" fmla="*/ 157460 w 773013"/>
                <a:gd name="connsiteY39" fmla="*/ 170259 h 904279"/>
                <a:gd name="connsiteX40" fmla="*/ 153293 w 773013"/>
                <a:gd name="connsiteY40" fmla="*/ 184547 h 904279"/>
                <a:gd name="connsiteX41" fmla="*/ 149721 w 773013"/>
                <a:gd name="connsiteY41" fmla="*/ 194667 h 904279"/>
                <a:gd name="connsiteX42" fmla="*/ 149721 w 773013"/>
                <a:gd name="connsiteY42" fmla="*/ 194965 h 904279"/>
                <a:gd name="connsiteX43" fmla="*/ 149423 w 773013"/>
                <a:gd name="connsiteY43" fmla="*/ 195263 h 904279"/>
                <a:gd name="connsiteX44" fmla="*/ 138410 w 773013"/>
                <a:gd name="connsiteY44" fmla="*/ 217289 h 904279"/>
                <a:gd name="connsiteX45" fmla="*/ 138113 w 773013"/>
                <a:gd name="connsiteY45" fmla="*/ 217884 h 904279"/>
                <a:gd name="connsiteX46" fmla="*/ 137517 w 773013"/>
                <a:gd name="connsiteY46" fmla="*/ 218480 h 904279"/>
                <a:gd name="connsiteX47" fmla="*/ 120551 w 773013"/>
                <a:gd name="connsiteY47" fmla="*/ 236339 h 904279"/>
                <a:gd name="connsiteX48" fmla="*/ 119360 w 773013"/>
                <a:gd name="connsiteY48" fmla="*/ 237530 h 904279"/>
                <a:gd name="connsiteX49" fmla="*/ 117574 w 773013"/>
                <a:gd name="connsiteY49" fmla="*/ 237827 h 904279"/>
                <a:gd name="connsiteX50" fmla="*/ 97929 w 773013"/>
                <a:gd name="connsiteY50" fmla="*/ 239911 h 904279"/>
                <a:gd name="connsiteX51" fmla="*/ 100608 w 773013"/>
                <a:gd name="connsiteY51" fmla="*/ 250924 h 904279"/>
                <a:gd name="connsiteX52" fmla="*/ 100905 w 773013"/>
                <a:gd name="connsiteY52" fmla="*/ 252710 h 904279"/>
                <a:gd name="connsiteX53" fmla="*/ 100310 w 773013"/>
                <a:gd name="connsiteY53" fmla="*/ 254198 h 904279"/>
                <a:gd name="connsiteX54" fmla="*/ 84832 w 773013"/>
                <a:gd name="connsiteY54" fmla="*/ 289917 h 904279"/>
                <a:gd name="connsiteX55" fmla="*/ 84832 w 773013"/>
                <a:gd name="connsiteY55" fmla="*/ 290215 h 904279"/>
                <a:gd name="connsiteX56" fmla="*/ 79177 w 773013"/>
                <a:gd name="connsiteY56" fmla="*/ 306884 h 904279"/>
                <a:gd name="connsiteX57" fmla="*/ 78879 w 773013"/>
                <a:gd name="connsiteY57" fmla="*/ 307777 h 904279"/>
                <a:gd name="connsiteX58" fmla="*/ 75307 w 773013"/>
                <a:gd name="connsiteY58" fmla="*/ 331887 h 904279"/>
                <a:gd name="connsiteX59" fmla="*/ 75605 w 773013"/>
                <a:gd name="connsiteY59" fmla="*/ 331887 h 904279"/>
                <a:gd name="connsiteX60" fmla="*/ 74414 w 773013"/>
                <a:gd name="connsiteY60" fmla="*/ 367903 h 904279"/>
                <a:gd name="connsiteX61" fmla="*/ 74414 w 773013"/>
                <a:gd name="connsiteY61" fmla="*/ 368201 h 904279"/>
                <a:gd name="connsiteX62" fmla="*/ 74116 w 773013"/>
                <a:gd name="connsiteY62" fmla="*/ 368796 h 904279"/>
                <a:gd name="connsiteX63" fmla="*/ 69354 w 773013"/>
                <a:gd name="connsiteY63" fmla="*/ 390227 h 904279"/>
                <a:gd name="connsiteX64" fmla="*/ 69354 w 773013"/>
                <a:gd name="connsiteY64" fmla="*/ 390525 h 904279"/>
                <a:gd name="connsiteX65" fmla="*/ 64591 w 773013"/>
                <a:gd name="connsiteY65" fmla="*/ 408384 h 904279"/>
                <a:gd name="connsiteX66" fmla="*/ 58638 w 773013"/>
                <a:gd name="connsiteY66" fmla="*/ 424458 h 904279"/>
                <a:gd name="connsiteX67" fmla="*/ 58341 w 773013"/>
                <a:gd name="connsiteY67" fmla="*/ 425053 h 904279"/>
                <a:gd name="connsiteX68" fmla="*/ 56257 w 773013"/>
                <a:gd name="connsiteY68" fmla="*/ 441722 h 904279"/>
                <a:gd name="connsiteX69" fmla="*/ 63103 w 773013"/>
                <a:gd name="connsiteY69" fmla="*/ 461070 h 904279"/>
                <a:gd name="connsiteX70" fmla="*/ 63401 w 773013"/>
                <a:gd name="connsiteY70" fmla="*/ 461963 h 904279"/>
                <a:gd name="connsiteX71" fmla="*/ 63401 w 773013"/>
                <a:gd name="connsiteY71" fmla="*/ 462558 h 904279"/>
                <a:gd name="connsiteX72" fmla="*/ 63401 w 773013"/>
                <a:gd name="connsiteY72" fmla="*/ 485477 h 904279"/>
                <a:gd name="connsiteX73" fmla="*/ 63401 w 773013"/>
                <a:gd name="connsiteY73" fmla="*/ 486073 h 904279"/>
                <a:gd name="connsiteX74" fmla="*/ 63401 w 773013"/>
                <a:gd name="connsiteY74" fmla="*/ 486966 h 904279"/>
                <a:gd name="connsiteX75" fmla="*/ 54769 w 773013"/>
                <a:gd name="connsiteY75" fmla="*/ 515838 h 904279"/>
                <a:gd name="connsiteX76" fmla="*/ 54769 w 773013"/>
                <a:gd name="connsiteY76" fmla="*/ 516136 h 904279"/>
                <a:gd name="connsiteX77" fmla="*/ 54471 w 773013"/>
                <a:gd name="connsiteY77" fmla="*/ 516731 h 904279"/>
                <a:gd name="connsiteX78" fmla="*/ 49709 w 773013"/>
                <a:gd name="connsiteY78" fmla="*/ 525959 h 904279"/>
                <a:gd name="connsiteX79" fmla="*/ 44053 w 773013"/>
                <a:gd name="connsiteY79" fmla="*/ 539353 h 904279"/>
                <a:gd name="connsiteX80" fmla="*/ 35421 w 773013"/>
                <a:gd name="connsiteY80" fmla="*/ 554831 h 904279"/>
                <a:gd name="connsiteX81" fmla="*/ 28575 w 773013"/>
                <a:gd name="connsiteY81" fmla="*/ 563463 h 904279"/>
                <a:gd name="connsiteX82" fmla="*/ 27682 w 773013"/>
                <a:gd name="connsiteY82" fmla="*/ 564356 h 904279"/>
                <a:gd name="connsiteX83" fmla="*/ 26789 w 773013"/>
                <a:gd name="connsiteY83" fmla="*/ 564654 h 904279"/>
                <a:gd name="connsiteX84" fmla="*/ 27384 w 773013"/>
                <a:gd name="connsiteY84" fmla="*/ 580430 h 904279"/>
                <a:gd name="connsiteX85" fmla="*/ 27384 w 773013"/>
                <a:gd name="connsiteY85" fmla="*/ 582811 h 904279"/>
                <a:gd name="connsiteX86" fmla="*/ 25301 w 773013"/>
                <a:gd name="connsiteY86" fmla="*/ 584299 h 904279"/>
                <a:gd name="connsiteX87" fmla="*/ 0 w 773013"/>
                <a:gd name="connsiteY87" fmla="*/ 602456 h 904279"/>
                <a:gd name="connsiteX88" fmla="*/ 21134 w 773013"/>
                <a:gd name="connsiteY88" fmla="*/ 621506 h 904279"/>
                <a:gd name="connsiteX89" fmla="*/ 22324 w 773013"/>
                <a:gd name="connsiteY89" fmla="*/ 622697 h 904279"/>
                <a:gd name="connsiteX90" fmla="*/ 22622 w 773013"/>
                <a:gd name="connsiteY90" fmla="*/ 624781 h 904279"/>
                <a:gd name="connsiteX91" fmla="*/ 26194 w 773013"/>
                <a:gd name="connsiteY91" fmla="*/ 678954 h 904279"/>
                <a:gd name="connsiteX92" fmla="*/ 26194 w 773013"/>
                <a:gd name="connsiteY92" fmla="*/ 679549 h 904279"/>
                <a:gd name="connsiteX93" fmla="*/ 25896 w 773013"/>
                <a:gd name="connsiteY93" fmla="*/ 680442 h 904279"/>
                <a:gd name="connsiteX94" fmla="*/ 13990 w 773013"/>
                <a:gd name="connsiteY94" fmla="*/ 723602 h 904279"/>
                <a:gd name="connsiteX95" fmla="*/ 13990 w 773013"/>
                <a:gd name="connsiteY95" fmla="*/ 723900 h 904279"/>
                <a:gd name="connsiteX96" fmla="*/ 13692 w 773013"/>
                <a:gd name="connsiteY96" fmla="*/ 724198 h 904279"/>
                <a:gd name="connsiteX97" fmla="*/ 8334 w 773013"/>
                <a:gd name="connsiteY97" fmla="*/ 737890 h 904279"/>
                <a:gd name="connsiteX98" fmla="*/ 15180 w 773013"/>
                <a:gd name="connsiteY98" fmla="*/ 758131 h 904279"/>
                <a:gd name="connsiteX99" fmla="*/ 15180 w 773013"/>
                <a:gd name="connsiteY99" fmla="*/ 758428 h 904279"/>
                <a:gd name="connsiteX100" fmla="*/ 21729 w 773013"/>
                <a:gd name="connsiteY100" fmla="*/ 783134 h 904279"/>
                <a:gd name="connsiteX101" fmla="*/ 30361 w 773013"/>
                <a:gd name="connsiteY101" fmla="*/ 788789 h 904279"/>
                <a:gd name="connsiteX102" fmla="*/ 71438 w 773013"/>
                <a:gd name="connsiteY102" fmla="*/ 787598 h 904279"/>
                <a:gd name="connsiteX103" fmla="*/ 71735 w 773013"/>
                <a:gd name="connsiteY103" fmla="*/ 787598 h 904279"/>
                <a:gd name="connsiteX104" fmla="*/ 86618 w 773013"/>
                <a:gd name="connsiteY104" fmla="*/ 785515 h 904279"/>
                <a:gd name="connsiteX105" fmla="*/ 105966 w 773013"/>
                <a:gd name="connsiteY105" fmla="*/ 782836 h 904279"/>
                <a:gd name="connsiteX106" fmla="*/ 118467 w 773013"/>
                <a:gd name="connsiteY106" fmla="*/ 777776 h 904279"/>
                <a:gd name="connsiteX107" fmla="*/ 127397 w 773013"/>
                <a:gd name="connsiteY107" fmla="*/ 773609 h 904279"/>
                <a:gd name="connsiteX108" fmla="*/ 128290 w 773013"/>
                <a:gd name="connsiteY108" fmla="*/ 773013 h 904279"/>
                <a:gd name="connsiteX109" fmla="*/ 129183 w 773013"/>
                <a:gd name="connsiteY109" fmla="*/ 773013 h 904279"/>
                <a:gd name="connsiteX110" fmla="*/ 146149 w 773013"/>
                <a:gd name="connsiteY110" fmla="*/ 771823 h 904279"/>
                <a:gd name="connsiteX111" fmla="*/ 166985 w 773013"/>
                <a:gd name="connsiteY111" fmla="*/ 770632 h 904279"/>
                <a:gd name="connsiteX112" fmla="*/ 173831 w 773013"/>
                <a:gd name="connsiteY112" fmla="*/ 772418 h 904279"/>
                <a:gd name="connsiteX113" fmla="*/ 180677 w 773013"/>
                <a:gd name="connsiteY113" fmla="*/ 775990 h 904279"/>
                <a:gd name="connsiteX114" fmla="*/ 188714 w 773013"/>
                <a:gd name="connsiteY114" fmla="*/ 781050 h 904279"/>
                <a:gd name="connsiteX115" fmla="*/ 189607 w 773013"/>
                <a:gd name="connsiteY115" fmla="*/ 781645 h 904279"/>
                <a:gd name="connsiteX116" fmla="*/ 190202 w 773013"/>
                <a:gd name="connsiteY116" fmla="*/ 782241 h 904279"/>
                <a:gd name="connsiteX117" fmla="*/ 205680 w 773013"/>
                <a:gd name="connsiteY117" fmla="*/ 805160 h 904279"/>
                <a:gd name="connsiteX118" fmla="*/ 206276 w 773013"/>
                <a:gd name="connsiteY118" fmla="*/ 805756 h 904279"/>
                <a:gd name="connsiteX119" fmla="*/ 206276 w 773013"/>
                <a:gd name="connsiteY119" fmla="*/ 806351 h 904279"/>
                <a:gd name="connsiteX120" fmla="*/ 209848 w 773013"/>
                <a:gd name="connsiteY120" fmla="*/ 814983 h 904279"/>
                <a:gd name="connsiteX121" fmla="*/ 212824 w 773013"/>
                <a:gd name="connsiteY121" fmla="*/ 820936 h 904279"/>
                <a:gd name="connsiteX122" fmla="*/ 214015 w 773013"/>
                <a:gd name="connsiteY122" fmla="*/ 822424 h 904279"/>
                <a:gd name="connsiteX123" fmla="*/ 223838 w 773013"/>
                <a:gd name="connsiteY123" fmla="*/ 828973 h 904279"/>
                <a:gd name="connsiteX124" fmla="*/ 228302 w 773013"/>
                <a:gd name="connsiteY124" fmla="*/ 833735 h 904279"/>
                <a:gd name="connsiteX125" fmla="*/ 228898 w 773013"/>
                <a:gd name="connsiteY125" fmla="*/ 834331 h 904279"/>
                <a:gd name="connsiteX126" fmla="*/ 229195 w 773013"/>
                <a:gd name="connsiteY126" fmla="*/ 835223 h 904279"/>
                <a:gd name="connsiteX127" fmla="*/ 244971 w 773013"/>
                <a:gd name="connsiteY127" fmla="*/ 882551 h 904279"/>
                <a:gd name="connsiteX128" fmla="*/ 249734 w 773013"/>
                <a:gd name="connsiteY128" fmla="*/ 879574 h 904279"/>
                <a:gd name="connsiteX129" fmla="*/ 250031 w 773013"/>
                <a:gd name="connsiteY129" fmla="*/ 879277 h 904279"/>
                <a:gd name="connsiteX130" fmla="*/ 250627 w 773013"/>
                <a:gd name="connsiteY130" fmla="*/ 879277 h 904279"/>
                <a:gd name="connsiteX131" fmla="*/ 299145 w 773013"/>
                <a:gd name="connsiteY131" fmla="*/ 859036 h 904279"/>
                <a:gd name="connsiteX132" fmla="*/ 313730 w 773013"/>
                <a:gd name="connsiteY132" fmla="*/ 842963 h 904279"/>
                <a:gd name="connsiteX133" fmla="*/ 314027 w 773013"/>
                <a:gd name="connsiteY133" fmla="*/ 842665 h 904279"/>
                <a:gd name="connsiteX134" fmla="*/ 314623 w 773013"/>
                <a:gd name="connsiteY134" fmla="*/ 842367 h 904279"/>
                <a:gd name="connsiteX135" fmla="*/ 320873 w 773013"/>
                <a:gd name="connsiteY135" fmla="*/ 838200 h 904279"/>
                <a:gd name="connsiteX136" fmla="*/ 336054 w 773013"/>
                <a:gd name="connsiteY136" fmla="*/ 810518 h 904279"/>
                <a:gd name="connsiteX137" fmla="*/ 336947 w 773013"/>
                <a:gd name="connsiteY137" fmla="*/ 808732 h 904279"/>
                <a:gd name="connsiteX138" fmla="*/ 338733 w 773013"/>
                <a:gd name="connsiteY138" fmla="*/ 808137 h 904279"/>
                <a:gd name="connsiteX139" fmla="*/ 350044 w 773013"/>
                <a:gd name="connsiteY139" fmla="*/ 805160 h 904279"/>
                <a:gd name="connsiteX140" fmla="*/ 358973 w 773013"/>
                <a:gd name="connsiteY140" fmla="*/ 803970 h 904279"/>
                <a:gd name="connsiteX141" fmla="*/ 367605 w 773013"/>
                <a:gd name="connsiteY141" fmla="*/ 804863 h 904279"/>
                <a:gd name="connsiteX142" fmla="*/ 373261 w 773013"/>
                <a:gd name="connsiteY142" fmla="*/ 812304 h 904279"/>
                <a:gd name="connsiteX143" fmla="*/ 377726 w 773013"/>
                <a:gd name="connsiteY143" fmla="*/ 821829 h 904279"/>
                <a:gd name="connsiteX144" fmla="*/ 389037 w 773013"/>
                <a:gd name="connsiteY144" fmla="*/ 837307 h 904279"/>
                <a:gd name="connsiteX145" fmla="*/ 398562 w 773013"/>
                <a:gd name="connsiteY145" fmla="*/ 848320 h 904279"/>
                <a:gd name="connsiteX146" fmla="*/ 403324 w 773013"/>
                <a:gd name="connsiteY146" fmla="*/ 863203 h 904279"/>
                <a:gd name="connsiteX147" fmla="*/ 406003 w 773013"/>
                <a:gd name="connsiteY147" fmla="*/ 880467 h 904279"/>
                <a:gd name="connsiteX148" fmla="*/ 422970 w 773013"/>
                <a:gd name="connsiteY148" fmla="*/ 898327 h 904279"/>
                <a:gd name="connsiteX149" fmla="*/ 430411 w 773013"/>
                <a:gd name="connsiteY149" fmla="*/ 904280 h 904279"/>
                <a:gd name="connsiteX150" fmla="*/ 454819 w 773013"/>
                <a:gd name="connsiteY150" fmla="*/ 887313 h 904279"/>
                <a:gd name="connsiteX151" fmla="*/ 455414 w 773013"/>
                <a:gd name="connsiteY151" fmla="*/ 887016 h 904279"/>
                <a:gd name="connsiteX152" fmla="*/ 499170 w 773013"/>
                <a:gd name="connsiteY152" fmla="*/ 844153 h 904279"/>
                <a:gd name="connsiteX153" fmla="*/ 499765 w 773013"/>
                <a:gd name="connsiteY153" fmla="*/ 843558 h 904279"/>
                <a:gd name="connsiteX154" fmla="*/ 500360 w 773013"/>
                <a:gd name="connsiteY154" fmla="*/ 843260 h 904279"/>
                <a:gd name="connsiteX155" fmla="*/ 533995 w 773013"/>
                <a:gd name="connsiteY155" fmla="*/ 827782 h 904279"/>
                <a:gd name="connsiteX156" fmla="*/ 534293 w 773013"/>
                <a:gd name="connsiteY156" fmla="*/ 827484 h 904279"/>
                <a:gd name="connsiteX157" fmla="*/ 560784 w 773013"/>
                <a:gd name="connsiteY157" fmla="*/ 804267 h 904279"/>
                <a:gd name="connsiteX158" fmla="*/ 570905 w 773013"/>
                <a:gd name="connsiteY158" fmla="*/ 795933 h 904279"/>
                <a:gd name="connsiteX159" fmla="*/ 588466 w 773013"/>
                <a:gd name="connsiteY159" fmla="*/ 784324 h 904279"/>
                <a:gd name="connsiteX160" fmla="*/ 623292 w 773013"/>
                <a:gd name="connsiteY160" fmla="*/ 769739 h 904279"/>
                <a:gd name="connsiteX161" fmla="*/ 623888 w 773013"/>
                <a:gd name="connsiteY161" fmla="*/ 769441 h 904279"/>
                <a:gd name="connsiteX162" fmla="*/ 624483 w 773013"/>
                <a:gd name="connsiteY162" fmla="*/ 769441 h 904279"/>
                <a:gd name="connsiteX163" fmla="*/ 665857 w 773013"/>
                <a:gd name="connsiteY163" fmla="*/ 762595 h 904279"/>
                <a:gd name="connsiteX164" fmla="*/ 697706 w 773013"/>
                <a:gd name="connsiteY164" fmla="*/ 731044 h 904279"/>
                <a:gd name="connsiteX165" fmla="*/ 707231 w 773013"/>
                <a:gd name="connsiteY165" fmla="*/ 687884 h 904279"/>
                <a:gd name="connsiteX166" fmla="*/ 707529 w 773013"/>
                <a:gd name="connsiteY166" fmla="*/ 686693 h 904279"/>
                <a:gd name="connsiteX167" fmla="*/ 705743 w 773013"/>
                <a:gd name="connsiteY167" fmla="*/ 687586 h 904279"/>
                <a:gd name="connsiteX168" fmla="*/ 688181 w 773013"/>
                <a:gd name="connsiteY168" fmla="*/ 650974 h 904279"/>
                <a:gd name="connsiteX169" fmla="*/ 651570 w 773013"/>
                <a:gd name="connsiteY169" fmla="*/ 645914 h 904279"/>
                <a:gd name="connsiteX170" fmla="*/ 650081 w 773013"/>
                <a:gd name="connsiteY170" fmla="*/ 645914 h 904279"/>
                <a:gd name="connsiteX171" fmla="*/ 648891 w 773013"/>
                <a:gd name="connsiteY171" fmla="*/ 645021 h 904279"/>
                <a:gd name="connsiteX172" fmla="*/ 609898 w 773013"/>
                <a:gd name="connsiteY172" fmla="*/ 610791 h 904279"/>
                <a:gd name="connsiteX173" fmla="*/ 606623 w 773013"/>
                <a:gd name="connsiteY173" fmla="*/ 608112 h 904279"/>
                <a:gd name="connsiteX174" fmla="*/ 609302 w 773013"/>
                <a:gd name="connsiteY174" fmla="*/ 604540 h 904279"/>
                <a:gd name="connsiteX175" fmla="*/ 619125 w 773013"/>
                <a:gd name="connsiteY175" fmla="*/ 591145 h 904279"/>
                <a:gd name="connsiteX176" fmla="*/ 619423 w 773013"/>
                <a:gd name="connsiteY176" fmla="*/ 590848 h 904279"/>
                <a:gd name="connsiteX177" fmla="*/ 625971 w 773013"/>
                <a:gd name="connsiteY177" fmla="*/ 572393 h 904279"/>
                <a:gd name="connsiteX178" fmla="*/ 636091 w 773013"/>
                <a:gd name="connsiteY178" fmla="*/ 547390 h 904279"/>
                <a:gd name="connsiteX179" fmla="*/ 637580 w 773013"/>
                <a:gd name="connsiteY179" fmla="*/ 541139 h 904279"/>
                <a:gd name="connsiteX180" fmla="*/ 638473 w 773013"/>
                <a:gd name="connsiteY180" fmla="*/ 531316 h 904279"/>
                <a:gd name="connsiteX181" fmla="*/ 638770 w 773013"/>
                <a:gd name="connsiteY181" fmla="*/ 518815 h 904279"/>
                <a:gd name="connsiteX182" fmla="*/ 638770 w 773013"/>
                <a:gd name="connsiteY182" fmla="*/ 517029 h 904279"/>
                <a:gd name="connsiteX183" fmla="*/ 640259 w 773013"/>
                <a:gd name="connsiteY183" fmla="*/ 515541 h 904279"/>
                <a:gd name="connsiteX184" fmla="*/ 660797 w 773013"/>
                <a:gd name="connsiteY184" fmla="*/ 495002 h 904279"/>
                <a:gd name="connsiteX185" fmla="*/ 660797 w 773013"/>
                <a:gd name="connsiteY185" fmla="*/ 494705 h 904279"/>
                <a:gd name="connsiteX186" fmla="*/ 661095 w 773013"/>
                <a:gd name="connsiteY186" fmla="*/ 494705 h 904279"/>
                <a:gd name="connsiteX187" fmla="*/ 705445 w 773013"/>
                <a:gd name="connsiteY187" fmla="*/ 461963 h 904279"/>
                <a:gd name="connsiteX188" fmla="*/ 711994 w 773013"/>
                <a:gd name="connsiteY188" fmla="*/ 414338 h 904279"/>
                <a:gd name="connsiteX189" fmla="*/ 712589 w 773013"/>
                <a:gd name="connsiteY189" fmla="*/ 409873 h 904279"/>
                <a:gd name="connsiteX190" fmla="*/ 710208 w 773013"/>
                <a:gd name="connsiteY190" fmla="*/ 401836 h 904279"/>
                <a:gd name="connsiteX191" fmla="*/ 706934 w 773013"/>
                <a:gd name="connsiteY191" fmla="*/ 393204 h 904279"/>
                <a:gd name="connsiteX192" fmla="*/ 704552 w 773013"/>
                <a:gd name="connsiteY192" fmla="*/ 388441 h 904279"/>
                <a:gd name="connsiteX193" fmla="*/ 702171 w 773013"/>
                <a:gd name="connsiteY193" fmla="*/ 378916 h 904279"/>
                <a:gd name="connsiteX194" fmla="*/ 702171 w 773013"/>
                <a:gd name="connsiteY194" fmla="*/ 367605 h 904279"/>
                <a:gd name="connsiteX195" fmla="*/ 703362 w 773013"/>
                <a:gd name="connsiteY195" fmla="*/ 347960 h 904279"/>
                <a:gd name="connsiteX196" fmla="*/ 708124 w 773013"/>
                <a:gd name="connsiteY196" fmla="*/ 336352 h 904279"/>
                <a:gd name="connsiteX197" fmla="*/ 713780 w 773013"/>
                <a:gd name="connsiteY197" fmla="*/ 330398 h 904279"/>
                <a:gd name="connsiteX198" fmla="*/ 725388 w 773013"/>
                <a:gd name="connsiteY198" fmla="*/ 321171 h 904279"/>
                <a:gd name="connsiteX199" fmla="*/ 736997 w 773013"/>
                <a:gd name="connsiteY199" fmla="*/ 314623 h 904279"/>
                <a:gd name="connsiteX200" fmla="*/ 737592 w 773013"/>
                <a:gd name="connsiteY200" fmla="*/ 314027 h 904279"/>
                <a:gd name="connsiteX201" fmla="*/ 740271 w 773013"/>
                <a:gd name="connsiteY201" fmla="*/ 311348 h 904279"/>
                <a:gd name="connsiteX202" fmla="*/ 746522 w 773013"/>
                <a:gd name="connsiteY202" fmla="*/ 303609 h 904279"/>
                <a:gd name="connsiteX203" fmla="*/ 754559 w 773013"/>
                <a:gd name="connsiteY203" fmla="*/ 292596 h 904279"/>
                <a:gd name="connsiteX204" fmla="*/ 760512 w 773013"/>
                <a:gd name="connsiteY204" fmla="*/ 282773 h 904279"/>
                <a:gd name="connsiteX205" fmla="*/ 768548 w 773013"/>
                <a:gd name="connsiteY205" fmla="*/ 269379 h 904279"/>
                <a:gd name="connsiteX206" fmla="*/ 770037 w 773013"/>
                <a:gd name="connsiteY206" fmla="*/ 263128 h 904279"/>
                <a:gd name="connsiteX207" fmla="*/ 771525 w 773013"/>
                <a:gd name="connsiteY207" fmla="*/ 251817 h 904279"/>
                <a:gd name="connsiteX208" fmla="*/ 773013 w 773013"/>
                <a:gd name="connsiteY208" fmla="*/ 238720 h 904279"/>
                <a:gd name="connsiteX209" fmla="*/ 764381 w 773013"/>
                <a:gd name="connsiteY209" fmla="*/ 221159 h 904279"/>
                <a:gd name="connsiteX210" fmla="*/ 764381 w 773013"/>
                <a:gd name="connsiteY210" fmla="*/ 220861 h 904279"/>
                <a:gd name="connsiteX211" fmla="*/ 751284 w 773013"/>
                <a:gd name="connsiteY211" fmla="*/ 197644 h 904279"/>
                <a:gd name="connsiteX212" fmla="*/ 750987 w 773013"/>
                <a:gd name="connsiteY212" fmla="*/ 197346 h 904279"/>
                <a:gd name="connsiteX213" fmla="*/ 745331 w 773013"/>
                <a:gd name="connsiteY213" fmla="*/ 190500 h 904279"/>
                <a:gd name="connsiteX214" fmla="*/ 740866 w 773013"/>
                <a:gd name="connsiteY214" fmla="*/ 185142 h 904279"/>
                <a:gd name="connsiteX215" fmla="*/ 738485 w 773013"/>
                <a:gd name="connsiteY215" fmla="*/ 183059 h 904279"/>
                <a:gd name="connsiteX216" fmla="*/ 734020 w 773013"/>
                <a:gd name="connsiteY216" fmla="*/ 178296 h 904279"/>
                <a:gd name="connsiteX217" fmla="*/ 731937 w 773013"/>
                <a:gd name="connsiteY217" fmla="*/ 172938 h 904279"/>
                <a:gd name="connsiteX218" fmla="*/ 729853 w 773013"/>
                <a:gd name="connsiteY218" fmla="*/ 163711 h 904279"/>
                <a:gd name="connsiteX219" fmla="*/ 728663 w 773013"/>
                <a:gd name="connsiteY219" fmla="*/ 162223 h 904279"/>
                <a:gd name="connsiteX220" fmla="*/ 723900 w 773013"/>
                <a:gd name="connsiteY220" fmla="*/ 158055 h 904279"/>
                <a:gd name="connsiteX221" fmla="*/ 708422 w 773013"/>
                <a:gd name="connsiteY221" fmla="*/ 148828 h 904279"/>
                <a:gd name="connsiteX222" fmla="*/ 667941 w 773013"/>
                <a:gd name="connsiteY222" fmla="*/ 136624 h 904279"/>
                <a:gd name="connsiteX223" fmla="*/ 648593 w 773013"/>
                <a:gd name="connsiteY223" fmla="*/ 126802 h 904279"/>
                <a:gd name="connsiteX224" fmla="*/ 640259 w 773013"/>
                <a:gd name="connsiteY224" fmla="*/ 121741 h 904279"/>
                <a:gd name="connsiteX225" fmla="*/ 637282 w 773013"/>
                <a:gd name="connsiteY225" fmla="*/ 119955 h 904279"/>
                <a:gd name="connsiteX226" fmla="*/ 636389 w 773013"/>
                <a:gd name="connsiteY226" fmla="*/ 119658 h 904279"/>
                <a:gd name="connsiteX227" fmla="*/ 633115 w 773013"/>
                <a:gd name="connsiteY227" fmla="*/ 117872 h 904279"/>
                <a:gd name="connsiteX228" fmla="*/ 629245 w 773013"/>
                <a:gd name="connsiteY228" fmla="*/ 115491 h 904279"/>
                <a:gd name="connsiteX229" fmla="*/ 619423 w 773013"/>
                <a:gd name="connsiteY229" fmla="*/ 108645 h 904279"/>
                <a:gd name="connsiteX230" fmla="*/ 606921 w 773013"/>
                <a:gd name="connsiteY230" fmla="*/ 99417 h 904279"/>
                <a:gd name="connsiteX231" fmla="*/ 606623 w 773013"/>
                <a:gd name="connsiteY231" fmla="*/ 99120 h 904279"/>
                <a:gd name="connsiteX232" fmla="*/ 580727 w 773013"/>
                <a:gd name="connsiteY232" fmla="*/ 88404 h 904279"/>
                <a:gd name="connsiteX233" fmla="*/ 559594 w 773013"/>
                <a:gd name="connsiteY233" fmla="*/ 80367 h 904279"/>
                <a:gd name="connsiteX234" fmla="*/ 545306 w 773013"/>
                <a:gd name="connsiteY234" fmla="*/ 76200 h 904279"/>
                <a:gd name="connsiteX235" fmla="*/ 517029 w 773013"/>
                <a:gd name="connsiteY235" fmla="*/ 73819 h 904279"/>
                <a:gd name="connsiteX236" fmla="*/ 512266 w 773013"/>
                <a:gd name="connsiteY236" fmla="*/ 72926 h 904279"/>
                <a:gd name="connsiteX237" fmla="*/ 508397 w 773013"/>
                <a:gd name="connsiteY237" fmla="*/ 68759 h 904279"/>
                <a:gd name="connsiteX238" fmla="*/ 508695 w 773013"/>
                <a:gd name="connsiteY238" fmla="*/ 63996 h 904279"/>
                <a:gd name="connsiteX239" fmla="*/ 510480 w 773013"/>
                <a:gd name="connsiteY239" fmla="*/ 61020 h 904279"/>
                <a:gd name="connsiteX240" fmla="*/ 514648 w 773013"/>
                <a:gd name="connsiteY240" fmla="*/ 56257 h 904279"/>
                <a:gd name="connsiteX241" fmla="*/ 517327 w 773013"/>
                <a:gd name="connsiteY241" fmla="*/ 53280 h 904279"/>
                <a:gd name="connsiteX242" fmla="*/ 525959 w 773013"/>
                <a:gd name="connsiteY242" fmla="*/ 44351 h 904279"/>
                <a:gd name="connsiteX243" fmla="*/ 531614 w 773013"/>
                <a:gd name="connsiteY243" fmla="*/ 39291 h 904279"/>
                <a:gd name="connsiteX244" fmla="*/ 531614 w 773013"/>
                <a:gd name="connsiteY244" fmla="*/ 38993 h 904279"/>
                <a:gd name="connsiteX245" fmla="*/ 552748 w 773013"/>
                <a:gd name="connsiteY245" fmla="*/ 5953 h 904279"/>
                <a:gd name="connsiteX246" fmla="*/ 551259 w 773013"/>
                <a:gd name="connsiteY246" fmla="*/ 0 h 90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773013" h="904279">
                  <a:moveTo>
                    <a:pt x="551259" y="0"/>
                  </a:moveTo>
                  <a:lnTo>
                    <a:pt x="539948" y="7441"/>
                  </a:lnTo>
                  <a:lnTo>
                    <a:pt x="538758" y="8334"/>
                  </a:lnTo>
                  <a:lnTo>
                    <a:pt x="537270" y="8334"/>
                  </a:lnTo>
                  <a:lnTo>
                    <a:pt x="499170" y="8334"/>
                  </a:lnTo>
                  <a:lnTo>
                    <a:pt x="436066" y="9227"/>
                  </a:lnTo>
                  <a:lnTo>
                    <a:pt x="398859" y="16669"/>
                  </a:lnTo>
                  <a:lnTo>
                    <a:pt x="398264" y="16669"/>
                  </a:lnTo>
                  <a:lnTo>
                    <a:pt x="397966" y="16669"/>
                  </a:lnTo>
                  <a:cubicBezTo>
                    <a:pt x="397966" y="16669"/>
                    <a:pt x="384982" y="17223"/>
                    <a:pt x="370880" y="17859"/>
                  </a:cubicBezTo>
                  <a:cubicBezTo>
                    <a:pt x="356777" y="18496"/>
                    <a:pt x="340970" y="19320"/>
                    <a:pt x="337542" y="19943"/>
                  </a:cubicBezTo>
                  <a:cubicBezTo>
                    <a:pt x="329562" y="21394"/>
                    <a:pt x="310455" y="29170"/>
                    <a:pt x="310455" y="29170"/>
                  </a:cubicBezTo>
                  <a:lnTo>
                    <a:pt x="309563" y="29468"/>
                  </a:lnTo>
                  <a:lnTo>
                    <a:pt x="308967" y="29468"/>
                  </a:lnTo>
                  <a:lnTo>
                    <a:pt x="271165" y="32742"/>
                  </a:lnTo>
                  <a:cubicBezTo>
                    <a:pt x="270667" y="33209"/>
                    <a:pt x="270686" y="33875"/>
                    <a:pt x="269974" y="34230"/>
                  </a:cubicBezTo>
                  <a:cubicBezTo>
                    <a:pt x="266076" y="36179"/>
                    <a:pt x="256629" y="40040"/>
                    <a:pt x="256282" y="40184"/>
                  </a:cubicBezTo>
                  <a:cubicBezTo>
                    <a:pt x="256276" y="40186"/>
                    <a:pt x="255984" y="40184"/>
                    <a:pt x="255984" y="40184"/>
                  </a:cubicBezTo>
                  <a:cubicBezTo>
                    <a:pt x="255743" y="40326"/>
                    <a:pt x="252122" y="42455"/>
                    <a:pt x="250627" y="44946"/>
                  </a:cubicBezTo>
                  <a:cubicBezTo>
                    <a:pt x="249303" y="47152"/>
                    <a:pt x="248281" y="48527"/>
                    <a:pt x="247650" y="49411"/>
                  </a:cubicBezTo>
                  <a:cubicBezTo>
                    <a:pt x="247529" y="49581"/>
                    <a:pt x="247469" y="49557"/>
                    <a:pt x="247352" y="49709"/>
                  </a:cubicBezTo>
                  <a:lnTo>
                    <a:pt x="247055" y="50304"/>
                  </a:lnTo>
                  <a:lnTo>
                    <a:pt x="244376" y="56257"/>
                  </a:lnTo>
                  <a:lnTo>
                    <a:pt x="254496" y="69354"/>
                  </a:lnTo>
                  <a:lnTo>
                    <a:pt x="255687" y="70842"/>
                  </a:lnTo>
                  <a:lnTo>
                    <a:pt x="255389" y="72628"/>
                  </a:lnTo>
                  <a:lnTo>
                    <a:pt x="253901" y="103287"/>
                  </a:lnTo>
                  <a:lnTo>
                    <a:pt x="253603" y="106561"/>
                  </a:lnTo>
                  <a:lnTo>
                    <a:pt x="250329" y="107454"/>
                  </a:lnTo>
                  <a:cubicBezTo>
                    <a:pt x="250329" y="107454"/>
                    <a:pt x="244705" y="109199"/>
                    <a:pt x="237827" y="111026"/>
                  </a:cubicBezTo>
                  <a:cubicBezTo>
                    <a:pt x="230949" y="112853"/>
                    <a:pt x="222965" y="114983"/>
                    <a:pt x="217884" y="115491"/>
                  </a:cubicBezTo>
                  <a:cubicBezTo>
                    <a:pt x="212928" y="115986"/>
                    <a:pt x="207744" y="115410"/>
                    <a:pt x="203299" y="115788"/>
                  </a:cubicBezTo>
                  <a:cubicBezTo>
                    <a:pt x="198855" y="116166"/>
                    <a:pt x="195879" y="117335"/>
                    <a:pt x="194072" y="119658"/>
                  </a:cubicBezTo>
                  <a:cubicBezTo>
                    <a:pt x="191973" y="122357"/>
                    <a:pt x="186953" y="131968"/>
                    <a:pt x="183059" y="140494"/>
                  </a:cubicBezTo>
                  <a:cubicBezTo>
                    <a:pt x="179164" y="149019"/>
                    <a:pt x="175915" y="156567"/>
                    <a:pt x="175915" y="156567"/>
                  </a:cubicBezTo>
                  <a:lnTo>
                    <a:pt x="175320" y="158353"/>
                  </a:lnTo>
                  <a:lnTo>
                    <a:pt x="173831" y="158948"/>
                  </a:lnTo>
                  <a:cubicBezTo>
                    <a:pt x="173831" y="158948"/>
                    <a:pt x="169538" y="161481"/>
                    <a:pt x="165199" y="164306"/>
                  </a:cubicBezTo>
                  <a:cubicBezTo>
                    <a:pt x="163030" y="165719"/>
                    <a:pt x="160739" y="167146"/>
                    <a:pt x="159246" y="168473"/>
                  </a:cubicBezTo>
                  <a:cubicBezTo>
                    <a:pt x="158126" y="169469"/>
                    <a:pt x="157585" y="170315"/>
                    <a:pt x="157460" y="170259"/>
                  </a:cubicBezTo>
                  <a:cubicBezTo>
                    <a:pt x="156818" y="173912"/>
                    <a:pt x="155079" y="179292"/>
                    <a:pt x="153293" y="184547"/>
                  </a:cubicBezTo>
                  <a:cubicBezTo>
                    <a:pt x="151467" y="189918"/>
                    <a:pt x="149721" y="194667"/>
                    <a:pt x="149721" y="194667"/>
                  </a:cubicBezTo>
                  <a:lnTo>
                    <a:pt x="149721" y="194965"/>
                  </a:lnTo>
                  <a:lnTo>
                    <a:pt x="149423" y="195263"/>
                  </a:lnTo>
                  <a:lnTo>
                    <a:pt x="138410" y="217289"/>
                  </a:lnTo>
                  <a:lnTo>
                    <a:pt x="138113" y="217884"/>
                  </a:lnTo>
                  <a:lnTo>
                    <a:pt x="137517" y="218480"/>
                  </a:lnTo>
                  <a:lnTo>
                    <a:pt x="120551" y="236339"/>
                  </a:lnTo>
                  <a:lnTo>
                    <a:pt x="119360" y="237530"/>
                  </a:lnTo>
                  <a:lnTo>
                    <a:pt x="117574" y="237827"/>
                  </a:lnTo>
                  <a:lnTo>
                    <a:pt x="97929" y="239911"/>
                  </a:lnTo>
                  <a:lnTo>
                    <a:pt x="100608" y="250924"/>
                  </a:lnTo>
                  <a:lnTo>
                    <a:pt x="100905" y="252710"/>
                  </a:lnTo>
                  <a:lnTo>
                    <a:pt x="100310" y="254198"/>
                  </a:lnTo>
                  <a:lnTo>
                    <a:pt x="84832" y="289917"/>
                  </a:lnTo>
                  <a:lnTo>
                    <a:pt x="84832" y="290215"/>
                  </a:lnTo>
                  <a:lnTo>
                    <a:pt x="79177" y="306884"/>
                  </a:lnTo>
                  <a:lnTo>
                    <a:pt x="78879" y="307777"/>
                  </a:lnTo>
                  <a:lnTo>
                    <a:pt x="75307" y="331887"/>
                  </a:lnTo>
                  <a:lnTo>
                    <a:pt x="75605" y="331887"/>
                  </a:lnTo>
                  <a:lnTo>
                    <a:pt x="74414" y="367903"/>
                  </a:lnTo>
                  <a:lnTo>
                    <a:pt x="74414" y="368201"/>
                  </a:lnTo>
                  <a:lnTo>
                    <a:pt x="74116" y="368796"/>
                  </a:lnTo>
                  <a:lnTo>
                    <a:pt x="69354" y="390227"/>
                  </a:lnTo>
                  <a:lnTo>
                    <a:pt x="69354" y="390525"/>
                  </a:lnTo>
                  <a:cubicBezTo>
                    <a:pt x="69354" y="390525"/>
                    <a:pt x="65749" y="403755"/>
                    <a:pt x="64591" y="408384"/>
                  </a:cubicBezTo>
                  <a:cubicBezTo>
                    <a:pt x="63128" y="414237"/>
                    <a:pt x="58968" y="423737"/>
                    <a:pt x="58638" y="424458"/>
                  </a:cubicBezTo>
                  <a:cubicBezTo>
                    <a:pt x="58625" y="424486"/>
                    <a:pt x="58341" y="425053"/>
                    <a:pt x="58341" y="425053"/>
                  </a:cubicBezTo>
                  <a:lnTo>
                    <a:pt x="56257" y="441722"/>
                  </a:lnTo>
                  <a:lnTo>
                    <a:pt x="63103" y="461070"/>
                  </a:lnTo>
                  <a:lnTo>
                    <a:pt x="63401" y="461963"/>
                  </a:lnTo>
                  <a:lnTo>
                    <a:pt x="63401" y="462558"/>
                  </a:lnTo>
                  <a:lnTo>
                    <a:pt x="63401" y="485477"/>
                  </a:lnTo>
                  <a:lnTo>
                    <a:pt x="63401" y="486073"/>
                  </a:lnTo>
                  <a:lnTo>
                    <a:pt x="63401" y="486966"/>
                  </a:lnTo>
                  <a:lnTo>
                    <a:pt x="54769" y="515838"/>
                  </a:lnTo>
                  <a:lnTo>
                    <a:pt x="54769" y="516136"/>
                  </a:lnTo>
                  <a:lnTo>
                    <a:pt x="54471" y="516731"/>
                  </a:lnTo>
                  <a:cubicBezTo>
                    <a:pt x="54471" y="516731"/>
                    <a:pt x="52197" y="520981"/>
                    <a:pt x="49709" y="525959"/>
                  </a:cubicBezTo>
                  <a:cubicBezTo>
                    <a:pt x="47220" y="530937"/>
                    <a:pt x="44415" y="537184"/>
                    <a:pt x="44053" y="539353"/>
                  </a:cubicBezTo>
                  <a:cubicBezTo>
                    <a:pt x="43071" y="545247"/>
                    <a:pt x="39025" y="550131"/>
                    <a:pt x="35421" y="554831"/>
                  </a:cubicBezTo>
                  <a:cubicBezTo>
                    <a:pt x="31817" y="559532"/>
                    <a:pt x="28575" y="563463"/>
                    <a:pt x="28575" y="563463"/>
                  </a:cubicBezTo>
                  <a:lnTo>
                    <a:pt x="27682" y="564356"/>
                  </a:lnTo>
                  <a:lnTo>
                    <a:pt x="26789" y="564654"/>
                  </a:lnTo>
                  <a:lnTo>
                    <a:pt x="27384" y="580430"/>
                  </a:lnTo>
                  <a:lnTo>
                    <a:pt x="27384" y="582811"/>
                  </a:lnTo>
                  <a:lnTo>
                    <a:pt x="25301" y="584299"/>
                  </a:lnTo>
                  <a:lnTo>
                    <a:pt x="0" y="602456"/>
                  </a:lnTo>
                  <a:lnTo>
                    <a:pt x="21134" y="621506"/>
                  </a:lnTo>
                  <a:lnTo>
                    <a:pt x="22324" y="622697"/>
                  </a:lnTo>
                  <a:lnTo>
                    <a:pt x="22622" y="624781"/>
                  </a:lnTo>
                  <a:lnTo>
                    <a:pt x="26194" y="678954"/>
                  </a:lnTo>
                  <a:lnTo>
                    <a:pt x="26194" y="679549"/>
                  </a:lnTo>
                  <a:lnTo>
                    <a:pt x="25896" y="680442"/>
                  </a:lnTo>
                  <a:lnTo>
                    <a:pt x="13990" y="723602"/>
                  </a:lnTo>
                  <a:lnTo>
                    <a:pt x="13990" y="723900"/>
                  </a:lnTo>
                  <a:lnTo>
                    <a:pt x="13692" y="724198"/>
                  </a:lnTo>
                  <a:lnTo>
                    <a:pt x="8334" y="737890"/>
                  </a:lnTo>
                  <a:lnTo>
                    <a:pt x="15180" y="758131"/>
                  </a:lnTo>
                  <a:lnTo>
                    <a:pt x="15180" y="758428"/>
                  </a:lnTo>
                  <a:lnTo>
                    <a:pt x="21729" y="783134"/>
                  </a:lnTo>
                  <a:lnTo>
                    <a:pt x="30361" y="788789"/>
                  </a:lnTo>
                  <a:lnTo>
                    <a:pt x="71438" y="787598"/>
                  </a:lnTo>
                  <a:cubicBezTo>
                    <a:pt x="71438" y="787598"/>
                    <a:pt x="71730" y="787599"/>
                    <a:pt x="71735" y="787598"/>
                  </a:cubicBezTo>
                  <a:cubicBezTo>
                    <a:pt x="72005" y="787565"/>
                    <a:pt x="78823" y="786544"/>
                    <a:pt x="86618" y="785515"/>
                  </a:cubicBezTo>
                  <a:cubicBezTo>
                    <a:pt x="94566" y="784465"/>
                    <a:pt x="103498" y="783330"/>
                    <a:pt x="105966" y="782836"/>
                  </a:cubicBezTo>
                  <a:cubicBezTo>
                    <a:pt x="107715" y="782486"/>
                    <a:pt x="113598" y="779989"/>
                    <a:pt x="118467" y="777776"/>
                  </a:cubicBezTo>
                  <a:cubicBezTo>
                    <a:pt x="123336" y="775563"/>
                    <a:pt x="127397" y="773609"/>
                    <a:pt x="127397" y="773609"/>
                  </a:cubicBezTo>
                  <a:lnTo>
                    <a:pt x="128290" y="773013"/>
                  </a:lnTo>
                  <a:lnTo>
                    <a:pt x="129183" y="773013"/>
                  </a:lnTo>
                  <a:cubicBezTo>
                    <a:pt x="129183" y="773013"/>
                    <a:pt x="137415" y="772425"/>
                    <a:pt x="146149" y="771823"/>
                  </a:cubicBezTo>
                  <a:cubicBezTo>
                    <a:pt x="154884" y="771220"/>
                    <a:pt x="163786" y="770632"/>
                    <a:pt x="166985" y="770632"/>
                  </a:cubicBezTo>
                  <a:cubicBezTo>
                    <a:pt x="169776" y="770632"/>
                    <a:pt x="171562" y="771410"/>
                    <a:pt x="173831" y="772418"/>
                  </a:cubicBezTo>
                  <a:cubicBezTo>
                    <a:pt x="176100" y="773426"/>
                    <a:pt x="178488" y="774739"/>
                    <a:pt x="180677" y="775990"/>
                  </a:cubicBezTo>
                  <a:cubicBezTo>
                    <a:pt x="185057" y="778492"/>
                    <a:pt x="188714" y="781050"/>
                    <a:pt x="188714" y="781050"/>
                  </a:cubicBezTo>
                  <a:lnTo>
                    <a:pt x="189607" y="781645"/>
                  </a:lnTo>
                  <a:lnTo>
                    <a:pt x="190202" y="782241"/>
                  </a:lnTo>
                  <a:lnTo>
                    <a:pt x="205680" y="805160"/>
                  </a:lnTo>
                  <a:lnTo>
                    <a:pt x="206276" y="805756"/>
                  </a:lnTo>
                  <a:lnTo>
                    <a:pt x="206276" y="806351"/>
                  </a:lnTo>
                  <a:cubicBezTo>
                    <a:pt x="206276" y="806351"/>
                    <a:pt x="207867" y="810597"/>
                    <a:pt x="209848" y="814983"/>
                  </a:cubicBezTo>
                  <a:cubicBezTo>
                    <a:pt x="210838" y="817176"/>
                    <a:pt x="211830" y="819445"/>
                    <a:pt x="212824" y="820936"/>
                  </a:cubicBezTo>
                  <a:cubicBezTo>
                    <a:pt x="213321" y="821681"/>
                    <a:pt x="213755" y="822198"/>
                    <a:pt x="214015" y="822424"/>
                  </a:cubicBezTo>
                  <a:cubicBezTo>
                    <a:pt x="218265" y="823579"/>
                    <a:pt x="221277" y="826572"/>
                    <a:pt x="223838" y="828973"/>
                  </a:cubicBezTo>
                  <a:cubicBezTo>
                    <a:pt x="226455" y="831426"/>
                    <a:pt x="228302" y="833735"/>
                    <a:pt x="228302" y="833735"/>
                  </a:cubicBezTo>
                  <a:lnTo>
                    <a:pt x="228898" y="834331"/>
                  </a:lnTo>
                  <a:lnTo>
                    <a:pt x="229195" y="835223"/>
                  </a:lnTo>
                  <a:lnTo>
                    <a:pt x="244971" y="882551"/>
                  </a:lnTo>
                  <a:lnTo>
                    <a:pt x="249734" y="879574"/>
                  </a:lnTo>
                  <a:lnTo>
                    <a:pt x="250031" y="879277"/>
                  </a:lnTo>
                  <a:lnTo>
                    <a:pt x="250627" y="879277"/>
                  </a:lnTo>
                  <a:lnTo>
                    <a:pt x="299145" y="859036"/>
                  </a:lnTo>
                  <a:lnTo>
                    <a:pt x="313730" y="842963"/>
                  </a:lnTo>
                  <a:lnTo>
                    <a:pt x="314027" y="842665"/>
                  </a:lnTo>
                  <a:lnTo>
                    <a:pt x="314623" y="842367"/>
                  </a:lnTo>
                  <a:lnTo>
                    <a:pt x="320873" y="838200"/>
                  </a:lnTo>
                  <a:lnTo>
                    <a:pt x="336054" y="810518"/>
                  </a:lnTo>
                  <a:lnTo>
                    <a:pt x="336947" y="808732"/>
                  </a:lnTo>
                  <a:lnTo>
                    <a:pt x="338733" y="808137"/>
                  </a:lnTo>
                  <a:cubicBezTo>
                    <a:pt x="338733" y="808137"/>
                    <a:pt x="344109" y="806410"/>
                    <a:pt x="350044" y="805160"/>
                  </a:cubicBezTo>
                  <a:cubicBezTo>
                    <a:pt x="353012" y="804536"/>
                    <a:pt x="356060" y="804223"/>
                    <a:pt x="358973" y="803970"/>
                  </a:cubicBezTo>
                  <a:cubicBezTo>
                    <a:pt x="361887" y="803716"/>
                    <a:pt x="364486" y="803303"/>
                    <a:pt x="367605" y="804863"/>
                  </a:cubicBezTo>
                  <a:cubicBezTo>
                    <a:pt x="371364" y="806742"/>
                    <a:pt x="371842" y="809406"/>
                    <a:pt x="373261" y="812304"/>
                  </a:cubicBezTo>
                  <a:cubicBezTo>
                    <a:pt x="374679" y="815202"/>
                    <a:pt x="376126" y="818411"/>
                    <a:pt x="377726" y="821829"/>
                  </a:cubicBezTo>
                  <a:cubicBezTo>
                    <a:pt x="380926" y="828664"/>
                    <a:pt x="385068" y="835323"/>
                    <a:pt x="389037" y="837307"/>
                  </a:cubicBezTo>
                  <a:cubicBezTo>
                    <a:pt x="393634" y="839606"/>
                    <a:pt x="396414" y="843708"/>
                    <a:pt x="398562" y="848320"/>
                  </a:cubicBezTo>
                  <a:cubicBezTo>
                    <a:pt x="400710" y="852933"/>
                    <a:pt x="402225" y="858259"/>
                    <a:pt x="403324" y="863203"/>
                  </a:cubicBezTo>
                  <a:cubicBezTo>
                    <a:pt x="405346" y="872301"/>
                    <a:pt x="405908" y="879191"/>
                    <a:pt x="406003" y="880467"/>
                  </a:cubicBezTo>
                  <a:lnTo>
                    <a:pt x="422970" y="898327"/>
                  </a:lnTo>
                  <a:lnTo>
                    <a:pt x="430411" y="904280"/>
                  </a:lnTo>
                  <a:lnTo>
                    <a:pt x="454819" y="887313"/>
                  </a:lnTo>
                  <a:lnTo>
                    <a:pt x="455414" y="887016"/>
                  </a:lnTo>
                  <a:lnTo>
                    <a:pt x="499170" y="844153"/>
                  </a:lnTo>
                  <a:lnTo>
                    <a:pt x="499765" y="843558"/>
                  </a:lnTo>
                  <a:lnTo>
                    <a:pt x="500360" y="843260"/>
                  </a:lnTo>
                  <a:lnTo>
                    <a:pt x="533995" y="827782"/>
                  </a:lnTo>
                  <a:lnTo>
                    <a:pt x="534293" y="827484"/>
                  </a:lnTo>
                  <a:lnTo>
                    <a:pt x="560784" y="804267"/>
                  </a:lnTo>
                  <a:cubicBezTo>
                    <a:pt x="560784" y="804267"/>
                    <a:pt x="565238" y="800374"/>
                    <a:pt x="570905" y="795933"/>
                  </a:cubicBezTo>
                  <a:cubicBezTo>
                    <a:pt x="576571" y="791492"/>
                    <a:pt x="583100" y="786624"/>
                    <a:pt x="588466" y="784324"/>
                  </a:cubicBezTo>
                  <a:cubicBezTo>
                    <a:pt x="597036" y="780651"/>
                    <a:pt x="623292" y="769739"/>
                    <a:pt x="623292" y="769739"/>
                  </a:cubicBezTo>
                  <a:lnTo>
                    <a:pt x="623888" y="769441"/>
                  </a:lnTo>
                  <a:lnTo>
                    <a:pt x="624483" y="769441"/>
                  </a:lnTo>
                  <a:lnTo>
                    <a:pt x="665857" y="762595"/>
                  </a:lnTo>
                  <a:lnTo>
                    <a:pt x="697706" y="731044"/>
                  </a:lnTo>
                  <a:lnTo>
                    <a:pt x="707231" y="687884"/>
                  </a:lnTo>
                  <a:lnTo>
                    <a:pt x="707529" y="686693"/>
                  </a:lnTo>
                  <a:lnTo>
                    <a:pt x="705743" y="687586"/>
                  </a:lnTo>
                  <a:lnTo>
                    <a:pt x="688181" y="650974"/>
                  </a:lnTo>
                  <a:lnTo>
                    <a:pt x="651570" y="645914"/>
                  </a:lnTo>
                  <a:lnTo>
                    <a:pt x="650081" y="645914"/>
                  </a:lnTo>
                  <a:lnTo>
                    <a:pt x="648891" y="645021"/>
                  </a:lnTo>
                  <a:lnTo>
                    <a:pt x="609898" y="610791"/>
                  </a:lnTo>
                  <a:lnTo>
                    <a:pt x="606623" y="608112"/>
                  </a:lnTo>
                  <a:lnTo>
                    <a:pt x="609302" y="604540"/>
                  </a:lnTo>
                  <a:lnTo>
                    <a:pt x="619125" y="591145"/>
                  </a:lnTo>
                  <a:cubicBezTo>
                    <a:pt x="619131" y="591130"/>
                    <a:pt x="619415" y="590869"/>
                    <a:pt x="619423" y="590848"/>
                  </a:cubicBezTo>
                  <a:cubicBezTo>
                    <a:pt x="619816" y="589769"/>
                    <a:pt x="622377" y="581978"/>
                    <a:pt x="625971" y="572393"/>
                  </a:cubicBezTo>
                  <a:cubicBezTo>
                    <a:pt x="629808" y="562160"/>
                    <a:pt x="633964" y="551644"/>
                    <a:pt x="636091" y="547390"/>
                  </a:cubicBezTo>
                  <a:cubicBezTo>
                    <a:pt x="636445" y="546683"/>
                    <a:pt x="637134" y="544113"/>
                    <a:pt x="637580" y="541139"/>
                  </a:cubicBezTo>
                  <a:cubicBezTo>
                    <a:pt x="638026" y="538165"/>
                    <a:pt x="638266" y="534632"/>
                    <a:pt x="638473" y="531316"/>
                  </a:cubicBezTo>
                  <a:cubicBezTo>
                    <a:pt x="638887" y="524685"/>
                    <a:pt x="638770" y="518815"/>
                    <a:pt x="638770" y="518815"/>
                  </a:cubicBezTo>
                  <a:lnTo>
                    <a:pt x="638770" y="517029"/>
                  </a:lnTo>
                  <a:lnTo>
                    <a:pt x="640259" y="515541"/>
                  </a:lnTo>
                  <a:lnTo>
                    <a:pt x="660797" y="495002"/>
                  </a:lnTo>
                  <a:lnTo>
                    <a:pt x="660797" y="494705"/>
                  </a:lnTo>
                  <a:lnTo>
                    <a:pt x="661095" y="494705"/>
                  </a:lnTo>
                  <a:lnTo>
                    <a:pt x="705445" y="461963"/>
                  </a:lnTo>
                  <a:lnTo>
                    <a:pt x="711994" y="414338"/>
                  </a:lnTo>
                  <a:lnTo>
                    <a:pt x="712589" y="409873"/>
                  </a:lnTo>
                  <a:cubicBezTo>
                    <a:pt x="711970" y="407912"/>
                    <a:pt x="711684" y="406043"/>
                    <a:pt x="710208" y="401836"/>
                  </a:cubicBezTo>
                  <a:cubicBezTo>
                    <a:pt x="709163" y="398859"/>
                    <a:pt x="707991" y="395733"/>
                    <a:pt x="706934" y="393204"/>
                  </a:cubicBezTo>
                  <a:cubicBezTo>
                    <a:pt x="705877" y="390675"/>
                    <a:pt x="704629" y="388537"/>
                    <a:pt x="704552" y="388441"/>
                  </a:cubicBezTo>
                  <a:cubicBezTo>
                    <a:pt x="702009" y="385262"/>
                    <a:pt x="702346" y="382334"/>
                    <a:pt x="702171" y="378916"/>
                  </a:cubicBezTo>
                  <a:cubicBezTo>
                    <a:pt x="701996" y="375499"/>
                    <a:pt x="701954" y="371619"/>
                    <a:pt x="702171" y="367605"/>
                  </a:cubicBezTo>
                  <a:cubicBezTo>
                    <a:pt x="702605" y="359577"/>
                    <a:pt x="703362" y="351081"/>
                    <a:pt x="703362" y="347960"/>
                  </a:cubicBezTo>
                  <a:cubicBezTo>
                    <a:pt x="703362" y="342898"/>
                    <a:pt x="705765" y="338973"/>
                    <a:pt x="708124" y="336352"/>
                  </a:cubicBezTo>
                  <a:cubicBezTo>
                    <a:pt x="710483" y="333730"/>
                    <a:pt x="712635" y="331829"/>
                    <a:pt x="713780" y="330398"/>
                  </a:cubicBezTo>
                  <a:cubicBezTo>
                    <a:pt x="716448" y="327063"/>
                    <a:pt x="720865" y="324150"/>
                    <a:pt x="725388" y="321171"/>
                  </a:cubicBezTo>
                  <a:cubicBezTo>
                    <a:pt x="729912" y="318192"/>
                    <a:pt x="733956" y="315839"/>
                    <a:pt x="736997" y="314623"/>
                  </a:cubicBezTo>
                  <a:cubicBezTo>
                    <a:pt x="736334" y="314888"/>
                    <a:pt x="736953" y="314622"/>
                    <a:pt x="737592" y="314027"/>
                  </a:cubicBezTo>
                  <a:cubicBezTo>
                    <a:pt x="738232" y="313433"/>
                    <a:pt x="739321" y="312429"/>
                    <a:pt x="740271" y="311348"/>
                  </a:cubicBezTo>
                  <a:cubicBezTo>
                    <a:pt x="742172" y="309187"/>
                    <a:pt x="744382" y="306428"/>
                    <a:pt x="746522" y="303609"/>
                  </a:cubicBezTo>
                  <a:cubicBezTo>
                    <a:pt x="750802" y="297972"/>
                    <a:pt x="754559" y="292596"/>
                    <a:pt x="754559" y="292596"/>
                  </a:cubicBezTo>
                  <a:cubicBezTo>
                    <a:pt x="754559" y="292596"/>
                    <a:pt x="757233" y="288061"/>
                    <a:pt x="760512" y="282773"/>
                  </a:cubicBezTo>
                  <a:cubicBezTo>
                    <a:pt x="763790" y="277486"/>
                    <a:pt x="767557" y="271363"/>
                    <a:pt x="768548" y="269379"/>
                  </a:cubicBezTo>
                  <a:cubicBezTo>
                    <a:pt x="768523" y="269429"/>
                    <a:pt x="769463" y="266419"/>
                    <a:pt x="770037" y="263128"/>
                  </a:cubicBezTo>
                  <a:cubicBezTo>
                    <a:pt x="770611" y="259838"/>
                    <a:pt x="771052" y="255703"/>
                    <a:pt x="771525" y="251817"/>
                  </a:cubicBezTo>
                  <a:cubicBezTo>
                    <a:pt x="772356" y="244984"/>
                    <a:pt x="772883" y="240157"/>
                    <a:pt x="773013" y="238720"/>
                  </a:cubicBezTo>
                  <a:lnTo>
                    <a:pt x="764381" y="221159"/>
                  </a:lnTo>
                  <a:lnTo>
                    <a:pt x="764381" y="220861"/>
                  </a:lnTo>
                  <a:lnTo>
                    <a:pt x="751284" y="197644"/>
                  </a:lnTo>
                  <a:cubicBezTo>
                    <a:pt x="751284" y="197644"/>
                    <a:pt x="750998" y="197360"/>
                    <a:pt x="750987" y="197346"/>
                  </a:cubicBezTo>
                  <a:cubicBezTo>
                    <a:pt x="750757" y="197047"/>
                    <a:pt x="748303" y="194065"/>
                    <a:pt x="745331" y="190500"/>
                  </a:cubicBezTo>
                  <a:cubicBezTo>
                    <a:pt x="743776" y="188633"/>
                    <a:pt x="742261" y="186610"/>
                    <a:pt x="740866" y="185142"/>
                  </a:cubicBezTo>
                  <a:cubicBezTo>
                    <a:pt x="739472" y="183675"/>
                    <a:pt x="737845" y="182738"/>
                    <a:pt x="738485" y="183059"/>
                  </a:cubicBezTo>
                  <a:cubicBezTo>
                    <a:pt x="736073" y="181853"/>
                    <a:pt x="734900" y="180001"/>
                    <a:pt x="734020" y="178296"/>
                  </a:cubicBezTo>
                  <a:cubicBezTo>
                    <a:pt x="733141" y="176591"/>
                    <a:pt x="732466" y="174761"/>
                    <a:pt x="731937" y="172938"/>
                  </a:cubicBezTo>
                  <a:cubicBezTo>
                    <a:pt x="730909" y="169400"/>
                    <a:pt x="730255" y="165764"/>
                    <a:pt x="729853" y="163711"/>
                  </a:cubicBezTo>
                  <a:cubicBezTo>
                    <a:pt x="729800" y="163744"/>
                    <a:pt x="729497" y="163057"/>
                    <a:pt x="728663" y="162223"/>
                  </a:cubicBezTo>
                  <a:cubicBezTo>
                    <a:pt x="727550" y="161111"/>
                    <a:pt x="725999" y="159555"/>
                    <a:pt x="723900" y="158055"/>
                  </a:cubicBezTo>
                  <a:cubicBezTo>
                    <a:pt x="719703" y="155057"/>
                    <a:pt x="713828" y="151739"/>
                    <a:pt x="708422" y="148828"/>
                  </a:cubicBezTo>
                  <a:cubicBezTo>
                    <a:pt x="698777" y="143635"/>
                    <a:pt x="677767" y="139304"/>
                    <a:pt x="667941" y="136624"/>
                  </a:cubicBezTo>
                  <a:cubicBezTo>
                    <a:pt x="661967" y="134995"/>
                    <a:pt x="654941" y="130675"/>
                    <a:pt x="648593" y="126802"/>
                  </a:cubicBezTo>
                  <a:cubicBezTo>
                    <a:pt x="645419" y="124865"/>
                    <a:pt x="642570" y="123136"/>
                    <a:pt x="640259" y="121741"/>
                  </a:cubicBezTo>
                  <a:cubicBezTo>
                    <a:pt x="639103" y="121044"/>
                    <a:pt x="638009" y="120345"/>
                    <a:pt x="637282" y="119955"/>
                  </a:cubicBezTo>
                  <a:cubicBezTo>
                    <a:pt x="636555" y="119566"/>
                    <a:pt x="635863" y="119526"/>
                    <a:pt x="636389" y="119658"/>
                  </a:cubicBezTo>
                  <a:cubicBezTo>
                    <a:pt x="634628" y="119217"/>
                    <a:pt x="634244" y="118541"/>
                    <a:pt x="633115" y="117872"/>
                  </a:cubicBezTo>
                  <a:cubicBezTo>
                    <a:pt x="631986" y="117202"/>
                    <a:pt x="630684" y="116457"/>
                    <a:pt x="629245" y="115491"/>
                  </a:cubicBezTo>
                  <a:cubicBezTo>
                    <a:pt x="626367" y="113558"/>
                    <a:pt x="622744" y="111055"/>
                    <a:pt x="619423" y="108645"/>
                  </a:cubicBezTo>
                  <a:cubicBezTo>
                    <a:pt x="612953" y="103949"/>
                    <a:pt x="607232" y="99653"/>
                    <a:pt x="606921" y="99417"/>
                  </a:cubicBezTo>
                  <a:cubicBezTo>
                    <a:pt x="606911" y="99413"/>
                    <a:pt x="606639" y="99126"/>
                    <a:pt x="606623" y="99120"/>
                  </a:cubicBezTo>
                  <a:cubicBezTo>
                    <a:pt x="605547" y="98654"/>
                    <a:pt x="594357" y="93856"/>
                    <a:pt x="580727" y="88404"/>
                  </a:cubicBezTo>
                  <a:cubicBezTo>
                    <a:pt x="573589" y="85549"/>
                    <a:pt x="566065" y="82642"/>
                    <a:pt x="559594" y="80367"/>
                  </a:cubicBezTo>
                  <a:cubicBezTo>
                    <a:pt x="553122" y="78092"/>
                    <a:pt x="547568" y="76501"/>
                    <a:pt x="545306" y="76200"/>
                  </a:cubicBezTo>
                  <a:cubicBezTo>
                    <a:pt x="532536" y="74497"/>
                    <a:pt x="526970" y="73819"/>
                    <a:pt x="517029" y="73819"/>
                  </a:cubicBezTo>
                  <a:cubicBezTo>
                    <a:pt x="515389" y="73819"/>
                    <a:pt x="513817" y="73556"/>
                    <a:pt x="512266" y="72926"/>
                  </a:cubicBezTo>
                  <a:cubicBezTo>
                    <a:pt x="510715" y="72296"/>
                    <a:pt x="508983" y="70714"/>
                    <a:pt x="508397" y="68759"/>
                  </a:cubicBezTo>
                  <a:cubicBezTo>
                    <a:pt x="507810" y="66803"/>
                    <a:pt x="508218" y="65182"/>
                    <a:pt x="508695" y="63996"/>
                  </a:cubicBezTo>
                  <a:cubicBezTo>
                    <a:pt x="509171" y="62810"/>
                    <a:pt x="509834" y="61905"/>
                    <a:pt x="510480" y="61020"/>
                  </a:cubicBezTo>
                  <a:cubicBezTo>
                    <a:pt x="511774" y="59249"/>
                    <a:pt x="513302" y="57644"/>
                    <a:pt x="514648" y="56257"/>
                  </a:cubicBezTo>
                  <a:cubicBezTo>
                    <a:pt x="515994" y="54870"/>
                    <a:pt x="517127" y="53547"/>
                    <a:pt x="517327" y="53280"/>
                  </a:cubicBezTo>
                  <a:cubicBezTo>
                    <a:pt x="519250" y="50716"/>
                    <a:pt x="522622" y="47580"/>
                    <a:pt x="525959" y="44351"/>
                  </a:cubicBezTo>
                  <a:cubicBezTo>
                    <a:pt x="528820" y="41581"/>
                    <a:pt x="530926" y="39932"/>
                    <a:pt x="531614" y="39291"/>
                  </a:cubicBezTo>
                  <a:lnTo>
                    <a:pt x="531614" y="38993"/>
                  </a:lnTo>
                  <a:lnTo>
                    <a:pt x="552748" y="5953"/>
                  </a:lnTo>
                  <a:lnTo>
                    <a:pt x="55125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3" name="Serbest Form: Şekil 616">
              <a:extLst>
                <a:ext uri="{FF2B5EF4-FFF2-40B4-BE49-F238E27FC236}">
                  <a16:creationId xmlns:a16="http://schemas.microsoft.com/office/drawing/2014/main" id="{051EB90F-5629-BE4B-6D59-7F77BB5EFB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7746" y="3822203"/>
              <a:ext cx="774799" cy="734615"/>
            </a:xfrm>
            <a:custGeom>
              <a:avLst/>
              <a:gdLst>
                <a:gd name="connsiteX0" fmla="*/ 535781 w 774799"/>
                <a:gd name="connsiteY0" fmla="*/ 0 h 734615"/>
                <a:gd name="connsiteX1" fmla="*/ 513755 w 774799"/>
                <a:gd name="connsiteY1" fmla="*/ 3274 h 734615"/>
                <a:gd name="connsiteX2" fmla="*/ 485477 w 774799"/>
                <a:gd name="connsiteY2" fmla="*/ 20241 h 734615"/>
                <a:gd name="connsiteX3" fmla="*/ 464046 w 774799"/>
                <a:gd name="connsiteY3" fmla="*/ 49709 h 734615"/>
                <a:gd name="connsiteX4" fmla="*/ 463451 w 774799"/>
                <a:gd name="connsiteY4" fmla="*/ 50602 h 734615"/>
                <a:gd name="connsiteX5" fmla="*/ 462558 w 774799"/>
                <a:gd name="connsiteY5" fmla="*/ 50899 h 734615"/>
                <a:gd name="connsiteX6" fmla="*/ 388739 w 774799"/>
                <a:gd name="connsiteY6" fmla="*/ 91380 h 734615"/>
                <a:gd name="connsiteX7" fmla="*/ 388441 w 774799"/>
                <a:gd name="connsiteY7" fmla="*/ 91678 h 734615"/>
                <a:gd name="connsiteX8" fmla="*/ 387846 w 774799"/>
                <a:gd name="connsiteY8" fmla="*/ 91976 h 734615"/>
                <a:gd name="connsiteX9" fmla="*/ 357485 w 774799"/>
                <a:gd name="connsiteY9" fmla="*/ 116681 h 734615"/>
                <a:gd name="connsiteX10" fmla="*/ 357188 w 774799"/>
                <a:gd name="connsiteY10" fmla="*/ 116979 h 734615"/>
                <a:gd name="connsiteX11" fmla="*/ 356890 w 774799"/>
                <a:gd name="connsiteY11" fmla="*/ 116979 h 734615"/>
                <a:gd name="connsiteX12" fmla="*/ 300335 w 774799"/>
                <a:gd name="connsiteY12" fmla="*/ 151805 h 734615"/>
                <a:gd name="connsiteX13" fmla="*/ 300038 w 774799"/>
                <a:gd name="connsiteY13" fmla="*/ 152102 h 734615"/>
                <a:gd name="connsiteX14" fmla="*/ 299442 w 774799"/>
                <a:gd name="connsiteY14" fmla="*/ 152400 h 734615"/>
                <a:gd name="connsiteX15" fmla="*/ 256282 w 774799"/>
                <a:gd name="connsiteY15" fmla="*/ 169069 h 734615"/>
                <a:gd name="connsiteX16" fmla="*/ 255984 w 774799"/>
                <a:gd name="connsiteY16" fmla="*/ 169366 h 734615"/>
                <a:gd name="connsiteX17" fmla="*/ 213717 w 774799"/>
                <a:gd name="connsiteY17" fmla="*/ 182166 h 734615"/>
                <a:gd name="connsiteX18" fmla="*/ 181570 w 774799"/>
                <a:gd name="connsiteY18" fmla="*/ 214313 h 734615"/>
                <a:gd name="connsiteX19" fmla="*/ 180975 w 774799"/>
                <a:gd name="connsiteY19" fmla="*/ 214908 h 734615"/>
                <a:gd name="connsiteX20" fmla="*/ 155079 w 774799"/>
                <a:gd name="connsiteY20" fmla="*/ 251817 h 734615"/>
                <a:gd name="connsiteX21" fmla="*/ 154781 w 774799"/>
                <a:gd name="connsiteY21" fmla="*/ 252115 h 734615"/>
                <a:gd name="connsiteX22" fmla="*/ 154186 w 774799"/>
                <a:gd name="connsiteY22" fmla="*/ 252413 h 734615"/>
                <a:gd name="connsiteX23" fmla="*/ 130076 w 774799"/>
                <a:gd name="connsiteY23" fmla="*/ 272951 h 734615"/>
                <a:gd name="connsiteX24" fmla="*/ 129778 w 774799"/>
                <a:gd name="connsiteY24" fmla="*/ 273248 h 734615"/>
                <a:gd name="connsiteX25" fmla="*/ 129183 w 774799"/>
                <a:gd name="connsiteY25" fmla="*/ 273546 h 734615"/>
                <a:gd name="connsiteX26" fmla="*/ 66675 w 774799"/>
                <a:gd name="connsiteY26" fmla="*/ 304205 h 734615"/>
                <a:gd name="connsiteX27" fmla="*/ 37505 w 774799"/>
                <a:gd name="connsiteY27" fmla="*/ 346174 h 734615"/>
                <a:gd name="connsiteX28" fmla="*/ 37207 w 774799"/>
                <a:gd name="connsiteY28" fmla="*/ 346770 h 734615"/>
                <a:gd name="connsiteX29" fmla="*/ 15776 w 774799"/>
                <a:gd name="connsiteY29" fmla="*/ 384572 h 734615"/>
                <a:gd name="connsiteX30" fmla="*/ 0 w 774799"/>
                <a:gd name="connsiteY30" fmla="*/ 414040 h 734615"/>
                <a:gd name="connsiteX31" fmla="*/ 42565 w 774799"/>
                <a:gd name="connsiteY31" fmla="*/ 417612 h 734615"/>
                <a:gd name="connsiteX32" fmla="*/ 71140 w 774799"/>
                <a:gd name="connsiteY32" fmla="*/ 407789 h 734615"/>
                <a:gd name="connsiteX33" fmla="*/ 71438 w 774799"/>
                <a:gd name="connsiteY33" fmla="*/ 407491 h 734615"/>
                <a:gd name="connsiteX34" fmla="*/ 71735 w 774799"/>
                <a:gd name="connsiteY34" fmla="*/ 407491 h 734615"/>
                <a:gd name="connsiteX35" fmla="*/ 104180 w 774799"/>
                <a:gd name="connsiteY35" fmla="*/ 400645 h 734615"/>
                <a:gd name="connsiteX36" fmla="*/ 127099 w 774799"/>
                <a:gd name="connsiteY36" fmla="*/ 387548 h 734615"/>
                <a:gd name="connsiteX37" fmla="*/ 130076 w 774799"/>
                <a:gd name="connsiteY37" fmla="*/ 386060 h 734615"/>
                <a:gd name="connsiteX38" fmla="*/ 132457 w 774799"/>
                <a:gd name="connsiteY38" fmla="*/ 387846 h 734615"/>
                <a:gd name="connsiteX39" fmla="*/ 153591 w 774799"/>
                <a:gd name="connsiteY39" fmla="*/ 404217 h 734615"/>
                <a:gd name="connsiteX40" fmla="*/ 154484 w 774799"/>
                <a:gd name="connsiteY40" fmla="*/ 404515 h 734615"/>
                <a:gd name="connsiteX41" fmla="*/ 154781 w 774799"/>
                <a:gd name="connsiteY41" fmla="*/ 405408 h 734615"/>
                <a:gd name="connsiteX42" fmla="*/ 175022 w 774799"/>
                <a:gd name="connsiteY42" fmla="*/ 437555 h 734615"/>
                <a:gd name="connsiteX43" fmla="*/ 203895 w 774799"/>
                <a:gd name="connsiteY43" fmla="*/ 479822 h 734615"/>
                <a:gd name="connsiteX44" fmla="*/ 204192 w 774799"/>
                <a:gd name="connsiteY44" fmla="*/ 479822 h 734615"/>
                <a:gd name="connsiteX45" fmla="*/ 219075 w 774799"/>
                <a:gd name="connsiteY45" fmla="*/ 491133 h 734615"/>
                <a:gd name="connsiteX46" fmla="*/ 230684 w 774799"/>
                <a:gd name="connsiteY46" fmla="*/ 499170 h 734615"/>
                <a:gd name="connsiteX47" fmla="*/ 234851 w 774799"/>
                <a:gd name="connsiteY47" fmla="*/ 501848 h 734615"/>
                <a:gd name="connsiteX48" fmla="*/ 236934 w 774799"/>
                <a:gd name="connsiteY48" fmla="*/ 503039 h 734615"/>
                <a:gd name="connsiteX49" fmla="*/ 245864 w 774799"/>
                <a:gd name="connsiteY49" fmla="*/ 506016 h 734615"/>
                <a:gd name="connsiteX50" fmla="*/ 262533 w 774799"/>
                <a:gd name="connsiteY50" fmla="*/ 511076 h 734615"/>
                <a:gd name="connsiteX51" fmla="*/ 285750 w 774799"/>
                <a:gd name="connsiteY51" fmla="*/ 518220 h 734615"/>
                <a:gd name="connsiteX52" fmla="*/ 286345 w 774799"/>
                <a:gd name="connsiteY52" fmla="*/ 518220 h 734615"/>
                <a:gd name="connsiteX53" fmla="*/ 286941 w 774799"/>
                <a:gd name="connsiteY53" fmla="*/ 518815 h 734615"/>
                <a:gd name="connsiteX54" fmla="*/ 318195 w 774799"/>
                <a:gd name="connsiteY54" fmla="*/ 538163 h 734615"/>
                <a:gd name="connsiteX55" fmla="*/ 319683 w 774799"/>
                <a:gd name="connsiteY55" fmla="*/ 539056 h 734615"/>
                <a:gd name="connsiteX56" fmla="*/ 320278 w 774799"/>
                <a:gd name="connsiteY56" fmla="*/ 540544 h 734615"/>
                <a:gd name="connsiteX57" fmla="*/ 328910 w 774799"/>
                <a:gd name="connsiteY57" fmla="*/ 562570 h 734615"/>
                <a:gd name="connsiteX58" fmla="*/ 329208 w 774799"/>
                <a:gd name="connsiteY58" fmla="*/ 563463 h 734615"/>
                <a:gd name="connsiteX59" fmla="*/ 329208 w 774799"/>
                <a:gd name="connsiteY59" fmla="*/ 564356 h 734615"/>
                <a:gd name="connsiteX60" fmla="*/ 329208 w 774799"/>
                <a:gd name="connsiteY60" fmla="*/ 588764 h 734615"/>
                <a:gd name="connsiteX61" fmla="*/ 343793 w 774799"/>
                <a:gd name="connsiteY61" fmla="*/ 616744 h 734615"/>
                <a:gd name="connsiteX62" fmla="*/ 344091 w 774799"/>
                <a:gd name="connsiteY62" fmla="*/ 616744 h 734615"/>
                <a:gd name="connsiteX63" fmla="*/ 344091 w 774799"/>
                <a:gd name="connsiteY63" fmla="*/ 617041 h 734615"/>
                <a:gd name="connsiteX64" fmla="*/ 355402 w 774799"/>
                <a:gd name="connsiteY64" fmla="*/ 647402 h 734615"/>
                <a:gd name="connsiteX65" fmla="*/ 355699 w 774799"/>
                <a:gd name="connsiteY65" fmla="*/ 647700 h 734615"/>
                <a:gd name="connsiteX66" fmla="*/ 383381 w 774799"/>
                <a:gd name="connsiteY66" fmla="*/ 684907 h 734615"/>
                <a:gd name="connsiteX67" fmla="*/ 383679 w 774799"/>
                <a:gd name="connsiteY67" fmla="*/ 685205 h 734615"/>
                <a:gd name="connsiteX68" fmla="*/ 402431 w 774799"/>
                <a:gd name="connsiteY68" fmla="*/ 714970 h 734615"/>
                <a:gd name="connsiteX69" fmla="*/ 403920 w 774799"/>
                <a:gd name="connsiteY69" fmla="*/ 717649 h 734615"/>
                <a:gd name="connsiteX70" fmla="*/ 403027 w 774799"/>
                <a:gd name="connsiteY70" fmla="*/ 719138 h 734615"/>
                <a:gd name="connsiteX71" fmla="*/ 418505 w 774799"/>
                <a:gd name="connsiteY71" fmla="*/ 734616 h 734615"/>
                <a:gd name="connsiteX72" fmla="*/ 451545 w 774799"/>
                <a:gd name="connsiteY72" fmla="*/ 730151 h 734615"/>
                <a:gd name="connsiteX73" fmla="*/ 479524 w 774799"/>
                <a:gd name="connsiteY73" fmla="*/ 713780 h 734615"/>
                <a:gd name="connsiteX74" fmla="*/ 480120 w 774799"/>
                <a:gd name="connsiteY74" fmla="*/ 713482 h 734615"/>
                <a:gd name="connsiteX75" fmla="*/ 480715 w 774799"/>
                <a:gd name="connsiteY75" fmla="*/ 713482 h 734615"/>
                <a:gd name="connsiteX76" fmla="*/ 506611 w 774799"/>
                <a:gd name="connsiteY76" fmla="*/ 706338 h 734615"/>
                <a:gd name="connsiteX77" fmla="*/ 507206 w 774799"/>
                <a:gd name="connsiteY77" fmla="*/ 706041 h 734615"/>
                <a:gd name="connsiteX78" fmla="*/ 547688 w 774799"/>
                <a:gd name="connsiteY78" fmla="*/ 691753 h 734615"/>
                <a:gd name="connsiteX79" fmla="*/ 548283 w 774799"/>
                <a:gd name="connsiteY79" fmla="*/ 691456 h 734615"/>
                <a:gd name="connsiteX80" fmla="*/ 548878 w 774799"/>
                <a:gd name="connsiteY80" fmla="*/ 691456 h 734615"/>
                <a:gd name="connsiteX81" fmla="*/ 603349 w 774799"/>
                <a:gd name="connsiteY81" fmla="*/ 689074 h 734615"/>
                <a:gd name="connsiteX82" fmla="*/ 616744 w 774799"/>
                <a:gd name="connsiteY82" fmla="*/ 649188 h 734615"/>
                <a:gd name="connsiteX83" fmla="*/ 621209 w 774799"/>
                <a:gd name="connsiteY83" fmla="*/ 615256 h 734615"/>
                <a:gd name="connsiteX84" fmla="*/ 611981 w 774799"/>
                <a:gd name="connsiteY84" fmla="*/ 579834 h 734615"/>
                <a:gd name="connsiteX85" fmla="*/ 611684 w 774799"/>
                <a:gd name="connsiteY85" fmla="*/ 578346 h 734615"/>
                <a:gd name="connsiteX86" fmla="*/ 611981 w 774799"/>
                <a:gd name="connsiteY86" fmla="*/ 576858 h 734615"/>
                <a:gd name="connsiteX87" fmla="*/ 621804 w 774799"/>
                <a:gd name="connsiteY87" fmla="*/ 550366 h 734615"/>
                <a:gd name="connsiteX88" fmla="*/ 622102 w 774799"/>
                <a:gd name="connsiteY88" fmla="*/ 548878 h 734615"/>
                <a:gd name="connsiteX89" fmla="*/ 623590 w 774799"/>
                <a:gd name="connsiteY89" fmla="*/ 547985 h 734615"/>
                <a:gd name="connsiteX90" fmla="*/ 664369 w 774799"/>
                <a:gd name="connsiteY90" fmla="*/ 520005 h 734615"/>
                <a:gd name="connsiteX91" fmla="*/ 659309 w 774799"/>
                <a:gd name="connsiteY91" fmla="*/ 516136 h 734615"/>
                <a:gd name="connsiteX92" fmla="*/ 657523 w 774799"/>
                <a:gd name="connsiteY92" fmla="*/ 514648 h 734615"/>
                <a:gd name="connsiteX93" fmla="*/ 657523 w 774799"/>
                <a:gd name="connsiteY93" fmla="*/ 512266 h 734615"/>
                <a:gd name="connsiteX94" fmla="*/ 657523 w 774799"/>
                <a:gd name="connsiteY94" fmla="*/ 501551 h 734615"/>
                <a:gd name="connsiteX95" fmla="*/ 657523 w 774799"/>
                <a:gd name="connsiteY95" fmla="*/ 496788 h 734615"/>
                <a:gd name="connsiteX96" fmla="*/ 662285 w 774799"/>
                <a:gd name="connsiteY96" fmla="*/ 496788 h 734615"/>
                <a:gd name="connsiteX97" fmla="*/ 675382 w 774799"/>
                <a:gd name="connsiteY97" fmla="*/ 496788 h 734615"/>
                <a:gd name="connsiteX98" fmla="*/ 671810 w 774799"/>
                <a:gd name="connsiteY98" fmla="*/ 451247 h 734615"/>
                <a:gd name="connsiteX99" fmla="*/ 642938 w 774799"/>
                <a:gd name="connsiteY99" fmla="*/ 414338 h 734615"/>
                <a:gd name="connsiteX100" fmla="*/ 642640 w 774799"/>
                <a:gd name="connsiteY100" fmla="*/ 413742 h 734615"/>
                <a:gd name="connsiteX101" fmla="*/ 642342 w 774799"/>
                <a:gd name="connsiteY101" fmla="*/ 413445 h 734615"/>
                <a:gd name="connsiteX102" fmla="*/ 626864 w 774799"/>
                <a:gd name="connsiteY102" fmla="*/ 383381 h 734615"/>
                <a:gd name="connsiteX103" fmla="*/ 626566 w 774799"/>
                <a:gd name="connsiteY103" fmla="*/ 383381 h 734615"/>
                <a:gd name="connsiteX104" fmla="*/ 626566 w 774799"/>
                <a:gd name="connsiteY104" fmla="*/ 383084 h 734615"/>
                <a:gd name="connsiteX105" fmla="*/ 619423 w 774799"/>
                <a:gd name="connsiteY105" fmla="*/ 367605 h 734615"/>
                <a:gd name="connsiteX106" fmla="*/ 618827 w 774799"/>
                <a:gd name="connsiteY106" fmla="*/ 366415 h 734615"/>
                <a:gd name="connsiteX107" fmla="*/ 619125 w 774799"/>
                <a:gd name="connsiteY107" fmla="*/ 365224 h 734615"/>
                <a:gd name="connsiteX108" fmla="*/ 620316 w 774799"/>
                <a:gd name="connsiteY108" fmla="*/ 344984 h 734615"/>
                <a:gd name="connsiteX109" fmla="*/ 620316 w 774799"/>
                <a:gd name="connsiteY109" fmla="*/ 341412 h 734615"/>
                <a:gd name="connsiteX110" fmla="*/ 623888 w 774799"/>
                <a:gd name="connsiteY110" fmla="*/ 340519 h 734615"/>
                <a:gd name="connsiteX111" fmla="*/ 663178 w 774799"/>
                <a:gd name="connsiteY111" fmla="*/ 330994 h 734615"/>
                <a:gd name="connsiteX112" fmla="*/ 663476 w 774799"/>
                <a:gd name="connsiteY112" fmla="*/ 330994 h 734615"/>
                <a:gd name="connsiteX113" fmla="*/ 701576 w 774799"/>
                <a:gd name="connsiteY113" fmla="*/ 317897 h 734615"/>
                <a:gd name="connsiteX114" fmla="*/ 705148 w 774799"/>
                <a:gd name="connsiteY114" fmla="*/ 316706 h 734615"/>
                <a:gd name="connsiteX115" fmla="*/ 707231 w 774799"/>
                <a:gd name="connsiteY115" fmla="*/ 319683 h 734615"/>
                <a:gd name="connsiteX116" fmla="*/ 707529 w 774799"/>
                <a:gd name="connsiteY116" fmla="*/ 320278 h 734615"/>
                <a:gd name="connsiteX117" fmla="*/ 759023 w 774799"/>
                <a:gd name="connsiteY117" fmla="*/ 309563 h 734615"/>
                <a:gd name="connsiteX118" fmla="*/ 774799 w 774799"/>
                <a:gd name="connsiteY118" fmla="*/ 288131 h 734615"/>
                <a:gd name="connsiteX119" fmla="*/ 766167 w 774799"/>
                <a:gd name="connsiteY119" fmla="*/ 267593 h 734615"/>
                <a:gd name="connsiteX120" fmla="*/ 756940 w 774799"/>
                <a:gd name="connsiteY120" fmla="*/ 246757 h 734615"/>
                <a:gd name="connsiteX121" fmla="*/ 721816 w 774799"/>
                <a:gd name="connsiteY121" fmla="*/ 216396 h 734615"/>
                <a:gd name="connsiteX122" fmla="*/ 696516 w 774799"/>
                <a:gd name="connsiteY122" fmla="*/ 196155 h 734615"/>
                <a:gd name="connsiteX123" fmla="*/ 696218 w 774799"/>
                <a:gd name="connsiteY123" fmla="*/ 195858 h 734615"/>
                <a:gd name="connsiteX124" fmla="*/ 650379 w 774799"/>
                <a:gd name="connsiteY124" fmla="*/ 150019 h 734615"/>
                <a:gd name="connsiteX125" fmla="*/ 650379 w 774799"/>
                <a:gd name="connsiteY125" fmla="*/ 149721 h 734615"/>
                <a:gd name="connsiteX126" fmla="*/ 627459 w 774799"/>
                <a:gd name="connsiteY126" fmla="*/ 123230 h 734615"/>
                <a:gd name="connsiteX127" fmla="*/ 626864 w 774799"/>
                <a:gd name="connsiteY127" fmla="*/ 122634 h 734615"/>
                <a:gd name="connsiteX128" fmla="*/ 626566 w 774799"/>
                <a:gd name="connsiteY128" fmla="*/ 122039 h 734615"/>
                <a:gd name="connsiteX129" fmla="*/ 614660 w 774799"/>
                <a:gd name="connsiteY129" fmla="*/ 93166 h 734615"/>
                <a:gd name="connsiteX130" fmla="*/ 614363 w 774799"/>
                <a:gd name="connsiteY130" fmla="*/ 92571 h 734615"/>
                <a:gd name="connsiteX131" fmla="*/ 614363 w 774799"/>
                <a:gd name="connsiteY131" fmla="*/ 91976 h 734615"/>
                <a:gd name="connsiteX132" fmla="*/ 610791 w 774799"/>
                <a:gd name="connsiteY132" fmla="*/ 60722 h 734615"/>
                <a:gd name="connsiteX133" fmla="*/ 597396 w 774799"/>
                <a:gd name="connsiteY133" fmla="*/ 53578 h 734615"/>
                <a:gd name="connsiteX134" fmla="*/ 596503 w 774799"/>
                <a:gd name="connsiteY134" fmla="*/ 52983 h 734615"/>
                <a:gd name="connsiteX135" fmla="*/ 595908 w 774799"/>
                <a:gd name="connsiteY135" fmla="*/ 52090 h 734615"/>
                <a:gd name="connsiteX136" fmla="*/ 572988 w 774799"/>
                <a:gd name="connsiteY136" fmla="*/ 23217 h 734615"/>
                <a:gd name="connsiteX137" fmla="*/ 572988 w 774799"/>
                <a:gd name="connsiteY137" fmla="*/ 22920 h 734615"/>
                <a:gd name="connsiteX138" fmla="*/ 558701 w 774799"/>
                <a:gd name="connsiteY138" fmla="*/ 1191 h 734615"/>
                <a:gd name="connsiteX139" fmla="*/ 536674 w 774799"/>
                <a:gd name="connsiteY139" fmla="*/ 0 h 734615"/>
                <a:gd name="connsiteX140" fmla="*/ 535781 w 774799"/>
                <a:gd name="connsiteY140" fmla="*/ 0 h 734615"/>
                <a:gd name="connsiteX141" fmla="*/ 381298 w 774799"/>
                <a:gd name="connsiteY141" fmla="*/ 142577 h 734615"/>
                <a:gd name="connsiteX142" fmla="*/ 444401 w 774799"/>
                <a:gd name="connsiteY142" fmla="*/ 150019 h 734615"/>
                <a:gd name="connsiteX143" fmla="*/ 403622 w 774799"/>
                <a:gd name="connsiteY143" fmla="*/ 194667 h 734615"/>
                <a:gd name="connsiteX144" fmla="*/ 440829 w 774799"/>
                <a:gd name="connsiteY144" fmla="*/ 220563 h 734615"/>
                <a:gd name="connsiteX145" fmla="*/ 467023 w 774799"/>
                <a:gd name="connsiteY145" fmla="*/ 302716 h 734615"/>
                <a:gd name="connsiteX146" fmla="*/ 433388 w 774799"/>
                <a:gd name="connsiteY146" fmla="*/ 358378 h 734615"/>
                <a:gd name="connsiteX147" fmla="*/ 392609 w 774799"/>
                <a:gd name="connsiteY147" fmla="*/ 339626 h 734615"/>
                <a:gd name="connsiteX148" fmla="*/ 411063 w 774799"/>
                <a:gd name="connsiteY148" fmla="*/ 243185 h 734615"/>
                <a:gd name="connsiteX149" fmla="*/ 392609 w 774799"/>
                <a:gd name="connsiteY149" fmla="*/ 243185 h 734615"/>
                <a:gd name="connsiteX150" fmla="*/ 351532 w 774799"/>
                <a:gd name="connsiteY150" fmla="*/ 224433 h 734615"/>
                <a:gd name="connsiteX151" fmla="*/ 351532 w 774799"/>
                <a:gd name="connsiteY151" fmla="*/ 194667 h 734615"/>
                <a:gd name="connsiteX152" fmla="*/ 381298 w 774799"/>
                <a:gd name="connsiteY152" fmla="*/ 142577 h 73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774799" h="734615">
                  <a:moveTo>
                    <a:pt x="535781" y="0"/>
                  </a:moveTo>
                  <a:lnTo>
                    <a:pt x="513755" y="3274"/>
                  </a:lnTo>
                  <a:lnTo>
                    <a:pt x="485477" y="20241"/>
                  </a:lnTo>
                  <a:lnTo>
                    <a:pt x="464046" y="49709"/>
                  </a:lnTo>
                  <a:lnTo>
                    <a:pt x="463451" y="50602"/>
                  </a:lnTo>
                  <a:lnTo>
                    <a:pt x="462558" y="50899"/>
                  </a:lnTo>
                  <a:lnTo>
                    <a:pt x="388739" y="91380"/>
                  </a:lnTo>
                  <a:lnTo>
                    <a:pt x="388441" y="91678"/>
                  </a:lnTo>
                  <a:lnTo>
                    <a:pt x="387846" y="91976"/>
                  </a:lnTo>
                  <a:lnTo>
                    <a:pt x="357485" y="116681"/>
                  </a:lnTo>
                  <a:lnTo>
                    <a:pt x="357188" y="116979"/>
                  </a:lnTo>
                  <a:lnTo>
                    <a:pt x="356890" y="116979"/>
                  </a:lnTo>
                  <a:lnTo>
                    <a:pt x="300335" y="151805"/>
                  </a:lnTo>
                  <a:lnTo>
                    <a:pt x="300038" y="152102"/>
                  </a:lnTo>
                  <a:lnTo>
                    <a:pt x="299442" y="152400"/>
                  </a:lnTo>
                  <a:lnTo>
                    <a:pt x="256282" y="169069"/>
                  </a:lnTo>
                  <a:lnTo>
                    <a:pt x="255984" y="169366"/>
                  </a:lnTo>
                  <a:lnTo>
                    <a:pt x="213717" y="182166"/>
                  </a:lnTo>
                  <a:lnTo>
                    <a:pt x="181570" y="214313"/>
                  </a:lnTo>
                  <a:lnTo>
                    <a:pt x="180975" y="214908"/>
                  </a:lnTo>
                  <a:lnTo>
                    <a:pt x="155079" y="251817"/>
                  </a:lnTo>
                  <a:lnTo>
                    <a:pt x="154781" y="252115"/>
                  </a:lnTo>
                  <a:lnTo>
                    <a:pt x="154186" y="252413"/>
                  </a:lnTo>
                  <a:lnTo>
                    <a:pt x="130076" y="272951"/>
                  </a:lnTo>
                  <a:lnTo>
                    <a:pt x="129778" y="273248"/>
                  </a:lnTo>
                  <a:lnTo>
                    <a:pt x="129183" y="273546"/>
                  </a:lnTo>
                  <a:lnTo>
                    <a:pt x="66675" y="304205"/>
                  </a:lnTo>
                  <a:lnTo>
                    <a:pt x="37505" y="346174"/>
                  </a:lnTo>
                  <a:lnTo>
                    <a:pt x="37207" y="346770"/>
                  </a:lnTo>
                  <a:lnTo>
                    <a:pt x="15776" y="384572"/>
                  </a:lnTo>
                  <a:lnTo>
                    <a:pt x="0" y="414040"/>
                  </a:lnTo>
                  <a:lnTo>
                    <a:pt x="42565" y="417612"/>
                  </a:lnTo>
                  <a:lnTo>
                    <a:pt x="71140" y="407789"/>
                  </a:lnTo>
                  <a:lnTo>
                    <a:pt x="71438" y="407491"/>
                  </a:lnTo>
                  <a:lnTo>
                    <a:pt x="71735" y="407491"/>
                  </a:lnTo>
                  <a:lnTo>
                    <a:pt x="104180" y="400645"/>
                  </a:lnTo>
                  <a:lnTo>
                    <a:pt x="127099" y="387548"/>
                  </a:lnTo>
                  <a:lnTo>
                    <a:pt x="130076" y="386060"/>
                  </a:lnTo>
                  <a:lnTo>
                    <a:pt x="132457" y="387846"/>
                  </a:lnTo>
                  <a:lnTo>
                    <a:pt x="153591" y="404217"/>
                  </a:lnTo>
                  <a:lnTo>
                    <a:pt x="154484" y="404515"/>
                  </a:lnTo>
                  <a:lnTo>
                    <a:pt x="154781" y="405408"/>
                  </a:lnTo>
                  <a:lnTo>
                    <a:pt x="175022" y="437555"/>
                  </a:lnTo>
                  <a:lnTo>
                    <a:pt x="203895" y="479822"/>
                  </a:lnTo>
                  <a:lnTo>
                    <a:pt x="204192" y="479822"/>
                  </a:lnTo>
                  <a:cubicBezTo>
                    <a:pt x="204376" y="479958"/>
                    <a:pt x="211238" y="485490"/>
                    <a:pt x="219075" y="491133"/>
                  </a:cubicBezTo>
                  <a:cubicBezTo>
                    <a:pt x="223043" y="493990"/>
                    <a:pt x="227355" y="496898"/>
                    <a:pt x="230684" y="499170"/>
                  </a:cubicBezTo>
                  <a:cubicBezTo>
                    <a:pt x="232348" y="500305"/>
                    <a:pt x="233714" y="501134"/>
                    <a:pt x="234851" y="501848"/>
                  </a:cubicBezTo>
                  <a:cubicBezTo>
                    <a:pt x="235988" y="502563"/>
                    <a:pt x="237165" y="503132"/>
                    <a:pt x="236934" y="503039"/>
                  </a:cubicBezTo>
                  <a:cubicBezTo>
                    <a:pt x="237337" y="503200"/>
                    <a:pt x="241060" y="504507"/>
                    <a:pt x="245864" y="506016"/>
                  </a:cubicBezTo>
                  <a:cubicBezTo>
                    <a:pt x="250668" y="507524"/>
                    <a:pt x="256639" y="509270"/>
                    <a:pt x="262533" y="511076"/>
                  </a:cubicBezTo>
                  <a:cubicBezTo>
                    <a:pt x="274321" y="514687"/>
                    <a:pt x="285750" y="518220"/>
                    <a:pt x="285750" y="518220"/>
                  </a:cubicBezTo>
                  <a:lnTo>
                    <a:pt x="286345" y="518220"/>
                  </a:lnTo>
                  <a:lnTo>
                    <a:pt x="286941" y="518815"/>
                  </a:lnTo>
                  <a:lnTo>
                    <a:pt x="318195" y="538163"/>
                  </a:lnTo>
                  <a:lnTo>
                    <a:pt x="319683" y="539056"/>
                  </a:lnTo>
                  <a:lnTo>
                    <a:pt x="320278" y="540544"/>
                  </a:lnTo>
                  <a:lnTo>
                    <a:pt x="328910" y="562570"/>
                  </a:lnTo>
                  <a:lnTo>
                    <a:pt x="329208" y="563463"/>
                  </a:lnTo>
                  <a:lnTo>
                    <a:pt x="329208" y="564356"/>
                  </a:lnTo>
                  <a:lnTo>
                    <a:pt x="329208" y="588764"/>
                  </a:lnTo>
                  <a:lnTo>
                    <a:pt x="343793" y="616744"/>
                  </a:lnTo>
                  <a:lnTo>
                    <a:pt x="344091" y="616744"/>
                  </a:lnTo>
                  <a:lnTo>
                    <a:pt x="344091" y="617041"/>
                  </a:lnTo>
                  <a:lnTo>
                    <a:pt x="355402" y="647402"/>
                  </a:lnTo>
                  <a:lnTo>
                    <a:pt x="355699" y="647700"/>
                  </a:lnTo>
                  <a:lnTo>
                    <a:pt x="383381" y="684907"/>
                  </a:lnTo>
                  <a:lnTo>
                    <a:pt x="383679" y="685205"/>
                  </a:lnTo>
                  <a:lnTo>
                    <a:pt x="402431" y="714970"/>
                  </a:lnTo>
                  <a:lnTo>
                    <a:pt x="403920" y="717649"/>
                  </a:lnTo>
                  <a:lnTo>
                    <a:pt x="403027" y="719138"/>
                  </a:lnTo>
                  <a:lnTo>
                    <a:pt x="418505" y="734616"/>
                  </a:lnTo>
                  <a:lnTo>
                    <a:pt x="451545" y="730151"/>
                  </a:lnTo>
                  <a:lnTo>
                    <a:pt x="479524" y="713780"/>
                  </a:lnTo>
                  <a:lnTo>
                    <a:pt x="480120" y="713482"/>
                  </a:lnTo>
                  <a:lnTo>
                    <a:pt x="480715" y="713482"/>
                  </a:lnTo>
                  <a:lnTo>
                    <a:pt x="506611" y="706338"/>
                  </a:lnTo>
                  <a:lnTo>
                    <a:pt x="507206" y="706041"/>
                  </a:lnTo>
                  <a:lnTo>
                    <a:pt x="547688" y="691753"/>
                  </a:lnTo>
                  <a:lnTo>
                    <a:pt x="548283" y="691456"/>
                  </a:lnTo>
                  <a:lnTo>
                    <a:pt x="548878" y="691456"/>
                  </a:lnTo>
                  <a:lnTo>
                    <a:pt x="603349" y="689074"/>
                  </a:lnTo>
                  <a:lnTo>
                    <a:pt x="616744" y="649188"/>
                  </a:lnTo>
                  <a:lnTo>
                    <a:pt x="621209" y="615256"/>
                  </a:lnTo>
                  <a:lnTo>
                    <a:pt x="611981" y="579834"/>
                  </a:lnTo>
                  <a:lnTo>
                    <a:pt x="611684" y="578346"/>
                  </a:lnTo>
                  <a:lnTo>
                    <a:pt x="611981" y="576858"/>
                  </a:lnTo>
                  <a:lnTo>
                    <a:pt x="621804" y="550366"/>
                  </a:lnTo>
                  <a:lnTo>
                    <a:pt x="622102" y="548878"/>
                  </a:lnTo>
                  <a:lnTo>
                    <a:pt x="623590" y="547985"/>
                  </a:lnTo>
                  <a:lnTo>
                    <a:pt x="664369" y="520005"/>
                  </a:lnTo>
                  <a:lnTo>
                    <a:pt x="659309" y="516136"/>
                  </a:lnTo>
                  <a:lnTo>
                    <a:pt x="657523" y="514648"/>
                  </a:lnTo>
                  <a:lnTo>
                    <a:pt x="657523" y="512266"/>
                  </a:lnTo>
                  <a:lnTo>
                    <a:pt x="657523" y="501551"/>
                  </a:lnTo>
                  <a:lnTo>
                    <a:pt x="657523" y="496788"/>
                  </a:lnTo>
                  <a:lnTo>
                    <a:pt x="662285" y="496788"/>
                  </a:lnTo>
                  <a:lnTo>
                    <a:pt x="675382" y="496788"/>
                  </a:lnTo>
                  <a:lnTo>
                    <a:pt x="671810" y="451247"/>
                  </a:lnTo>
                  <a:lnTo>
                    <a:pt x="642938" y="414338"/>
                  </a:lnTo>
                  <a:lnTo>
                    <a:pt x="642640" y="413742"/>
                  </a:lnTo>
                  <a:lnTo>
                    <a:pt x="642342" y="413445"/>
                  </a:lnTo>
                  <a:lnTo>
                    <a:pt x="626864" y="383381"/>
                  </a:lnTo>
                  <a:lnTo>
                    <a:pt x="626566" y="383381"/>
                  </a:lnTo>
                  <a:lnTo>
                    <a:pt x="626566" y="383084"/>
                  </a:lnTo>
                  <a:lnTo>
                    <a:pt x="619423" y="367605"/>
                  </a:lnTo>
                  <a:lnTo>
                    <a:pt x="618827" y="366415"/>
                  </a:lnTo>
                  <a:lnTo>
                    <a:pt x="619125" y="365224"/>
                  </a:lnTo>
                  <a:lnTo>
                    <a:pt x="620316" y="344984"/>
                  </a:lnTo>
                  <a:lnTo>
                    <a:pt x="620316" y="341412"/>
                  </a:lnTo>
                  <a:lnTo>
                    <a:pt x="623888" y="340519"/>
                  </a:lnTo>
                  <a:lnTo>
                    <a:pt x="663178" y="330994"/>
                  </a:lnTo>
                  <a:lnTo>
                    <a:pt x="663476" y="330994"/>
                  </a:lnTo>
                  <a:lnTo>
                    <a:pt x="701576" y="317897"/>
                  </a:lnTo>
                  <a:lnTo>
                    <a:pt x="705148" y="316706"/>
                  </a:lnTo>
                  <a:lnTo>
                    <a:pt x="707231" y="319683"/>
                  </a:lnTo>
                  <a:lnTo>
                    <a:pt x="707529" y="320278"/>
                  </a:lnTo>
                  <a:lnTo>
                    <a:pt x="759023" y="309563"/>
                  </a:lnTo>
                  <a:lnTo>
                    <a:pt x="774799" y="288131"/>
                  </a:lnTo>
                  <a:lnTo>
                    <a:pt x="766167" y="267593"/>
                  </a:lnTo>
                  <a:lnTo>
                    <a:pt x="756940" y="246757"/>
                  </a:lnTo>
                  <a:lnTo>
                    <a:pt x="721816" y="216396"/>
                  </a:lnTo>
                  <a:lnTo>
                    <a:pt x="696516" y="196155"/>
                  </a:lnTo>
                  <a:lnTo>
                    <a:pt x="696218" y="195858"/>
                  </a:lnTo>
                  <a:lnTo>
                    <a:pt x="650379" y="150019"/>
                  </a:lnTo>
                  <a:lnTo>
                    <a:pt x="650379" y="149721"/>
                  </a:lnTo>
                  <a:lnTo>
                    <a:pt x="627459" y="123230"/>
                  </a:lnTo>
                  <a:lnTo>
                    <a:pt x="626864" y="122634"/>
                  </a:lnTo>
                  <a:lnTo>
                    <a:pt x="626566" y="122039"/>
                  </a:lnTo>
                  <a:lnTo>
                    <a:pt x="614660" y="93166"/>
                  </a:lnTo>
                  <a:lnTo>
                    <a:pt x="614363" y="92571"/>
                  </a:lnTo>
                  <a:lnTo>
                    <a:pt x="614363" y="91976"/>
                  </a:lnTo>
                  <a:lnTo>
                    <a:pt x="610791" y="60722"/>
                  </a:lnTo>
                  <a:lnTo>
                    <a:pt x="597396" y="53578"/>
                  </a:lnTo>
                  <a:lnTo>
                    <a:pt x="596503" y="52983"/>
                  </a:lnTo>
                  <a:lnTo>
                    <a:pt x="595908" y="52090"/>
                  </a:lnTo>
                  <a:lnTo>
                    <a:pt x="572988" y="23217"/>
                  </a:lnTo>
                  <a:lnTo>
                    <a:pt x="572988" y="22920"/>
                  </a:lnTo>
                  <a:lnTo>
                    <a:pt x="558701" y="1191"/>
                  </a:lnTo>
                  <a:lnTo>
                    <a:pt x="536674" y="0"/>
                  </a:lnTo>
                  <a:lnTo>
                    <a:pt x="535781" y="0"/>
                  </a:lnTo>
                  <a:close/>
                  <a:moveTo>
                    <a:pt x="381298" y="142577"/>
                  </a:moveTo>
                  <a:lnTo>
                    <a:pt x="444401" y="150019"/>
                  </a:lnTo>
                  <a:lnTo>
                    <a:pt x="403622" y="194667"/>
                  </a:lnTo>
                  <a:lnTo>
                    <a:pt x="440829" y="220563"/>
                  </a:lnTo>
                  <a:lnTo>
                    <a:pt x="467023" y="302716"/>
                  </a:lnTo>
                  <a:lnTo>
                    <a:pt x="433388" y="358378"/>
                  </a:lnTo>
                  <a:lnTo>
                    <a:pt x="392609" y="339626"/>
                  </a:lnTo>
                  <a:lnTo>
                    <a:pt x="411063" y="243185"/>
                  </a:lnTo>
                  <a:lnTo>
                    <a:pt x="392609" y="243185"/>
                  </a:lnTo>
                  <a:lnTo>
                    <a:pt x="351532" y="224433"/>
                  </a:lnTo>
                  <a:lnTo>
                    <a:pt x="351532" y="194667"/>
                  </a:lnTo>
                  <a:lnTo>
                    <a:pt x="381298" y="1425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4" name="Serbest Form: Şekil 617">
              <a:extLst>
                <a:ext uri="{FF2B5EF4-FFF2-40B4-BE49-F238E27FC236}">
                  <a16:creationId xmlns:a16="http://schemas.microsoft.com/office/drawing/2014/main" id="{3F7EFFC0-D6AD-3582-990B-68804A80F3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21510" y="3943647"/>
              <a:ext cx="628352" cy="676870"/>
            </a:xfrm>
            <a:custGeom>
              <a:avLst/>
              <a:gdLst>
                <a:gd name="connsiteX0" fmla="*/ 186630 w 628352"/>
                <a:gd name="connsiteY0" fmla="*/ 0 h 676870"/>
                <a:gd name="connsiteX1" fmla="*/ 182761 w 628352"/>
                <a:gd name="connsiteY1" fmla="*/ 5358 h 676870"/>
                <a:gd name="connsiteX2" fmla="*/ 180677 w 628352"/>
                <a:gd name="connsiteY2" fmla="*/ 31849 h 676870"/>
                <a:gd name="connsiteX3" fmla="*/ 183654 w 628352"/>
                <a:gd name="connsiteY3" fmla="*/ 34826 h 676870"/>
                <a:gd name="connsiteX4" fmla="*/ 190798 w 628352"/>
                <a:gd name="connsiteY4" fmla="*/ 45244 h 676870"/>
                <a:gd name="connsiteX5" fmla="*/ 198239 w 628352"/>
                <a:gd name="connsiteY5" fmla="*/ 77391 h 676870"/>
                <a:gd name="connsiteX6" fmla="*/ 187821 w 628352"/>
                <a:gd name="connsiteY6" fmla="*/ 94952 h 676870"/>
                <a:gd name="connsiteX7" fmla="*/ 175915 w 628352"/>
                <a:gd name="connsiteY7" fmla="*/ 107454 h 676870"/>
                <a:gd name="connsiteX8" fmla="*/ 147340 w 628352"/>
                <a:gd name="connsiteY8" fmla="*/ 127099 h 676870"/>
                <a:gd name="connsiteX9" fmla="*/ 130671 w 628352"/>
                <a:gd name="connsiteY9" fmla="*/ 136624 h 676870"/>
                <a:gd name="connsiteX10" fmla="*/ 111323 w 628352"/>
                <a:gd name="connsiteY10" fmla="*/ 146745 h 676870"/>
                <a:gd name="connsiteX11" fmla="*/ 73521 w 628352"/>
                <a:gd name="connsiteY11" fmla="*/ 169962 h 676870"/>
                <a:gd name="connsiteX12" fmla="*/ 43458 w 628352"/>
                <a:gd name="connsiteY12" fmla="*/ 188119 h 676870"/>
                <a:gd name="connsiteX13" fmla="*/ 30063 w 628352"/>
                <a:gd name="connsiteY13" fmla="*/ 197941 h 676870"/>
                <a:gd name="connsiteX14" fmla="*/ 15776 w 628352"/>
                <a:gd name="connsiteY14" fmla="*/ 208657 h 676870"/>
                <a:gd name="connsiteX15" fmla="*/ 11609 w 628352"/>
                <a:gd name="connsiteY15" fmla="*/ 212527 h 676870"/>
                <a:gd name="connsiteX16" fmla="*/ 5953 w 628352"/>
                <a:gd name="connsiteY16" fmla="*/ 220563 h 676870"/>
                <a:gd name="connsiteX17" fmla="*/ 1488 w 628352"/>
                <a:gd name="connsiteY17" fmla="*/ 228600 h 676870"/>
                <a:gd name="connsiteX18" fmla="*/ 0 w 628352"/>
                <a:gd name="connsiteY18" fmla="*/ 233363 h 676870"/>
                <a:gd name="connsiteX19" fmla="*/ 0 w 628352"/>
                <a:gd name="connsiteY19" fmla="*/ 243483 h 676870"/>
                <a:gd name="connsiteX20" fmla="*/ 31849 w 628352"/>
                <a:gd name="connsiteY20" fmla="*/ 247948 h 676870"/>
                <a:gd name="connsiteX21" fmla="*/ 34230 w 628352"/>
                <a:gd name="connsiteY21" fmla="*/ 248245 h 676870"/>
                <a:gd name="connsiteX22" fmla="*/ 35421 w 628352"/>
                <a:gd name="connsiteY22" fmla="*/ 250329 h 676870"/>
                <a:gd name="connsiteX23" fmla="*/ 50602 w 628352"/>
                <a:gd name="connsiteY23" fmla="*/ 278011 h 676870"/>
                <a:gd name="connsiteX24" fmla="*/ 50602 w 628352"/>
                <a:gd name="connsiteY24" fmla="*/ 278309 h 676870"/>
                <a:gd name="connsiteX25" fmla="*/ 50899 w 628352"/>
                <a:gd name="connsiteY25" fmla="*/ 278606 h 676870"/>
                <a:gd name="connsiteX26" fmla="*/ 57150 w 628352"/>
                <a:gd name="connsiteY26" fmla="*/ 296168 h 676870"/>
                <a:gd name="connsiteX27" fmla="*/ 81260 w 628352"/>
                <a:gd name="connsiteY27" fmla="*/ 315813 h 676870"/>
                <a:gd name="connsiteX28" fmla="*/ 81855 w 628352"/>
                <a:gd name="connsiteY28" fmla="*/ 316111 h 676870"/>
                <a:gd name="connsiteX29" fmla="*/ 108347 w 628352"/>
                <a:gd name="connsiteY29" fmla="*/ 333375 h 676870"/>
                <a:gd name="connsiteX30" fmla="*/ 108942 w 628352"/>
                <a:gd name="connsiteY30" fmla="*/ 333673 h 676870"/>
                <a:gd name="connsiteX31" fmla="*/ 109240 w 628352"/>
                <a:gd name="connsiteY31" fmla="*/ 334268 h 676870"/>
                <a:gd name="connsiteX32" fmla="*/ 150912 w 628352"/>
                <a:gd name="connsiteY32" fmla="*/ 381000 h 676870"/>
                <a:gd name="connsiteX33" fmla="*/ 177998 w 628352"/>
                <a:gd name="connsiteY33" fmla="*/ 404813 h 676870"/>
                <a:gd name="connsiteX34" fmla="*/ 179487 w 628352"/>
                <a:gd name="connsiteY34" fmla="*/ 406003 h 676870"/>
                <a:gd name="connsiteX35" fmla="*/ 179784 w 628352"/>
                <a:gd name="connsiteY35" fmla="*/ 408087 h 676870"/>
                <a:gd name="connsiteX36" fmla="*/ 180677 w 628352"/>
                <a:gd name="connsiteY36" fmla="*/ 428625 h 676870"/>
                <a:gd name="connsiteX37" fmla="*/ 180975 w 628352"/>
                <a:gd name="connsiteY37" fmla="*/ 443508 h 676870"/>
                <a:gd name="connsiteX38" fmla="*/ 180677 w 628352"/>
                <a:gd name="connsiteY38" fmla="*/ 449163 h 676870"/>
                <a:gd name="connsiteX39" fmla="*/ 180677 w 628352"/>
                <a:gd name="connsiteY39" fmla="*/ 451545 h 676870"/>
                <a:gd name="connsiteX40" fmla="*/ 179784 w 628352"/>
                <a:gd name="connsiteY40" fmla="*/ 453926 h 676870"/>
                <a:gd name="connsiteX41" fmla="*/ 179487 w 628352"/>
                <a:gd name="connsiteY41" fmla="*/ 454819 h 676870"/>
                <a:gd name="connsiteX42" fmla="*/ 178891 w 628352"/>
                <a:gd name="connsiteY42" fmla="*/ 458688 h 676870"/>
                <a:gd name="connsiteX43" fmla="*/ 177105 w 628352"/>
                <a:gd name="connsiteY43" fmla="*/ 469106 h 676870"/>
                <a:gd name="connsiteX44" fmla="*/ 175617 w 628352"/>
                <a:gd name="connsiteY44" fmla="*/ 483394 h 676870"/>
                <a:gd name="connsiteX45" fmla="*/ 175320 w 628352"/>
                <a:gd name="connsiteY45" fmla="*/ 485180 h 676870"/>
                <a:gd name="connsiteX46" fmla="*/ 173831 w 628352"/>
                <a:gd name="connsiteY46" fmla="*/ 486370 h 676870"/>
                <a:gd name="connsiteX47" fmla="*/ 152400 w 628352"/>
                <a:gd name="connsiteY47" fmla="*/ 505718 h 676870"/>
                <a:gd name="connsiteX48" fmla="*/ 140494 w 628352"/>
                <a:gd name="connsiteY48" fmla="*/ 520303 h 676870"/>
                <a:gd name="connsiteX49" fmla="*/ 141387 w 628352"/>
                <a:gd name="connsiteY49" fmla="*/ 585490 h 676870"/>
                <a:gd name="connsiteX50" fmla="*/ 146447 w 628352"/>
                <a:gd name="connsiteY50" fmla="*/ 591443 h 676870"/>
                <a:gd name="connsiteX51" fmla="*/ 154186 w 628352"/>
                <a:gd name="connsiteY51" fmla="*/ 600968 h 676870"/>
                <a:gd name="connsiteX52" fmla="*/ 158055 w 628352"/>
                <a:gd name="connsiteY52" fmla="*/ 606623 h 676870"/>
                <a:gd name="connsiteX53" fmla="*/ 164306 w 628352"/>
                <a:gd name="connsiteY53" fmla="*/ 616148 h 676870"/>
                <a:gd name="connsiteX54" fmla="*/ 172938 w 628352"/>
                <a:gd name="connsiteY54" fmla="*/ 629543 h 676870"/>
                <a:gd name="connsiteX55" fmla="*/ 173534 w 628352"/>
                <a:gd name="connsiteY55" fmla="*/ 630138 h 676870"/>
                <a:gd name="connsiteX56" fmla="*/ 173534 w 628352"/>
                <a:gd name="connsiteY56" fmla="*/ 631031 h 676870"/>
                <a:gd name="connsiteX57" fmla="*/ 182166 w 628352"/>
                <a:gd name="connsiteY57" fmla="*/ 676870 h 676870"/>
                <a:gd name="connsiteX58" fmla="*/ 186630 w 628352"/>
                <a:gd name="connsiteY58" fmla="*/ 675977 h 676870"/>
                <a:gd name="connsiteX59" fmla="*/ 202109 w 628352"/>
                <a:gd name="connsiteY59" fmla="*/ 672406 h 676870"/>
                <a:gd name="connsiteX60" fmla="*/ 223838 w 628352"/>
                <a:gd name="connsiteY60" fmla="*/ 665559 h 676870"/>
                <a:gd name="connsiteX61" fmla="*/ 250031 w 628352"/>
                <a:gd name="connsiteY61" fmla="*/ 650379 h 676870"/>
                <a:gd name="connsiteX62" fmla="*/ 250627 w 628352"/>
                <a:gd name="connsiteY62" fmla="*/ 649784 h 676870"/>
                <a:gd name="connsiteX63" fmla="*/ 251222 w 628352"/>
                <a:gd name="connsiteY63" fmla="*/ 649784 h 676870"/>
                <a:gd name="connsiteX64" fmla="*/ 294680 w 628352"/>
                <a:gd name="connsiteY64" fmla="*/ 637580 h 676870"/>
                <a:gd name="connsiteX65" fmla="*/ 303312 w 628352"/>
                <a:gd name="connsiteY65" fmla="*/ 633115 h 676870"/>
                <a:gd name="connsiteX66" fmla="*/ 316111 w 628352"/>
                <a:gd name="connsiteY66" fmla="*/ 626864 h 676870"/>
                <a:gd name="connsiteX67" fmla="*/ 325636 w 628352"/>
                <a:gd name="connsiteY67" fmla="*/ 626566 h 676870"/>
                <a:gd name="connsiteX68" fmla="*/ 336054 w 628352"/>
                <a:gd name="connsiteY68" fmla="*/ 628948 h 676870"/>
                <a:gd name="connsiteX69" fmla="*/ 346174 w 628352"/>
                <a:gd name="connsiteY69" fmla="*/ 632520 h 676870"/>
                <a:gd name="connsiteX70" fmla="*/ 369094 w 628352"/>
                <a:gd name="connsiteY70" fmla="*/ 623590 h 676870"/>
                <a:gd name="connsiteX71" fmla="*/ 383084 w 628352"/>
                <a:gd name="connsiteY71" fmla="*/ 612279 h 676870"/>
                <a:gd name="connsiteX72" fmla="*/ 394990 w 628352"/>
                <a:gd name="connsiteY72" fmla="*/ 603052 h 676870"/>
                <a:gd name="connsiteX73" fmla="*/ 397669 w 628352"/>
                <a:gd name="connsiteY73" fmla="*/ 599777 h 676870"/>
                <a:gd name="connsiteX74" fmla="*/ 402134 w 628352"/>
                <a:gd name="connsiteY74" fmla="*/ 591741 h 676870"/>
                <a:gd name="connsiteX75" fmla="*/ 406598 w 628352"/>
                <a:gd name="connsiteY75" fmla="*/ 581025 h 676870"/>
                <a:gd name="connsiteX76" fmla="*/ 408980 w 628352"/>
                <a:gd name="connsiteY76" fmla="*/ 541734 h 676870"/>
                <a:gd name="connsiteX77" fmla="*/ 407491 w 628352"/>
                <a:gd name="connsiteY77" fmla="*/ 518815 h 676870"/>
                <a:gd name="connsiteX78" fmla="*/ 405408 w 628352"/>
                <a:gd name="connsiteY78" fmla="*/ 502146 h 676870"/>
                <a:gd name="connsiteX79" fmla="*/ 405110 w 628352"/>
                <a:gd name="connsiteY79" fmla="*/ 501253 h 676870"/>
                <a:gd name="connsiteX80" fmla="*/ 405408 w 628352"/>
                <a:gd name="connsiteY80" fmla="*/ 500360 h 676870"/>
                <a:gd name="connsiteX81" fmla="*/ 411361 w 628352"/>
                <a:gd name="connsiteY81" fmla="*/ 473869 h 676870"/>
                <a:gd name="connsiteX82" fmla="*/ 411659 w 628352"/>
                <a:gd name="connsiteY82" fmla="*/ 472678 h 676870"/>
                <a:gd name="connsiteX83" fmla="*/ 412552 w 628352"/>
                <a:gd name="connsiteY83" fmla="*/ 471785 h 676870"/>
                <a:gd name="connsiteX84" fmla="*/ 425946 w 628352"/>
                <a:gd name="connsiteY84" fmla="*/ 457498 h 676870"/>
                <a:gd name="connsiteX85" fmla="*/ 427137 w 628352"/>
                <a:gd name="connsiteY85" fmla="*/ 456009 h 676870"/>
                <a:gd name="connsiteX86" fmla="*/ 429220 w 628352"/>
                <a:gd name="connsiteY86" fmla="*/ 456009 h 676870"/>
                <a:gd name="connsiteX87" fmla="*/ 456902 w 628352"/>
                <a:gd name="connsiteY87" fmla="*/ 454819 h 676870"/>
                <a:gd name="connsiteX88" fmla="*/ 456902 w 628352"/>
                <a:gd name="connsiteY88" fmla="*/ 454521 h 676870"/>
                <a:gd name="connsiteX89" fmla="*/ 498277 w 628352"/>
                <a:gd name="connsiteY89" fmla="*/ 454521 h 676870"/>
                <a:gd name="connsiteX90" fmla="*/ 524768 w 628352"/>
                <a:gd name="connsiteY90" fmla="*/ 442020 h 676870"/>
                <a:gd name="connsiteX91" fmla="*/ 525066 w 628352"/>
                <a:gd name="connsiteY91" fmla="*/ 441722 h 676870"/>
                <a:gd name="connsiteX92" fmla="*/ 525363 w 628352"/>
                <a:gd name="connsiteY92" fmla="*/ 441722 h 676870"/>
                <a:gd name="connsiteX93" fmla="*/ 555129 w 628352"/>
                <a:gd name="connsiteY93" fmla="*/ 431899 h 676870"/>
                <a:gd name="connsiteX94" fmla="*/ 555427 w 628352"/>
                <a:gd name="connsiteY94" fmla="*/ 431899 h 676870"/>
                <a:gd name="connsiteX95" fmla="*/ 565249 w 628352"/>
                <a:gd name="connsiteY95" fmla="*/ 425053 h 676870"/>
                <a:gd name="connsiteX96" fmla="*/ 581620 w 628352"/>
                <a:gd name="connsiteY96" fmla="*/ 415230 h 676870"/>
                <a:gd name="connsiteX97" fmla="*/ 586978 w 628352"/>
                <a:gd name="connsiteY97" fmla="*/ 410170 h 676870"/>
                <a:gd name="connsiteX98" fmla="*/ 589657 w 628352"/>
                <a:gd name="connsiteY98" fmla="*/ 406301 h 676870"/>
                <a:gd name="connsiteX99" fmla="*/ 589955 w 628352"/>
                <a:gd name="connsiteY99" fmla="*/ 405705 h 676870"/>
                <a:gd name="connsiteX100" fmla="*/ 595610 w 628352"/>
                <a:gd name="connsiteY100" fmla="*/ 386060 h 676870"/>
                <a:gd name="connsiteX101" fmla="*/ 595610 w 628352"/>
                <a:gd name="connsiteY101" fmla="*/ 385763 h 676870"/>
                <a:gd name="connsiteX102" fmla="*/ 595610 w 628352"/>
                <a:gd name="connsiteY102" fmla="*/ 385465 h 676870"/>
                <a:gd name="connsiteX103" fmla="*/ 600968 w 628352"/>
                <a:gd name="connsiteY103" fmla="*/ 371177 h 676870"/>
                <a:gd name="connsiteX104" fmla="*/ 604838 w 628352"/>
                <a:gd name="connsiteY104" fmla="*/ 360462 h 676870"/>
                <a:gd name="connsiteX105" fmla="*/ 606326 w 628352"/>
                <a:gd name="connsiteY105" fmla="*/ 354806 h 676870"/>
                <a:gd name="connsiteX106" fmla="*/ 609302 w 628352"/>
                <a:gd name="connsiteY106" fmla="*/ 347663 h 676870"/>
                <a:gd name="connsiteX107" fmla="*/ 614660 w 628352"/>
                <a:gd name="connsiteY107" fmla="*/ 342602 h 676870"/>
                <a:gd name="connsiteX108" fmla="*/ 624483 w 628352"/>
                <a:gd name="connsiteY108" fmla="*/ 334566 h 676870"/>
                <a:gd name="connsiteX109" fmla="*/ 624781 w 628352"/>
                <a:gd name="connsiteY109" fmla="*/ 328613 h 676870"/>
                <a:gd name="connsiteX110" fmla="*/ 623292 w 628352"/>
                <a:gd name="connsiteY110" fmla="*/ 322957 h 676870"/>
                <a:gd name="connsiteX111" fmla="*/ 623292 w 628352"/>
                <a:gd name="connsiteY111" fmla="*/ 322659 h 676870"/>
                <a:gd name="connsiteX112" fmla="*/ 623292 w 628352"/>
                <a:gd name="connsiteY112" fmla="*/ 322362 h 676870"/>
                <a:gd name="connsiteX113" fmla="*/ 617041 w 628352"/>
                <a:gd name="connsiteY113" fmla="*/ 300633 h 676870"/>
                <a:gd name="connsiteX114" fmla="*/ 616446 w 628352"/>
                <a:gd name="connsiteY114" fmla="*/ 298252 h 676870"/>
                <a:gd name="connsiteX115" fmla="*/ 618232 w 628352"/>
                <a:gd name="connsiteY115" fmla="*/ 296466 h 676870"/>
                <a:gd name="connsiteX116" fmla="*/ 628352 w 628352"/>
                <a:gd name="connsiteY116" fmla="*/ 283964 h 676870"/>
                <a:gd name="connsiteX117" fmla="*/ 626566 w 628352"/>
                <a:gd name="connsiteY117" fmla="*/ 278309 h 676870"/>
                <a:gd name="connsiteX118" fmla="*/ 619423 w 628352"/>
                <a:gd name="connsiteY118" fmla="*/ 270272 h 676870"/>
                <a:gd name="connsiteX119" fmla="*/ 613470 w 628352"/>
                <a:gd name="connsiteY119" fmla="*/ 265212 h 676870"/>
                <a:gd name="connsiteX120" fmla="*/ 611684 w 628352"/>
                <a:gd name="connsiteY120" fmla="*/ 258366 h 676870"/>
                <a:gd name="connsiteX121" fmla="*/ 612279 w 628352"/>
                <a:gd name="connsiteY121" fmla="*/ 241399 h 676870"/>
                <a:gd name="connsiteX122" fmla="*/ 614363 w 628352"/>
                <a:gd name="connsiteY122" fmla="*/ 224730 h 676870"/>
                <a:gd name="connsiteX123" fmla="*/ 615851 w 628352"/>
                <a:gd name="connsiteY123" fmla="*/ 215205 h 676870"/>
                <a:gd name="connsiteX124" fmla="*/ 618232 w 628352"/>
                <a:gd name="connsiteY124" fmla="*/ 200025 h 676870"/>
                <a:gd name="connsiteX125" fmla="*/ 620018 w 628352"/>
                <a:gd name="connsiteY125" fmla="*/ 192881 h 676870"/>
                <a:gd name="connsiteX126" fmla="*/ 594717 w 628352"/>
                <a:gd name="connsiteY126" fmla="*/ 170855 h 676870"/>
                <a:gd name="connsiteX127" fmla="*/ 594420 w 628352"/>
                <a:gd name="connsiteY127" fmla="*/ 170855 h 676870"/>
                <a:gd name="connsiteX128" fmla="*/ 594420 w 628352"/>
                <a:gd name="connsiteY128" fmla="*/ 170557 h 676870"/>
                <a:gd name="connsiteX129" fmla="*/ 581323 w 628352"/>
                <a:gd name="connsiteY129" fmla="*/ 158353 h 676870"/>
                <a:gd name="connsiteX130" fmla="*/ 581025 w 628352"/>
                <a:gd name="connsiteY130" fmla="*/ 158353 h 676870"/>
                <a:gd name="connsiteX131" fmla="*/ 561082 w 628352"/>
                <a:gd name="connsiteY131" fmla="*/ 152698 h 676870"/>
                <a:gd name="connsiteX132" fmla="*/ 525661 w 628352"/>
                <a:gd name="connsiteY132" fmla="*/ 153888 h 676870"/>
                <a:gd name="connsiteX133" fmla="*/ 510778 w 628352"/>
                <a:gd name="connsiteY133" fmla="*/ 148233 h 676870"/>
                <a:gd name="connsiteX134" fmla="*/ 504230 w 628352"/>
                <a:gd name="connsiteY134" fmla="*/ 142875 h 676870"/>
                <a:gd name="connsiteX135" fmla="*/ 503932 w 628352"/>
                <a:gd name="connsiteY135" fmla="*/ 142577 h 676870"/>
                <a:gd name="connsiteX136" fmla="*/ 489347 w 628352"/>
                <a:gd name="connsiteY136" fmla="*/ 124420 h 676870"/>
                <a:gd name="connsiteX137" fmla="*/ 483096 w 628352"/>
                <a:gd name="connsiteY137" fmla="*/ 108347 h 676870"/>
                <a:gd name="connsiteX138" fmla="*/ 481013 w 628352"/>
                <a:gd name="connsiteY138" fmla="*/ 97929 h 676870"/>
                <a:gd name="connsiteX139" fmla="*/ 481310 w 628352"/>
                <a:gd name="connsiteY139" fmla="*/ 97929 h 676870"/>
                <a:gd name="connsiteX140" fmla="*/ 477738 w 628352"/>
                <a:gd name="connsiteY140" fmla="*/ 79177 h 676870"/>
                <a:gd name="connsiteX141" fmla="*/ 475655 w 628352"/>
                <a:gd name="connsiteY141" fmla="*/ 63996 h 676870"/>
                <a:gd name="connsiteX142" fmla="*/ 475059 w 628352"/>
                <a:gd name="connsiteY142" fmla="*/ 52090 h 676870"/>
                <a:gd name="connsiteX143" fmla="*/ 473571 w 628352"/>
                <a:gd name="connsiteY143" fmla="*/ 49709 h 676870"/>
                <a:gd name="connsiteX144" fmla="*/ 467023 w 628352"/>
                <a:gd name="connsiteY144" fmla="*/ 44648 h 676870"/>
                <a:gd name="connsiteX145" fmla="*/ 456605 w 628352"/>
                <a:gd name="connsiteY145" fmla="*/ 39291 h 676870"/>
                <a:gd name="connsiteX146" fmla="*/ 456307 w 628352"/>
                <a:gd name="connsiteY146" fmla="*/ 39291 h 676870"/>
                <a:gd name="connsiteX147" fmla="*/ 422970 w 628352"/>
                <a:gd name="connsiteY147" fmla="*/ 33338 h 676870"/>
                <a:gd name="connsiteX148" fmla="*/ 411956 w 628352"/>
                <a:gd name="connsiteY148" fmla="*/ 41672 h 676870"/>
                <a:gd name="connsiteX149" fmla="*/ 395288 w 628352"/>
                <a:gd name="connsiteY149" fmla="*/ 49113 h 676870"/>
                <a:gd name="connsiteX150" fmla="*/ 378321 w 628352"/>
                <a:gd name="connsiteY150" fmla="*/ 55066 h 676870"/>
                <a:gd name="connsiteX151" fmla="*/ 349151 w 628352"/>
                <a:gd name="connsiteY151" fmla="*/ 53876 h 676870"/>
                <a:gd name="connsiteX152" fmla="*/ 325934 w 628352"/>
                <a:gd name="connsiteY152" fmla="*/ 51792 h 676870"/>
                <a:gd name="connsiteX153" fmla="*/ 296466 w 628352"/>
                <a:gd name="connsiteY153" fmla="*/ 47923 h 676870"/>
                <a:gd name="connsiteX154" fmla="*/ 280392 w 628352"/>
                <a:gd name="connsiteY154" fmla="*/ 45541 h 676870"/>
                <a:gd name="connsiteX155" fmla="*/ 270570 w 628352"/>
                <a:gd name="connsiteY155" fmla="*/ 44351 h 676870"/>
                <a:gd name="connsiteX156" fmla="*/ 269081 w 628352"/>
                <a:gd name="connsiteY156" fmla="*/ 44946 h 676870"/>
                <a:gd name="connsiteX157" fmla="*/ 265807 w 628352"/>
                <a:gd name="connsiteY157" fmla="*/ 47030 h 676870"/>
                <a:gd name="connsiteX158" fmla="*/ 258366 w 628352"/>
                <a:gd name="connsiteY158" fmla="*/ 47327 h 676870"/>
                <a:gd name="connsiteX159" fmla="*/ 249734 w 628352"/>
                <a:gd name="connsiteY159" fmla="*/ 42267 h 676870"/>
                <a:gd name="connsiteX160" fmla="*/ 236339 w 628352"/>
                <a:gd name="connsiteY160" fmla="*/ 34230 h 676870"/>
                <a:gd name="connsiteX161" fmla="*/ 226219 w 628352"/>
                <a:gd name="connsiteY161" fmla="*/ 27384 h 676870"/>
                <a:gd name="connsiteX162" fmla="*/ 214313 w 628352"/>
                <a:gd name="connsiteY162" fmla="*/ 14585 h 676870"/>
                <a:gd name="connsiteX163" fmla="*/ 203895 w 628352"/>
                <a:gd name="connsiteY163" fmla="*/ 5655 h 676870"/>
                <a:gd name="connsiteX164" fmla="*/ 196453 w 628352"/>
                <a:gd name="connsiteY164" fmla="*/ 2084 h 676870"/>
                <a:gd name="connsiteX165" fmla="*/ 192286 w 628352"/>
                <a:gd name="connsiteY165" fmla="*/ 1191 h 676870"/>
                <a:gd name="connsiteX166" fmla="*/ 188416 w 628352"/>
                <a:gd name="connsiteY166" fmla="*/ 893 h 676870"/>
                <a:gd name="connsiteX167" fmla="*/ 186630 w 628352"/>
                <a:gd name="connsiteY167" fmla="*/ 0 h 67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28352" h="676870">
                  <a:moveTo>
                    <a:pt x="186630" y="0"/>
                  </a:moveTo>
                  <a:cubicBezTo>
                    <a:pt x="185420" y="519"/>
                    <a:pt x="183416" y="774"/>
                    <a:pt x="182761" y="5358"/>
                  </a:cubicBezTo>
                  <a:cubicBezTo>
                    <a:pt x="181730" y="12577"/>
                    <a:pt x="180841" y="29208"/>
                    <a:pt x="180677" y="31849"/>
                  </a:cubicBezTo>
                  <a:cubicBezTo>
                    <a:pt x="181584" y="32676"/>
                    <a:pt x="182086" y="33160"/>
                    <a:pt x="183654" y="34826"/>
                  </a:cubicBezTo>
                  <a:cubicBezTo>
                    <a:pt x="186243" y="37577"/>
                    <a:pt x="189127" y="41068"/>
                    <a:pt x="190798" y="45244"/>
                  </a:cubicBezTo>
                  <a:cubicBezTo>
                    <a:pt x="193081" y="50952"/>
                    <a:pt x="199681" y="64411"/>
                    <a:pt x="198239" y="77391"/>
                  </a:cubicBezTo>
                  <a:cubicBezTo>
                    <a:pt x="197422" y="84746"/>
                    <a:pt x="192556" y="90218"/>
                    <a:pt x="187821" y="94952"/>
                  </a:cubicBezTo>
                  <a:cubicBezTo>
                    <a:pt x="183087" y="99687"/>
                    <a:pt x="178311" y="104100"/>
                    <a:pt x="175915" y="107454"/>
                  </a:cubicBezTo>
                  <a:cubicBezTo>
                    <a:pt x="168779" y="117444"/>
                    <a:pt x="156011" y="123383"/>
                    <a:pt x="147340" y="127099"/>
                  </a:cubicBezTo>
                  <a:cubicBezTo>
                    <a:pt x="139525" y="130449"/>
                    <a:pt x="136334" y="133793"/>
                    <a:pt x="130671" y="136624"/>
                  </a:cubicBezTo>
                  <a:cubicBezTo>
                    <a:pt x="123872" y="140023"/>
                    <a:pt x="125296" y="135100"/>
                    <a:pt x="111323" y="146745"/>
                  </a:cubicBezTo>
                  <a:cubicBezTo>
                    <a:pt x="96211" y="159338"/>
                    <a:pt x="78574" y="166930"/>
                    <a:pt x="73521" y="169962"/>
                  </a:cubicBezTo>
                  <a:cubicBezTo>
                    <a:pt x="67508" y="173570"/>
                    <a:pt x="49471" y="184511"/>
                    <a:pt x="43458" y="188119"/>
                  </a:cubicBezTo>
                  <a:cubicBezTo>
                    <a:pt x="41092" y="189538"/>
                    <a:pt x="35475" y="193732"/>
                    <a:pt x="30063" y="197941"/>
                  </a:cubicBezTo>
                  <a:cubicBezTo>
                    <a:pt x="24651" y="202151"/>
                    <a:pt x="19423" y="206469"/>
                    <a:pt x="15776" y="208657"/>
                  </a:cubicBezTo>
                  <a:cubicBezTo>
                    <a:pt x="15273" y="208958"/>
                    <a:pt x="13413" y="210327"/>
                    <a:pt x="11609" y="212527"/>
                  </a:cubicBezTo>
                  <a:cubicBezTo>
                    <a:pt x="9804" y="214726"/>
                    <a:pt x="7738" y="217708"/>
                    <a:pt x="5953" y="220563"/>
                  </a:cubicBezTo>
                  <a:cubicBezTo>
                    <a:pt x="4168" y="223419"/>
                    <a:pt x="2589" y="226161"/>
                    <a:pt x="1488" y="228600"/>
                  </a:cubicBezTo>
                  <a:cubicBezTo>
                    <a:pt x="387" y="231039"/>
                    <a:pt x="0" y="233447"/>
                    <a:pt x="0" y="233363"/>
                  </a:cubicBezTo>
                  <a:cubicBezTo>
                    <a:pt x="0" y="238474"/>
                    <a:pt x="0" y="242064"/>
                    <a:pt x="0" y="243483"/>
                  </a:cubicBezTo>
                  <a:lnTo>
                    <a:pt x="31849" y="247948"/>
                  </a:lnTo>
                  <a:lnTo>
                    <a:pt x="34230" y="248245"/>
                  </a:lnTo>
                  <a:lnTo>
                    <a:pt x="35421" y="250329"/>
                  </a:lnTo>
                  <a:lnTo>
                    <a:pt x="50602" y="278011"/>
                  </a:lnTo>
                  <a:lnTo>
                    <a:pt x="50602" y="278309"/>
                  </a:lnTo>
                  <a:lnTo>
                    <a:pt x="50899" y="278606"/>
                  </a:lnTo>
                  <a:lnTo>
                    <a:pt x="57150" y="296168"/>
                  </a:lnTo>
                  <a:lnTo>
                    <a:pt x="81260" y="315813"/>
                  </a:lnTo>
                  <a:lnTo>
                    <a:pt x="81855" y="316111"/>
                  </a:lnTo>
                  <a:lnTo>
                    <a:pt x="108347" y="333375"/>
                  </a:lnTo>
                  <a:lnTo>
                    <a:pt x="108942" y="333673"/>
                  </a:lnTo>
                  <a:lnTo>
                    <a:pt x="109240" y="334268"/>
                  </a:lnTo>
                  <a:lnTo>
                    <a:pt x="150912" y="381000"/>
                  </a:lnTo>
                  <a:lnTo>
                    <a:pt x="177998" y="404813"/>
                  </a:lnTo>
                  <a:lnTo>
                    <a:pt x="179487" y="406003"/>
                  </a:lnTo>
                  <a:lnTo>
                    <a:pt x="179784" y="408087"/>
                  </a:lnTo>
                  <a:cubicBezTo>
                    <a:pt x="179784" y="408087"/>
                    <a:pt x="180299" y="418104"/>
                    <a:pt x="180677" y="428625"/>
                  </a:cubicBezTo>
                  <a:cubicBezTo>
                    <a:pt x="180867" y="433885"/>
                    <a:pt x="181004" y="439181"/>
                    <a:pt x="180975" y="443508"/>
                  </a:cubicBezTo>
                  <a:cubicBezTo>
                    <a:pt x="180960" y="445671"/>
                    <a:pt x="180799" y="447579"/>
                    <a:pt x="180677" y="449163"/>
                  </a:cubicBezTo>
                  <a:cubicBezTo>
                    <a:pt x="180616" y="449955"/>
                    <a:pt x="180802" y="450839"/>
                    <a:pt x="180677" y="451545"/>
                  </a:cubicBezTo>
                  <a:cubicBezTo>
                    <a:pt x="180552" y="452250"/>
                    <a:pt x="180561" y="452632"/>
                    <a:pt x="179784" y="453926"/>
                  </a:cubicBezTo>
                  <a:cubicBezTo>
                    <a:pt x="180256" y="453141"/>
                    <a:pt x="179702" y="453921"/>
                    <a:pt x="179487" y="454819"/>
                  </a:cubicBezTo>
                  <a:cubicBezTo>
                    <a:pt x="179271" y="455717"/>
                    <a:pt x="179149" y="457211"/>
                    <a:pt x="178891" y="458688"/>
                  </a:cubicBezTo>
                  <a:cubicBezTo>
                    <a:pt x="178377" y="461642"/>
                    <a:pt x="177589" y="465422"/>
                    <a:pt x="177105" y="469106"/>
                  </a:cubicBezTo>
                  <a:cubicBezTo>
                    <a:pt x="176138" y="476475"/>
                    <a:pt x="175617" y="483394"/>
                    <a:pt x="175617" y="483394"/>
                  </a:cubicBezTo>
                  <a:lnTo>
                    <a:pt x="175320" y="485180"/>
                  </a:lnTo>
                  <a:lnTo>
                    <a:pt x="173831" y="486370"/>
                  </a:lnTo>
                  <a:lnTo>
                    <a:pt x="152400" y="505718"/>
                  </a:lnTo>
                  <a:lnTo>
                    <a:pt x="140494" y="520303"/>
                  </a:lnTo>
                  <a:lnTo>
                    <a:pt x="141387" y="585490"/>
                  </a:lnTo>
                  <a:cubicBezTo>
                    <a:pt x="142250" y="586527"/>
                    <a:pt x="143843" y="588294"/>
                    <a:pt x="146447" y="591443"/>
                  </a:cubicBezTo>
                  <a:cubicBezTo>
                    <a:pt x="149686" y="595360"/>
                    <a:pt x="152979" y="599359"/>
                    <a:pt x="154186" y="600968"/>
                  </a:cubicBezTo>
                  <a:cubicBezTo>
                    <a:pt x="154961" y="602001"/>
                    <a:pt x="156215" y="603848"/>
                    <a:pt x="158055" y="606623"/>
                  </a:cubicBezTo>
                  <a:cubicBezTo>
                    <a:pt x="159896" y="609399"/>
                    <a:pt x="162086" y="612762"/>
                    <a:pt x="164306" y="616148"/>
                  </a:cubicBezTo>
                  <a:cubicBezTo>
                    <a:pt x="168746" y="622922"/>
                    <a:pt x="172938" y="629543"/>
                    <a:pt x="172938" y="629543"/>
                  </a:cubicBezTo>
                  <a:lnTo>
                    <a:pt x="173534" y="630138"/>
                  </a:lnTo>
                  <a:lnTo>
                    <a:pt x="173534" y="631031"/>
                  </a:lnTo>
                  <a:lnTo>
                    <a:pt x="182166" y="676870"/>
                  </a:lnTo>
                  <a:lnTo>
                    <a:pt x="186630" y="675977"/>
                  </a:lnTo>
                  <a:cubicBezTo>
                    <a:pt x="186630" y="675977"/>
                    <a:pt x="193793" y="674484"/>
                    <a:pt x="202109" y="672406"/>
                  </a:cubicBezTo>
                  <a:cubicBezTo>
                    <a:pt x="210424" y="670327"/>
                    <a:pt x="220021" y="667468"/>
                    <a:pt x="223838" y="665559"/>
                  </a:cubicBezTo>
                  <a:cubicBezTo>
                    <a:pt x="232891" y="661032"/>
                    <a:pt x="250031" y="650379"/>
                    <a:pt x="250031" y="650379"/>
                  </a:cubicBezTo>
                  <a:lnTo>
                    <a:pt x="250627" y="649784"/>
                  </a:lnTo>
                  <a:lnTo>
                    <a:pt x="251222" y="649784"/>
                  </a:lnTo>
                  <a:cubicBezTo>
                    <a:pt x="251222" y="649784"/>
                    <a:pt x="289144" y="638964"/>
                    <a:pt x="294680" y="637580"/>
                  </a:cubicBezTo>
                  <a:cubicBezTo>
                    <a:pt x="295636" y="637341"/>
                    <a:pt x="299391" y="635377"/>
                    <a:pt x="303312" y="633115"/>
                  </a:cubicBezTo>
                  <a:cubicBezTo>
                    <a:pt x="307233" y="630853"/>
                    <a:pt x="311750" y="628318"/>
                    <a:pt x="316111" y="626864"/>
                  </a:cubicBezTo>
                  <a:cubicBezTo>
                    <a:pt x="319383" y="625773"/>
                    <a:pt x="322263" y="626067"/>
                    <a:pt x="325636" y="626566"/>
                  </a:cubicBezTo>
                  <a:cubicBezTo>
                    <a:pt x="329009" y="627066"/>
                    <a:pt x="332772" y="628010"/>
                    <a:pt x="336054" y="628948"/>
                  </a:cubicBezTo>
                  <a:cubicBezTo>
                    <a:pt x="341638" y="630543"/>
                    <a:pt x="344844" y="632014"/>
                    <a:pt x="346174" y="632520"/>
                  </a:cubicBezTo>
                  <a:cubicBezTo>
                    <a:pt x="346806" y="632398"/>
                    <a:pt x="358279" y="630079"/>
                    <a:pt x="369094" y="623590"/>
                  </a:cubicBezTo>
                  <a:cubicBezTo>
                    <a:pt x="374567" y="620306"/>
                    <a:pt x="379060" y="616153"/>
                    <a:pt x="383084" y="612279"/>
                  </a:cubicBezTo>
                  <a:cubicBezTo>
                    <a:pt x="387107" y="608404"/>
                    <a:pt x="390306" y="604925"/>
                    <a:pt x="394990" y="603052"/>
                  </a:cubicBezTo>
                  <a:cubicBezTo>
                    <a:pt x="394435" y="603274"/>
                    <a:pt x="396238" y="601949"/>
                    <a:pt x="397669" y="599777"/>
                  </a:cubicBezTo>
                  <a:cubicBezTo>
                    <a:pt x="399100" y="597606"/>
                    <a:pt x="400762" y="594629"/>
                    <a:pt x="402134" y="591741"/>
                  </a:cubicBezTo>
                  <a:cubicBezTo>
                    <a:pt x="404729" y="586277"/>
                    <a:pt x="406392" y="581579"/>
                    <a:pt x="406598" y="581025"/>
                  </a:cubicBezTo>
                  <a:cubicBezTo>
                    <a:pt x="406647" y="579765"/>
                    <a:pt x="407703" y="551949"/>
                    <a:pt x="408980" y="541734"/>
                  </a:cubicBezTo>
                  <a:cubicBezTo>
                    <a:pt x="409405" y="538329"/>
                    <a:pt x="408532" y="527735"/>
                    <a:pt x="407491" y="518815"/>
                  </a:cubicBezTo>
                  <a:cubicBezTo>
                    <a:pt x="406451" y="509895"/>
                    <a:pt x="405408" y="502146"/>
                    <a:pt x="405408" y="502146"/>
                  </a:cubicBezTo>
                  <a:lnTo>
                    <a:pt x="405110" y="501253"/>
                  </a:lnTo>
                  <a:lnTo>
                    <a:pt x="405408" y="500360"/>
                  </a:lnTo>
                  <a:lnTo>
                    <a:pt x="411361" y="473869"/>
                  </a:lnTo>
                  <a:lnTo>
                    <a:pt x="411659" y="472678"/>
                  </a:lnTo>
                  <a:lnTo>
                    <a:pt x="412552" y="471785"/>
                  </a:lnTo>
                  <a:lnTo>
                    <a:pt x="425946" y="457498"/>
                  </a:lnTo>
                  <a:lnTo>
                    <a:pt x="427137" y="456009"/>
                  </a:lnTo>
                  <a:lnTo>
                    <a:pt x="429220" y="456009"/>
                  </a:lnTo>
                  <a:lnTo>
                    <a:pt x="456902" y="454819"/>
                  </a:lnTo>
                  <a:lnTo>
                    <a:pt x="456902" y="454521"/>
                  </a:lnTo>
                  <a:lnTo>
                    <a:pt x="498277" y="454521"/>
                  </a:lnTo>
                  <a:lnTo>
                    <a:pt x="524768" y="442020"/>
                  </a:lnTo>
                  <a:lnTo>
                    <a:pt x="525066" y="441722"/>
                  </a:lnTo>
                  <a:lnTo>
                    <a:pt x="525363" y="441722"/>
                  </a:lnTo>
                  <a:lnTo>
                    <a:pt x="555129" y="431899"/>
                  </a:lnTo>
                  <a:lnTo>
                    <a:pt x="555427" y="431899"/>
                  </a:lnTo>
                  <a:cubicBezTo>
                    <a:pt x="556504" y="431142"/>
                    <a:pt x="560073" y="428504"/>
                    <a:pt x="565249" y="425053"/>
                  </a:cubicBezTo>
                  <a:cubicBezTo>
                    <a:pt x="571175" y="421103"/>
                    <a:pt x="577292" y="416962"/>
                    <a:pt x="581620" y="415230"/>
                  </a:cubicBezTo>
                  <a:cubicBezTo>
                    <a:pt x="583001" y="414678"/>
                    <a:pt x="585265" y="412542"/>
                    <a:pt x="586978" y="410170"/>
                  </a:cubicBezTo>
                  <a:cubicBezTo>
                    <a:pt x="588480" y="408090"/>
                    <a:pt x="589436" y="406726"/>
                    <a:pt x="589657" y="406301"/>
                  </a:cubicBezTo>
                  <a:lnTo>
                    <a:pt x="589955" y="405705"/>
                  </a:lnTo>
                  <a:lnTo>
                    <a:pt x="595610" y="386060"/>
                  </a:lnTo>
                  <a:lnTo>
                    <a:pt x="595610" y="385763"/>
                  </a:lnTo>
                  <a:lnTo>
                    <a:pt x="595610" y="385465"/>
                  </a:lnTo>
                  <a:cubicBezTo>
                    <a:pt x="595610" y="385465"/>
                    <a:pt x="598289" y="378618"/>
                    <a:pt x="600968" y="371177"/>
                  </a:cubicBezTo>
                  <a:cubicBezTo>
                    <a:pt x="602307" y="367457"/>
                    <a:pt x="603859" y="363613"/>
                    <a:pt x="604838" y="360462"/>
                  </a:cubicBezTo>
                  <a:cubicBezTo>
                    <a:pt x="605816" y="357310"/>
                    <a:pt x="606326" y="354223"/>
                    <a:pt x="606326" y="354806"/>
                  </a:cubicBezTo>
                  <a:cubicBezTo>
                    <a:pt x="606326" y="351619"/>
                    <a:pt x="607775" y="349476"/>
                    <a:pt x="609302" y="347663"/>
                  </a:cubicBezTo>
                  <a:cubicBezTo>
                    <a:pt x="610830" y="345849"/>
                    <a:pt x="612756" y="344189"/>
                    <a:pt x="614660" y="342602"/>
                  </a:cubicBezTo>
                  <a:cubicBezTo>
                    <a:pt x="618468" y="339429"/>
                    <a:pt x="622638" y="336410"/>
                    <a:pt x="624483" y="334566"/>
                  </a:cubicBezTo>
                  <a:cubicBezTo>
                    <a:pt x="624924" y="334125"/>
                    <a:pt x="625283" y="331628"/>
                    <a:pt x="624781" y="328613"/>
                  </a:cubicBezTo>
                  <a:cubicBezTo>
                    <a:pt x="624278" y="325597"/>
                    <a:pt x="623292" y="322957"/>
                    <a:pt x="623292" y="322957"/>
                  </a:cubicBezTo>
                  <a:lnTo>
                    <a:pt x="623292" y="322659"/>
                  </a:lnTo>
                  <a:lnTo>
                    <a:pt x="623292" y="322362"/>
                  </a:lnTo>
                  <a:lnTo>
                    <a:pt x="617041" y="300633"/>
                  </a:lnTo>
                  <a:lnTo>
                    <a:pt x="616446" y="298252"/>
                  </a:lnTo>
                  <a:lnTo>
                    <a:pt x="618232" y="296466"/>
                  </a:lnTo>
                  <a:lnTo>
                    <a:pt x="628352" y="283964"/>
                  </a:lnTo>
                  <a:cubicBezTo>
                    <a:pt x="628013" y="282661"/>
                    <a:pt x="627902" y="281171"/>
                    <a:pt x="626566" y="278309"/>
                  </a:cubicBezTo>
                  <a:cubicBezTo>
                    <a:pt x="624721" y="274355"/>
                    <a:pt x="621833" y="270874"/>
                    <a:pt x="619423" y="270272"/>
                  </a:cubicBezTo>
                  <a:cubicBezTo>
                    <a:pt x="616544" y="269552"/>
                    <a:pt x="614499" y="267392"/>
                    <a:pt x="613470" y="265212"/>
                  </a:cubicBezTo>
                  <a:cubicBezTo>
                    <a:pt x="612440" y="263031"/>
                    <a:pt x="611942" y="260871"/>
                    <a:pt x="611684" y="258366"/>
                  </a:cubicBezTo>
                  <a:cubicBezTo>
                    <a:pt x="611168" y="253355"/>
                    <a:pt x="611661" y="247343"/>
                    <a:pt x="612279" y="241399"/>
                  </a:cubicBezTo>
                  <a:cubicBezTo>
                    <a:pt x="612897" y="235455"/>
                    <a:pt x="613609" y="229571"/>
                    <a:pt x="614363" y="224730"/>
                  </a:cubicBezTo>
                  <a:cubicBezTo>
                    <a:pt x="615116" y="219890"/>
                    <a:pt x="615851" y="215439"/>
                    <a:pt x="615851" y="215205"/>
                  </a:cubicBezTo>
                  <a:cubicBezTo>
                    <a:pt x="615851" y="210929"/>
                    <a:pt x="617007" y="205383"/>
                    <a:pt x="618232" y="200025"/>
                  </a:cubicBezTo>
                  <a:cubicBezTo>
                    <a:pt x="619093" y="196257"/>
                    <a:pt x="619583" y="194557"/>
                    <a:pt x="620018" y="192881"/>
                  </a:cubicBezTo>
                  <a:lnTo>
                    <a:pt x="594717" y="170855"/>
                  </a:lnTo>
                  <a:lnTo>
                    <a:pt x="594420" y="170855"/>
                  </a:lnTo>
                  <a:lnTo>
                    <a:pt x="594420" y="170557"/>
                  </a:lnTo>
                  <a:lnTo>
                    <a:pt x="581323" y="158353"/>
                  </a:lnTo>
                  <a:cubicBezTo>
                    <a:pt x="581323" y="158353"/>
                    <a:pt x="581029" y="158355"/>
                    <a:pt x="581025" y="158353"/>
                  </a:cubicBezTo>
                  <a:cubicBezTo>
                    <a:pt x="580746" y="158232"/>
                    <a:pt x="570734" y="153770"/>
                    <a:pt x="561082" y="152698"/>
                  </a:cubicBezTo>
                  <a:cubicBezTo>
                    <a:pt x="551489" y="151632"/>
                    <a:pt x="534987" y="153888"/>
                    <a:pt x="525661" y="153888"/>
                  </a:cubicBezTo>
                  <a:cubicBezTo>
                    <a:pt x="519637" y="153888"/>
                    <a:pt x="514608" y="150897"/>
                    <a:pt x="510778" y="148233"/>
                  </a:cubicBezTo>
                  <a:cubicBezTo>
                    <a:pt x="506948" y="145569"/>
                    <a:pt x="504230" y="142875"/>
                    <a:pt x="504230" y="142875"/>
                  </a:cubicBezTo>
                  <a:lnTo>
                    <a:pt x="503932" y="142577"/>
                  </a:lnTo>
                  <a:cubicBezTo>
                    <a:pt x="503932" y="142577"/>
                    <a:pt x="494158" y="130434"/>
                    <a:pt x="489347" y="124420"/>
                  </a:cubicBezTo>
                  <a:cubicBezTo>
                    <a:pt x="485732" y="119902"/>
                    <a:pt x="484354" y="113849"/>
                    <a:pt x="483096" y="108347"/>
                  </a:cubicBezTo>
                  <a:cubicBezTo>
                    <a:pt x="481839" y="102845"/>
                    <a:pt x="481013" y="97929"/>
                    <a:pt x="481013" y="97929"/>
                  </a:cubicBezTo>
                  <a:lnTo>
                    <a:pt x="481310" y="97929"/>
                  </a:lnTo>
                  <a:cubicBezTo>
                    <a:pt x="481257" y="97661"/>
                    <a:pt x="479383" y="89194"/>
                    <a:pt x="477738" y="79177"/>
                  </a:cubicBezTo>
                  <a:cubicBezTo>
                    <a:pt x="476903" y="74091"/>
                    <a:pt x="476177" y="68700"/>
                    <a:pt x="475655" y="63996"/>
                  </a:cubicBezTo>
                  <a:cubicBezTo>
                    <a:pt x="475132" y="59293"/>
                    <a:pt x="474597" y="55326"/>
                    <a:pt x="475059" y="52090"/>
                  </a:cubicBezTo>
                  <a:cubicBezTo>
                    <a:pt x="475043" y="52201"/>
                    <a:pt x="475070" y="51293"/>
                    <a:pt x="473571" y="49709"/>
                  </a:cubicBezTo>
                  <a:cubicBezTo>
                    <a:pt x="472072" y="48124"/>
                    <a:pt x="469604" y="46253"/>
                    <a:pt x="467023" y="44648"/>
                  </a:cubicBezTo>
                  <a:cubicBezTo>
                    <a:pt x="461976" y="41511"/>
                    <a:pt x="456839" y="39390"/>
                    <a:pt x="456605" y="39291"/>
                  </a:cubicBezTo>
                  <a:lnTo>
                    <a:pt x="456307" y="39291"/>
                  </a:lnTo>
                  <a:lnTo>
                    <a:pt x="422970" y="33338"/>
                  </a:lnTo>
                  <a:cubicBezTo>
                    <a:pt x="420638" y="36129"/>
                    <a:pt x="417205" y="39423"/>
                    <a:pt x="411956" y="41672"/>
                  </a:cubicBezTo>
                  <a:cubicBezTo>
                    <a:pt x="407923" y="43400"/>
                    <a:pt x="401544" y="46366"/>
                    <a:pt x="395288" y="49113"/>
                  </a:cubicBezTo>
                  <a:cubicBezTo>
                    <a:pt x="389031" y="51860"/>
                    <a:pt x="383114" y="54268"/>
                    <a:pt x="378321" y="55066"/>
                  </a:cubicBezTo>
                  <a:cubicBezTo>
                    <a:pt x="370512" y="56368"/>
                    <a:pt x="361597" y="56365"/>
                    <a:pt x="349151" y="53876"/>
                  </a:cubicBezTo>
                  <a:cubicBezTo>
                    <a:pt x="337243" y="51495"/>
                    <a:pt x="335555" y="51792"/>
                    <a:pt x="325934" y="51792"/>
                  </a:cubicBezTo>
                  <a:cubicBezTo>
                    <a:pt x="319932" y="51792"/>
                    <a:pt x="308204" y="49729"/>
                    <a:pt x="296466" y="47923"/>
                  </a:cubicBezTo>
                  <a:cubicBezTo>
                    <a:pt x="290596" y="47020"/>
                    <a:pt x="285113" y="46211"/>
                    <a:pt x="280392" y="45541"/>
                  </a:cubicBezTo>
                  <a:cubicBezTo>
                    <a:pt x="275672" y="44872"/>
                    <a:pt x="271580" y="44351"/>
                    <a:pt x="270570" y="44351"/>
                  </a:cubicBezTo>
                  <a:cubicBezTo>
                    <a:pt x="269691" y="44351"/>
                    <a:pt x="269611" y="44606"/>
                    <a:pt x="269081" y="44946"/>
                  </a:cubicBezTo>
                  <a:cubicBezTo>
                    <a:pt x="268552" y="45286"/>
                    <a:pt x="267726" y="46144"/>
                    <a:pt x="265807" y="47030"/>
                  </a:cubicBezTo>
                  <a:cubicBezTo>
                    <a:pt x="263888" y="47915"/>
                    <a:pt x="260937" y="48157"/>
                    <a:pt x="258366" y="47327"/>
                  </a:cubicBezTo>
                  <a:cubicBezTo>
                    <a:pt x="255794" y="46498"/>
                    <a:pt x="253253" y="44827"/>
                    <a:pt x="249734" y="42267"/>
                  </a:cubicBezTo>
                  <a:cubicBezTo>
                    <a:pt x="243362" y="37633"/>
                    <a:pt x="239646" y="35884"/>
                    <a:pt x="236339" y="34230"/>
                  </a:cubicBezTo>
                  <a:cubicBezTo>
                    <a:pt x="233032" y="32577"/>
                    <a:pt x="229675" y="30840"/>
                    <a:pt x="226219" y="27384"/>
                  </a:cubicBezTo>
                  <a:cubicBezTo>
                    <a:pt x="222988" y="24153"/>
                    <a:pt x="218716" y="19135"/>
                    <a:pt x="214313" y="14585"/>
                  </a:cubicBezTo>
                  <a:cubicBezTo>
                    <a:pt x="209909" y="10035"/>
                    <a:pt x="204868" y="6045"/>
                    <a:pt x="203895" y="5655"/>
                  </a:cubicBezTo>
                  <a:cubicBezTo>
                    <a:pt x="200583" y="4331"/>
                    <a:pt x="198126" y="2856"/>
                    <a:pt x="196453" y="2084"/>
                  </a:cubicBezTo>
                  <a:cubicBezTo>
                    <a:pt x="194780" y="1311"/>
                    <a:pt x="193897" y="1191"/>
                    <a:pt x="192286" y="1191"/>
                  </a:cubicBezTo>
                  <a:cubicBezTo>
                    <a:pt x="191083" y="1191"/>
                    <a:pt x="189978" y="1186"/>
                    <a:pt x="188416" y="893"/>
                  </a:cubicBezTo>
                  <a:cubicBezTo>
                    <a:pt x="187872" y="791"/>
                    <a:pt x="187235" y="244"/>
                    <a:pt x="186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5" name="Serbest Form: Şekil 618">
              <a:extLst>
                <a:ext uri="{FF2B5EF4-FFF2-40B4-BE49-F238E27FC236}">
                  <a16:creationId xmlns:a16="http://schemas.microsoft.com/office/drawing/2014/main" id="{2C0ACA02-1C81-C576-B9B0-548999AD14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1859" y="3961507"/>
              <a:ext cx="794444" cy="389632"/>
            </a:xfrm>
            <a:custGeom>
              <a:avLst/>
              <a:gdLst>
                <a:gd name="connsiteX0" fmla="*/ 136922 w 794444"/>
                <a:gd name="connsiteY0" fmla="*/ 0 h 389632"/>
                <a:gd name="connsiteX1" fmla="*/ 126206 w 794444"/>
                <a:gd name="connsiteY1" fmla="*/ 18455 h 389632"/>
                <a:gd name="connsiteX2" fmla="*/ 116384 w 794444"/>
                <a:gd name="connsiteY2" fmla="*/ 48518 h 389632"/>
                <a:gd name="connsiteX3" fmla="*/ 108049 w 794444"/>
                <a:gd name="connsiteY3" fmla="*/ 77391 h 389632"/>
                <a:gd name="connsiteX4" fmla="*/ 107752 w 794444"/>
                <a:gd name="connsiteY4" fmla="*/ 77986 h 389632"/>
                <a:gd name="connsiteX5" fmla="*/ 107454 w 794444"/>
                <a:gd name="connsiteY5" fmla="*/ 78879 h 389632"/>
                <a:gd name="connsiteX6" fmla="*/ 82153 w 794444"/>
                <a:gd name="connsiteY6" fmla="*/ 113705 h 389632"/>
                <a:gd name="connsiteX7" fmla="*/ 80665 w 794444"/>
                <a:gd name="connsiteY7" fmla="*/ 115491 h 389632"/>
                <a:gd name="connsiteX8" fmla="*/ 78581 w 794444"/>
                <a:gd name="connsiteY8" fmla="*/ 115491 h 389632"/>
                <a:gd name="connsiteX9" fmla="*/ 38695 w 794444"/>
                <a:gd name="connsiteY9" fmla="*/ 118765 h 389632"/>
                <a:gd name="connsiteX10" fmla="*/ 35421 w 794444"/>
                <a:gd name="connsiteY10" fmla="*/ 133052 h 389632"/>
                <a:gd name="connsiteX11" fmla="*/ 31254 w 794444"/>
                <a:gd name="connsiteY11" fmla="*/ 145554 h 389632"/>
                <a:gd name="connsiteX12" fmla="*/ 28873 w 794444"/>
                <a:gd name="connsiteY12" fmla="*/ 150614 h 389632"/>
                <a:gd name="connsiteX13" fmla="*/ 22920 w 794444"/>
                <a:gd name="connsiteY13" fmla="*/ 154186 h 389632"/>
                <a:gd name="connsiteX14" fmla="*/ 18157 w 794444"/>
                <a:gd name="connsiteY14" fmla="*/ 155377 h 389632"/>
                <a:gd name="connsiteX15" fmla="*/ 9525 w 794444"/>
                <a:gd name="connsiteY15" fmla="*/ 159246 h 389632"/>
                <a:gd name="connsiteX16" fmla="*/ 1786 w 794444"/>
                <a:gd name="connsiteY16" fmla="*/ 163711 h 389632"/>
                <a:gd name="connsiteX17" fmla="*/ 0 w 794444"/>
                <a:gd name="connsiteY17" fmla="*/ 165497 h 389632"/>
                <a:gd name="connsiteX18" fmla="*/ 0 w 794444"/>
                <a:gd name="connsiteY18" fmla="*/ 184249 h 389632"/>
                <a:gd name="connsiteX19" fmla="*/ 30956 w 794444"/>
                <a:gd name="connsiteY19" fmla="*/ 206573 h 389632"/>
                <a:gd name="connsiteX20" fmla="*/ 31552 w 794444"/>
                <a:gd name="connsiteY20" fmla="*/ 206871 h 389632"/>
                <a:gd name="connsiteX21" fmla="*/ 94059 w 794444"/>
                <a:gd name="connsiteY21" fmla="*/ 227707 h 389632"/>
                <a:gd name="connsiteX22" fmla="*/ 155972 w 794444"/>
                <a:gd name="connsiteY22" fmla="*/ 236041 h 389632"/>
                <a:gd name="connsiteX23" fmla="*/ 159544 w 794444"/>
                <a:gd name="connsiteY23" fmla="*/ 236339 h 389632"/>
                <a:gd name="connsiteX24" fmla="*/ 159841 w 794444"/>
                <a:gd name="connsiteY24" fmla="*/ 239911 h 389632"/>
                <a:gd name="connsiteX25" fmla="*/ 164604 w 794444"/>
                <a:gd name="connsiteY25" fmla="*/ 273844 h 389632"/>
                <a:gd name="connsiteX26" fmla="*/ 164902 w 794444"/>
                <a:gd name="connsiteY26" fmla="*/ 274737 h 389632"/>
                <a:gd name="connsiteX27" fmla="*/ 164604 w 794444"/>
                <a:gd name="connsiteY27" fmla="*/ 275927 h 389632"/>
                <a:gd name="connsiteX28" fmla="*/ 156567 w 794444"/>
                <a:gd name="connsiteY28" fmla="*/ 298549 h 389632"/>
                <a:gd name="connsiteX29" fmla="*/ 161627 w 794444"/>
                <a:gd name="connsiteY29" fmla="*/ 322064 h 389632"/>
                <a:gd name="connsiteX30" fmla="*/ 171450 w 794444"/>
                <a:gd name="connsiteY30" fmla="*/ 324743 h 389632"/>
                <a:gd name="connsiteX31" fmla="*/ 186630 w 794444"/>
                <a:gd name="connsiteY31" fmla="*/ 317004 h 389632"/>
                <a:gd name="connsiteX32" fmla="*/ 187821 w 794444"/>
                <a:gd name="connsiteY32" fmla="*/ 316409 h 389632"/>
                <a:gd name="connsiteX33" fmla="*/ 189012 w 794444"/>
                <a:gd name="connsiteY33" fmla="*/ 316409 h 389632"/>
                <a:gd name="connsiteX34" fmla="*/ 221456 w 794444"/>
                <a:gd name="connsiteY34" fmla="*/ 316409 h 389632"/>
                <a:gd name="connsiteX35" fmla="*/ 223540 w 794444"/>
                <a:gd name="connsiteY35" fmla="*/ 316409 h 389632"/>
                <a:gd name="connsiteX36" fmla="*/ 225028 w 794444"/>
                <a:gd name="connsiteY36" fmla="*/ 318492 h 389632"/>
                <a:gd name="connsiteX37" fmla="*/ 243185 w 794444"/>
                <a:gd name="connsiteY37" fmla="*/ 341114 h 389632"/>
                <a:gd name="connsiteX38" fmla="*/ 244673 w 794444"/>
                <a:gd name="connsiteY38" fmla="*/ 342900 h 389632"/>
                <a:gd name="connsiteX39" fmla="*/ 244078 w 794444"/>
                <a:gd name="connsiteY39" fmla="*/ 345281 h 389632"/>
                <a:gd name="connsiteX40" fmla="*/ 240506 w 794444"/>
                <a:gd name="connsiteY40" fmla="*/ 360759 h 389632"/>
                <a:gd name="connsiteX41" fmla="*/ 236041 w 794444"/>
                <a:gd name="connsiteY41" fmla="*/ 359866 h 389632"/>
                <a:gd name="connsiteX42" fmla="*/ 241697 w 794444"/>
                <a:gd name="connsiteY42" fmla="*/ 362248 h 389632"/>
                <a:gd name="connsiteX43" fmla="*/ 249436 w 794444"/>
                <a:gd name="connsiteY43" fmla="*/ 368201 h 389632"/>
                <a:gd name="connsiteX44" fmla="*/ 249138 w 794444"/>
                <a:gd name="connsiteY44" fmla="*/ 368796 h 389632"/>
                <a:gd name="connsiteX45" fmla="*/ 250031 w 794444"/>
                <a:gd name="connsiteY45" fmla="*/ 369391 h 389632"/>
                <a:gd name="connsiteX46" fmla="*/ 264616 w 794444"/>
                <a:gd name="connsiteY46" fmla="*/ 380107 h 389632"/>
                <a:gd name="connsiteX47" fmla="*/ 265212 w 794444"/>
                <a:gd name="connsiteY47" fmla="*/ 380405 h 389632"/>
                <a:gd name="connsiteX48" fmla="*/ 274737 w 794444"/>
                <a:gd name="connsiteY48" fmla="*/ 385167 h 389632"/>
                <a:gd name="connsiteX49" fmla="*/ 282476 w 794444"/>
                <a:gd name="connsiteY49" fmla="*/ 388441 h 389632"/>
                <a:gd name="connsiteX50" fmla="*/ 286345 w 794444"/>
                <a:gd name="connsiteY50" fmla="*/ 389632 h 389632"/>
                <a:gd name="connsiteX51" fmla="*/ 300038 w 794444"/>
                <a:gd name="connsiteY51" fmla="*/ 389632 h 389632"/>
                <a:gd name="connsiteX52" fmla="*/ 315218 w 794444"/>
                <a:gd name="connsiteY52" fmla="*/ 383977 h 389632"/>
                <a:gd name="connsiteX53" fmla="*/ 315516 w 794444"/>
                <a:gd name="connsiteY53" fmla="*/ 383977 h 389632"/>
                <a:gd name="connsiteX54" fmla="*/ 316111 w 794444"/>
                <a:gd name="connsiteY54" fmla="*/ 383977 h 389632"/>
                <a:gd name="connsiteX55" fmla="*/ 337245 w 794444"/>
                <a:gd name="connsiteY55" fmla="*/ 380405 h 389632"/>
                <a:gd name="connsiteX56" fmla="*/ 352723 w 794444"/>
                <a:gd name="connsiteY56" fmla="*/ 378023 h 389632"/>
                <a:gd name="connsiteX57" fmla="*/ 362843 w 794444"/>
                <a:gd name="connsiteY57" fmla="*/ 376833 h 389632"/>
                <a:gd name="connsiteX58" fmla="*/ 372070 w 794444"/>
                <a:gd name="connsiteY58" fmla="*/ 378619 h 389632"/>
                <a:gd name="connsiteX59" fmla="*/ 385167 w 794444"/>
                <a:gd name="connsiteY59" fmla="*/ 382191 h 389632"/>
                <a:gd name="connsiteX60" fmla="*/ 402431 w 794444"/>
                <a:gd name="connsiteY60" fmla="*/ 387251 h 389632"/>
                <a:gd name="connsiteX61" fmla="*/ 427434 w 794444"/>
                <a:gd name="connsiteY61" fmla="*/ 388144 h 389632"/>
                <a:gd name="connsiteX62" fmla="*/ 458093 w 794444"/>
                <a:gd name="connsiteY62" fmla="*/ 388144 h 389632"/>
                <a:gd name="connsiteX63" fmla="*/ 465237 w 794444"/>
                <a:gd name="connsiteY63" fmla="*/ 382191 h 389632"/>
                <a:gd name="connsiteX64" fmla="*/ 476845 w 794444"/>
                <a:gd name="connsiteY64" fmla="*/ 372368 h 389632"/>
                <a:gd name="connsiteX65" fmla="*/ 486370 w 794444"/>
                <a:gd name="connsiteY65" fmla="*/ 358973 h 389632"/>
                <a:gd name="connsiteX66" fmla="*/ 499170 w 794444"/>
                <a:gd name="connsiteY66" fmla="*/ 342305 h 389632"/>
                <a:gd name="connsiteX67" fmla="*/ 508099 w 794444"/>
                <a:gd name="connsiteY67" fmla="*/ 329505 h 389632"/>
                <a:gd name="connsiteX68" fmla="*/ 514945 w 794444"/>
                <a:gd name="connsiteY68" fmla="*/ 316111 h 389632"/>
                <a:gd name="connsiteX69" fmla="*/ 520601 w 794444"/>
                <a:gd name="connsiteY69" fmla="*/ 308670 h 389632"/>
                <a:gd name="connsiteX70" fmla="*/ 528638 w 794444"/>
                <a:gd name="connsiteY70" fmla="*/ 301823 h 389632"/>
                <a:gd name="connsiteX71" fmla="*/ 539353 w 794444"/>
                <a:gd name="connsiteY71" fmla="*/ 293787 h 389632"/>
                <a:gd name="connsiteX72" fmla="*/ 539948 w 794444"/>
                <a:gd name="connsiteY72" fmla="*/ 293191 h 389632"/>
                <a:gd name="connsiteX73" fmla="*/ 540544 w 794444"/>
                <a:gd name="connsiteY73" fmla="*/ 293191 h 389632"/>
                <a:gd name="connsiteX74" fmla="*/ 563463 w 794444"/>
                <a:gd name="connsiteY74" fmla="*/ 283666 h 389632"/>
                <a:gd name="connsiteX75" fmla="*/ 564059 w 794444"/>
                <a:gd name="connsiteY75" fmla="*/ 283666 h 389632"/>
                <a:gd name="connsiteX76" fmla="*/ 564654 w 794444"/>
                <a:gd name="connsiteY76" fmla="*/ 283369 h 389632"/>
                <a:gd name="connsiteX77" fmla="*/ 611386 w 794444"/>
                <a:gd name="connsiteY77" fmla="*/ 277416 h 389632"/>
                <a:gd name="connsiteX78" fmla="*/ 612279 w 794444"/>
                <a:gd name="connsiteY78" fmla="*/ 277416 h 389632"/>
                <a:gd name="connsiteX79" fmla="*/ 613470 w 794444"/>
                <a:gd name="connsiteY79" fmla="*/ 277713 h 389632"/>
                <a:gd name="connsiteX80" fmla="*/ 635496 w 794444"/>
                <a:gd name="connsiteY80" fmla="*/ 284559 h 389632"/>
                <a:gd name="connsiteX81" fmla="*/ 636389 w 794444"/>
                <a:gd name="connsiteY81" fmla="*/ 284857 h 389632"/>
                <a:gd name="connsiteX82" fmla="*/ 636984 w 794444"/>
                <a:gd name="connsiteY82" fmla="*/ 285452 h 389632"/>
                <a:gd name="connsiteX83" fmla="*/ 650677 w 794444"/>
                <a:gd name="connsiteY83" fmla="*/ 295573 h 389632"/>
                <a:gd name="connsiteX84" fmla="*/ 661690 w 794444"/>
                <a:gd name="connsiteY84" fmla="*/ 303312 h 389632"/>
                <a:gd name="connsiteX85" fmla="*/ 669429 w 794444"/>
                <a:gd name="connsiteY85" fmla="*/ 307479 h 389632"/>
                <a:gd name="connsiteX86" fmla="*/ 679252 w 794444"/>
                <a:gd name="connsiteY86" fmla="*/ 312837 h 389632"/>
                <a:gd name="connsiteX87" fmla="*/ 680740 w 794444"/>
                <a:gd name="connsiteY87" fmla="*/ 314027 h 389632"/>
                <a:gd name="connsiteX88" fmla="*/ 687288 w 794444"/>
                <a:gd name="connsiteY88" fmla="*/ 315516 h 389632"/>
                <a:gd name="connsiteX89" fmla="*/ 694432 w 794444"/>
                <a:gd name="connsiteY89" fmla="*/ 318195 h 389632"/>
                <a:gd name="connsiteX90" fmla="*/ 703064 w 794444"/>
                <a:gd name="connsiteY90" fmla="*/ 322064 h 389632"/>
                <a:gd name="connsiteX91" fmla="*/ 703362 w 794444"/>
                <a:gd name="connsiteY91" fmla="*/ 322064 h 389632"/>
                <a:gd name="connsiteX92" fmla="*/ 732532 w 794444"/>
                <a:gd name="connsiteY92" fmla="*/ 325934 h 389632"/>
                <a:gd name="connsiteX93" fmla="*/ 733127 w 794444"/>
                <a:gd name="connsiteY93" fmla="*/ 325934 h 389632"/>
                <a:gd name="connsiteX94" fmla="*/ 733425 w 794444"/>
                <a:gd name="connsiteY94" fmla="*/ 326231 h 389632"/>
                <a:gd name="connsiteX95" fmla="*/ 750987 w 794444"/>
                <a:gd name="connsiteY95" fmla="*/ 332780 h 389632"/>
                <a:gd name="connsiteX96" fmla="*/ 761107 w 794444"/>
                <a:gd name="connsiteY96" fmla="*/ 322957 h 389632"/>
                <a:gd name="connsiteX97" fmla="*/ 770930 w 794444"/>
                <a:gd name="connsiteY97" fmla="*/ 299145 h 389632"/>
                <a:gd name="connsiteX98" fmla="*/ 771227 w 794444"/>
                <a:gd name="connsiteY98" fmla="*/ 298549 h 389632"/>
                <a:gd name="connsiteX99" fmla="*/ 771525 w 794444"/>
                <a:gd name="connsiteY99" fmla="*/ 298252 h 389632"/>
                <a:gd name="connsiteX100" fmla="*/ 781943 w 794444"/>
                <a:gd name="connsiteY100" fmla="*/ 283666 h 389632"/>
                <a:gd name="connsiteX101" fmla="*/ 782538 w 794444"/>
                <a:gd name="connsiteY101" fmla="*/ 282773 h 389632"/>
                <a:gd name="connsiteX102" fmla="*/ 794445 w 794444"/>
                <a:gd name="connsiteY102" fmla="*/ 258068 h 389632"/>
                <a:gd name="connsiteX103" fmla="*/ 788789 w 794444"/>
                <a:gd name="connsiteY103" fmla="*/ 257175 h 389632"/>
                <a:gd name="connsiteX104" fmla="*/ 783729 w 794444"/>
                <a:gd name="connsiteY104" fmla="*/ 254794 h 389632"/>
                <a:gd name="connsiteX105" fmla="*/ 781645 w 794444"/>
                <a:gd name="connsiteY105" fmla="*/ 250627 h 389632"/>
                <a:gd name="connsiteX106" fmla="*/ 781943 w 794444"/>
                <a:gd name="connsiteY106" fmla="*/ 243185 h 389632"/>
                <a:gd name="connsiteX107" fmla="*/ 783729 w 794444"/>
                <a:gd name="connsiteY107" fmla="*/ 236041 h 389632"/>
                <a:gd name="connsiteX108" fmla="*/ 775097 w 794444"/>
                <a:gd name="connsiteY108" fmla="*/ 213420 h 389632"/>
                <a:gd name="connsiteX109" fmla="*/ 775097 w 794444"/>
                <a:gd name="connsiteY109" fmla="*/ 213122 h 389632"/>
                <a:gd name="connsiteX110" fmla="*/ 774799 w 794444"/>
                <a:gd name="connsiteY110" fmla="*/ 212824 h 389632"/>
                <a:gd name="connsiteX111" fmla="*/ 767656 w 794444"/>
                <a:gd name="connsiteY111" fmla="*/ 180975 h 389632"/>
                <a:gd name="connsiteX112" fmla="*/ 755154 w 794444"/>
                <a:gd name="connsiteY112" fmla="*/ 165497 h 389632"/>
                <a:gd name="connsiteX113" fmla="*/ 696218 w 794444"/>
                <a:gd name="connsiteY113" fmla="*/ 164604 h 389632"/>
                <a:gd name="connsiteX114" fmla="*/ 698599 w 794444"/>
                <a:gd name="connsiteY114" fmla="*/ 167283 h 389632"/>
                <a:gd name="connsiteX115" fmla="*/ 678061 w 794444"/>
                <a:gd name="connsiteY115" fmla="*/ 186333 h 389632"/>
                <a:gd name="connsiteX116" fmla="*/ 677466 w 794444"/>
                <a:gd name="connsiteY116" fmla="*/ 186928 h 389632"/>
                <a:gd name="connsiteX117" fmla="*/ 676870 w 794444"/>
                <a:gd name="connsiteY117" fmla="*/ 187226 h 389632"/>
                <a:gd name="connsiteX118" fmla="*/ 646807 w 794444"/>
                <a:gd name="connsiteY118" fmla="*/ 202704 h 389632"/>
                <a:gd name="connsiteX119" fmla="*/ 642342 w 794444"/>
                <a:gd name="connsiteY119" fmla="*/ 205085 h 389632"/>
                <a:gd name="connsiteX120" fmla="*/ 640259 w 794444"/>
                <a:gd name="connsiteY120" fmla="*/ 200620 h 389632"/>
                <a:gd name="connsiteX121" fmla="*/ 630436 w 794444"/>
                <a:gd name="connsiteY121" fmla="*/ 177403 h 389632"/>
                <a:gd name="connsiteX122" fmla="*/ 604540 w 794444"/>
                <a:gd name="connsiteY122" fmla="*/ 168176 h 389632"/>
                <a:gd name="connsiteX123" fmla="*/ 603349 w 794444"/>
                <a:gd name="connsiteY123" fmla="*/ 167878 h 389632"/>
                <a:gd name="connsiteX124" fmla="*/ 602456 w 794444"/>
                <a:gd name="connsiteY124" fmla="*/ 166688 h 389632"/>
                <a:gd name="connsiteX125" fmla="*/ 575370 w 794444"/>
                <a:gd name="connsiteY125" fmla="*/ 133648 h 389632"/>
                <a:gd name="connsiteX126" fmla="*/ 517327 w 794444"/>
                <a:gd name="connsiteY126" fmla="*/ 102989 h 389632"/>
                <a:gd name="connsiteX127" fmla="*/ 472976 w 794444"/>
                <a:gd name="connsiteY127" fmla="*/ 80070 h 389632"/>
                <a:gd name="connsiteX128" fmla="*/ 472380 w 794444"/>
                <a:gd name="connsiteY128" fmla="*/ 79772 h 389632"/>
                <a:gd name="connsiteX129" fmla="*/ 471785 w 794444"/>
                <a:gd name="connsiteY129" fmla="*/ 79474 h 389632"/>
                <a:gd name="connsiteX130" fmla="*/ 429220 w 794444"/>
                <a:gd name="connsiteY130" fmla="*/ 40184 h 389632"/>
                <a:gd name="connsiteX131" fmla="*/ 428625 w 794444"/>
                <a:gd name="connsiteY131" fmla="*/ 39886 h 389632"/>
                <a:gd name="connsiteX132" fmla="*/ 390823 w 794444"/>
                <a:gd name="connsiteY132" fmla="*/ 16966 h 389632"/>
                <a:gd name="connsiteX133" fmla="*/ 377130 w 794444"/>
                <a:gd name="connsiteY133" fmla="*/ 17562 h 389632"/>
                <a:gd name="connsiteX134" fmla="*/ 356890 w 794444"/>
                <a:gd name="connsiteY134" fmla="*/ 19348 h 389632"/>
                <a:gd name="connsiteX135" fmla="*/ 350341 w 794444"/>
                <a:gd name="connsiteY135" fmla="*/ 22324 h 389632"/>
                <a:gd name="connsiteX136" fmla="*/ 339328 w 794444"/>
                <a:gd name="connsiteY136" fmla="*/ 29468 h 389632"/>
                <a:gd name="connsiteX137" fmla="*/ 329208 w 794444"/>
                <a:gd name="connsiteY137" fmla="*/ 37207 h 389632"/>
                <a:gd name="connsiteX138" fmla="*/ 324148 w 794444"/>
                <a:gd name="connsiteY138" fmla="*/ 42267 h 389632"/>
                <a:gd name="connsiteX139" fmla="*/ 317302 w 794444"/>
                <a:gd name="connsiteY139" fmla="*/ 48518 h 389632"/>
                <a:gd name="connsiteX140" fmla="*/ 308074 w 794444"/>
                <a:gd name="connsiteY140" fmla="*/ 52685 h 389632"/>
                <a:gd name="connsiteX141" fmla="*/ 291108 w 794444"/>
                <a:gd name="connsiteY141" fmla="*/ 56555 h 389632"/>
                <a:gd name="connsiteX142" fmla="*/ 280690 w 794444"/>
                <a:gd name="connsiteY142" fmla="*/ 52090 h 389632"/>
                <a:gd name="connsiteX143" fmla="*/ 274141 w 794444"/>
                <a:gd name="connsiteY143" fmla="*/ 49411 h 389632"/>
                <a:gd name="connsiteX144" fmla="*/ 262830 w 794444"/>
                <a:gd name="connsiteY144" fmla="*/ 47030 h 389632"/>
                <a:gd name="connsiteX145" fmla="*/ 248841 w 794444"/>
                <a:gd name="connsiteY145" fmla="*/ 41970 h 389632"/>
                <a:gd name="connsiteX146" fmla="*/ 231874 w 794444"/>
                <a:gd name="connsiteY146" fmla="*/ 34826 h 389632"/>
                <a:gd name="connsiteX147" fmla="*/ 208062 w 794444"/>
                <a:gd name="connsiteY147" fmla="*/ 27087 h 389632"/>
                <a:gd name="connsiteX148" fmla="*/ 189607 w 794444"/>
                <a:gd name="connsiteY148" fmla="*/ 21729 h 389632"/>
                <a:gd name="connsiteX149" fmla="*/ 177998 w 794444"/>
                <a:gd name="connsiteY149" fmla="*/ 19348 h 389632"/>
                <a:gd name="connsiteX150" fmla="*/ 166688 w 794444"/>
                <a:gd name="connsiteY150" fmla="*/ 16371 h 389632"/>
                <a:gd name="connsiteX151" fmla="*/ 154484 w 794444"/>
                <a:gd name="connsiteY151" fmla="*/ 10418 h 389632"/>
                <a:gd name="connsiteX152" fmla="*/ 136922 w 794444"/>
                <a:gd name="connsiteY152" fmla="*/ 0 h 38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794444" h="389632">
                  <a:moveTo>
                    <a:pt x="136922" y="0"/>
                  </a:moveTo>
                  <a:lnTo>
                    <a:pt x="126206" y="18455"/>
                  </a:lnTo>
                  <a:lnTo>
                    <a:pt x="116384" y="48518"/>
                  </a:lnTo>
                  <a:lnTo>
                    <a:pt x="108049" y="77391"/>
                  </a:lnTo>
                  <a:lnTo>
                    <a:pt x="107752" y="77986"/>
                  </a:lnTo>
                  <a:lnTo>
                    <a:pt x="107454" y="78879"/>
                  </a:lnTo>
                  <a:lnTo>
                    <a:pt x="82153" y="113705"/>
                  </a:lnTo>
                  <a:lnTo>
                    <a:pt x="80665" y="115491"/>
                  </a:lnTo>
                  <a:lnTo>
                    <a:pt x="78581" y="115491"/>
                  </a:lnTo>
                  <a:lnTo>
                    <a:pt x="38695" y="118765"/>
                  </a:lnTo>
                  <a:cubicBezTo>
                    <a:pt x="38173" y="121208"/>
                    <a:pt x="37419" y="125812"/>
                    <a:pt x="35421" y="133052"/>
                  </a:cubicBezTo>
                  <a:cubicBezTo>
                    <a:pt x="34192" y="137510"/>
                    <a:pt x="32750" y="141938"/>
                    <a:pt x="31254" y="145554"/>
                  </a:cubicBezTo>
                  <a:cubicBezTo>
                    <a:pt x="30506" y="147362"/>
                    <a:pt x="29867" y="149172"/>
                    <a:pt x="28873" y="150614"/>
                  </a:cubicBezTo>
                  <a:cubicBezTo>
                    <a:pt x="27878" y="152056"/>
                    <a:pt x="26398" y="154186"/>
                    <a:pt x="22920" y="154186"/>
                  </a:cubicBezTo>
                  <a:cubicBezTo>
                    <a:pt x="23304" y="154186"/>
                    <a:pt x="20766" y="154455"/>
                    <a:pt x="18157" y="155377"/>
                  </a:cubicBezTo>
                  <a:cubicBezTo>
                    <a:pt x="15548" y="156299"/>
                    <a:pt x="12493" y="157762"/>
                    <a:pt x="9525" y="159246"/>
                  </a:cubicBezTo>
                  <a:cubicBezTo>
                    <a:pt x="6557" y="160730"/>
                    <a:pt x="3585" y="162293"/>
                    <a:pt x="1786" y="163711"/>
                  </a:cubicBezTo>
                  <a:cubicBezTo>
                    <a:pt x="437" y="164775"/>
                    <a:pt x="81" y="165707"/>
                    <a:pt x="0" y="165497"/>
                  </a:cubicBezTo>
                  <a:cubicBezTo>
                    <a:pt x="0" y="171023"/>
                    <a:pt x="0" y="181553"/>
                    <a:pt x="0" y="184249"/>
                  </a:cubicBezTo>
                  <a:lnTo>
                    <a:pt x="30956" y="206573"/>
                  </a:lnTo>
                  <a:lnTo>
                    <a:pt x="31552" y="206871"/>
                  </a:lnTo>
                  <a:lnTo>
                    <a:pt x="94059" y="227707"/>
                  </a:lnTo>
                  <a:lnTo>
                    <a:pt x="155972" y="236041"/>
                  </a:lnTo>
                  <a:lnTo>
                    <a:pt x="159544" y="236339"/>
                  </a:lnTo>
                  <a:lnTo>
                    <a:pt x="159841" y="239911"/>
                  </a:lnTo>
                  <a:lnTo>
                    <a:pt x="164604" y="273844"/>
                  </a:lnTo>
                  <a:lnTo>
                    <a:pt x="164902" y="274737"/>
                  </a:lnTo>
                  <a:lnTo>
                    <a:pt x="164604" y="275927"/>
                  </a:lnTo>
                  <a:lnTo>
                    <a:pt x="156567" y="298549"/>
                  </a:lnTo>
                  <a:lnTo>
                    <a:pt x="161627" y="322064"/>
                  </a:lnTo>
                  <a:lnTo>
                    <a:pt x="171450" y="324743"/>
                  </a:lnTo>
                  <a:lnTo>
                    <a:pt x="186630" y="317004"/>
                  </a:lnTo>
                  <a:lnTo>
                    <a:pt x="187821" y="316409"/>
                  </a:lnTo>
                  <a:lnTo>
                    <a:pt x="189012" y="316409"/>
                  </a:lnTo>
                  <a:lnTo>
                    <a:pt x="221456" y="316409"/>
                  </a:lnTo>
                  <a:lnTo>
                    <a:pt x="223540" y="316409"/>
                  </a:lnTo>
                  <a:lnTo>
                    <a:pt x="225028" y="318492"/>
                  </a:lnTo>
                  <a:lnTo>
                    <a:pt x="243185" y="341114"/>
                  </a:lnTo>
                  <a:lnTo>
                    <a:pt x="244673" y="342900"/>
                  </a:lnTo>
                  <a:lnTo>
                    <a:pt x="244078" y="345281"/>
                  </a:lnTo>
                  <a:lnTo>
                    <a:pt x="240506" y="360759"/>
                  </a:lnTo>
                  <a:lnTo>
                    <a:pt x="236041" y="359866"/>
                  </a:lnTo>
                  <a:cubicBezTo>
                    <a:pt x="237830" y="360925"/>
                    <a:pt x="240080" y="361117"/>
                    <a:pt x="241697" y="362248"/>
                  </a:cubicBezTo>
                  <a:cubicBezTo>
                    <a:pt x="245984" y="365245"/>
                    <a:pt x="249436" y="368201"/>
                    <a:pt x="249436" y="368201"/>
                  </a:cubicBezTo>
                  <a:lnTo>
                    <a:pt x="249138" y="368796"/>
                  </a:lnTo>
                  <a:lnTo>
                    <a:pt x="250031" y="369391"/>
                  </a:lnTo>
                  <a:lnTo>
                    <a:pt x="264616" y="380107"/>
                  </a:lnTo>
                  <a:lnTo>
                    <a:pt x="265212" y="380405"/>
                  </a:lnTo>
                  <a:cubicBezTo>
                    <a:pt x="265731" y="380675"/>
                    <a:pt x="269736" y="382814"/>
                    <a:pt x="274737" y="385167"/>
                  </a:cubicBezTo>
                  <a:cubicBezTo>
                    <a:pt x="277393" y="386417"/>
                    <a:pt x="280209" y="387550"/>
                    <a:pt x="282476" y="388441"/>
                  </a:cubicBezTo>
                  <a:cubicBezTo>
                    <a:pt x="284743" y="389333"/>
                    <a:pt x="287187" y="389632"/>
                    <a:pt x="286345" y="389632"/>
                  </a:cubicBezTo>
                  <a:cubicBezTo>
                    <a:pt x="290421" y="389632"/>
                    <a:pt x="299249" y="389632"/>
                    <a:pt x="300038" y="389632"/>
                  </a:cubicBezTo>
                  <a:lnTo>
                    <a:pt x="315218" y="383977"/>
                  </a:lnTo>
                  <a:lnTo>
                    <a:pt x="315516" y="383977"/>
                  </a:lnTo>
                  <a:lnTo>
                    <a:pt x="316111" y="383977"/>
                  </a:lnTo>
                  <a:cubicBezTo>
                    <a:pt x="316111" y="383977"/>
                    <a:pt x="326373" y="382110"/>
                    <a:pt x="337245" y="380405"/>
                  </a:cubicBezTo>
                  <a:cubicBezTo>
                    <a:pt x="342680" y="379552"/>
                    <a:pt x="348133" y="378668"/>
                    <a:pt x="352723" y="378023"/>
                  </a:cubicBezTo>
                  <a:cubicBezTo>
                    <a:pt x="357313" y="377379"/>
                    <a:pt x="360509" y="376833"/>
                    <a:pt x="362843" y="376833"/>
                  </a:cubicBezTo>
                  <a:cubicBezTo>
                    <a:pt x="365706" y="376833"/>
                    <a:pt x="368153" y="377639"/>
                    <a:pt x="372070" y="378619"/>
                  </a:cubicBezTo>
                  <a:cubicBezTo>
                    <a:pt x="375988" y="379598"/>
                    <a:pt x="380674" y="380907"/>
                    <a:pt x="385167" y="382191"/>
                  </a:cubicBezTo>
                  <a:cubicBezTo>
                    <a:pt x="394154" y="384759"/>
                    <a:pt x="402431" y="387251"/>
                    <a:pt x="402431" y="387251"/>
                  </a:cubicBezTo>
                  <a:cubicBezTo>
                    <a:pt x="404152" y="387321"/>
                    <a:pt x="422185" y="388144"/>
                    <a:pt x="427434" y="388144"/>
                  </a:cubicBezTo>
                  <a:cubicBezTo>
                    <a:pt x="433060" y="388144"/>
                    <a:pt x="455484" y="388144"/>
                    <a:pt x="458093" y="388144"/>
                  </a:cubicBezTo>
                  <a:cubicBezTo>
                    <a:pt x="458991" y="387433"/>
                    <a:pt x="461323" y="385376"/>
                    <a:pt x="465237" y="382191"/>
                  </a:cubicBezTo>
                  <a:cubicBezTo>
                    <a:pt x="469776" y="378496"/>
                    <a:pt x="475168" y="374045"/>
                    <a:pt x="476845" y="372368"/>
                  </a:cubicBezTo>
                  <a:cubicBezTo>
                    <a:pt x="477849" y="371365"/>
                    <a:pt x="482190" y="365191"/>
                    <a:pt x="486370" y="358973"/>
                  </a:cubicBezTo>
                  <a:cubicBezTo>
                    <a:pt x="490551" y="352756"/>
                    <a:pt x="494784" y="346142"/>
                    <a:pt x="499170" y="342305"/>
                  </a:cubicBezTo>
                  <a:cubicBezTo>
                    <a:pt x="501630" y="340151"/>
                    <a:pt x="505130" y="334830"/>
                    <a:pt x="508099" y="329505"/>
                  </a:cubicBezTo>
                  <a:cubicBezTo>
                    <a:pt x="511069" y="324181"/>
                    <a:pt x="513734" y="318937"/>
                    <a:pt x="514945" y="316111"/>
                  </a:cubicBezTo>
                  <a:cubicBezTo>
                    <a:pt x="516214" y="313151"/>
                    <a:pt x="518158" y="311026"/>
                    <a:pt x="520601" y="308670"/>
                  </a:cubicBezTo>
                  <a:cubicBezTo>
                    <a:pt x="523044" y="306313"/>
                    <a:pt x="525859" y="304057"/>
                    <a:pt x="528638" y="301823"/>
                  </a:cubicBezTo>
                  <a:cubicBezTo>
                    <a:pt x="534194" y="297356"/>
                    <a:pt x="539353" y="293787"/>
                    <a:pt x="539353" y="293787"/>
                  </a:cubicBezTo>
                  <a:lnTo>
                    <a:pt x="539948" y="293191"/>
                  </a:lnTo>
                  <a:lnTo>
                    <a:pt x="540544" y="293191"/>
                  </a:lnTo>
                  <a:lnTo>
                    <a:pt x="563463" y="283666"/>
                  </a:lnTo>
                  <a:lnTo>
                    <a:pt x="564059" y="283666"/>
                  </a:lnTo>
                  <a:lnTo>
                    <a:pt x="564654" y="283369"/>
                  </a:lnTo>
                  <a:lnTo>
                    <a:pt x="611386" y="277416"/>
                  </a:lnTo>
                  <a:lnTo>
                    <a:pt x="612279" y="277416"/>
                  </a:lnTo>
                  <a:lnTo>
                    <a:pt x="613470" y="277713"/>
                  </a:lnTo>
                  <a:lnTo>
                    <a:pt x="635496" y="284559"/>
                  </a:lnTo>
                  <a:lnTo>
                    <a:pt x="636389" y="284857"/>
                  </a:lnTo>
                  <a:lnTo>
                    <a:pt x="636984" y="285452"/>
                  </a:lnTo>
                  <a:cubicBezTo>
                    <a:pt x="636984" y="285452"/>
                    <a:pt x="643338" y="290226"/>
                    <a:pt x="650677" y="295573"/>
                  </a:cubicBezTo>
                  <a:cubicBezTo>
                    <a:pt x="654346" y="298246"/>
                    <a:pt x="658244" y="301129"/>
                    <a:pt x="661690" y="303312"/>
                  </a:cubicBezTo>
                  <a:cubicBezTo>
                    <a:pt x="665136" y="305494"/>
                    <a:pt x="668349" y="307155"/>
                    <a:pt x="669429" y="307479"/>
                  </a:cubicBezTo>
                  <a:cubicBezTo>
                    <a:pt x="674379" y="308964"/>
                    <a:pt x="677535" y="311349"/>
                    <a:pt x="679252" y="312837"/>
                  </a:cubicBezTo>
                  <a:cubicBezTo>
                    <a:pt x="680110" y="313581"/>
                    <a:pt x="680592" y="313938"/>
                    <a:pt x="680740" y="314027"/>
                  </a:cubicBezTo>
                  <a:cubicBezTo>
                    <a:pt x="683232" y="314027"/>
                    <a:pt x="685003" y="314740"/>
                    <a:pt x="687288" y="315516"/>
                  </a:cubicBezTo>
                  <a:cubicBezTo>
                    <a:pt x="689574" y="316292"/>
                    <a:pt x="692086" y="317212"/>
                    <a:pt x="694432" y="318195"/>
                  </a:cubicBezTo>
                  <a:cubicBezTo>
                    <a:pt x="698993" y="320104"/>
                    <a:pt x="702842" y="321959"/>
                    <a:pt x="703064" y="322064"/>
                  </a:cubicBezTo>
                  <a:lnTo>
                    <a:pt x="703362" y="322064"/>
                  </a:lnTo>
                  <a:lnTo>
                    <a:pt x="732532" y="325934"/>
                  </a:lnTo>
                  <a:lnTo>
                    <a:pt x="733127" y="325934"/>
                  </a:lnTo>
                  <a:lnTo>
                    <a:pt x="733425" y="326231"/>
                  </a:lnTo>
                  <a:lnTo>
                    <a:pt x="750987" y="332780"/>
                  </a:lnTo>
                  <a:lnTo>
                    <a:pt x="761107" y="322957"/>
                  </a:lnTo>
                  <a:lnTo>
                    <a:pt x="770930" y="299145"/>
                  </a:lnTo>
                  <a:lnTo>
                    <a:pt x="771227" y="298549"/>
                  </a:lnTo>
                  <a:lnTo>
                    <a:pt x="771525" y="298252"/>
                  </a:lnTo>
                  <a:lnTo>
                    <a:pt x="781943" y="283666"/>
                  </a:lnTo>
                  <a:lnTo>
                    <a:pt x="782538" y="282773"/>
                  </a:lnTo>
                  <a:lnTo>
                    <a:pt x="794445" y="258068"/>
                  </a:lnTo>
                  <a:cubicBezTo>
                    <a:pt x="792088" y="257774"/>
                    <a:pt x="789086" y="257175"/>
                    <a:pt x="788789" y="257175"/>
                  </a:cubicBezTo>
                  <a:cubicBezTo>
                    <a:pt x="786911" y="257175"/>
                    <a:pt x="784965" y="256206"/>
                    <a:pt x="783729" y="254794"/>
                  </a:cubicBezTo>
                  <a:cubicBezTo>
                    <a:pt x="782493" y="253381"/>
                    <a:pt x="781878" y="251955"/>
                    <a:pt x="781645" y="250627"/>
                  </a:cubicBezTo>
                  <a:cubicBezTo>
                    <a:pt x="781180" y="247970"/>
                    <a:pt x="781524" y="245577"/>
                    <a:pt x="781943" y="243185"/>
                  </a:cubicBezTo>
                  <a:cubicBezTo>
                    <a:pt x="782589" y="239489"/>
                    <a:pt x="783263" y="237447"/>
                    <a:pt x="783729" y="236041"/>
                  </a:cubicBezTo>
                  <a:lnTo>
                    <a:pt x="775097" y="213420"/>
                  </a:lnTo>
                  <a:lnTo>
                    <a:pt x="775097" y="213122"/>
                  </a:lnTo>
                  <a:lnTo>
                    <a:pt x="774799" y="212824"/>
                  </a:lnTo>
                  <a:lnTo>
                    <a:pt x="767656" y="180975"/>
                  </a:lnTo>
                  <a:lnTo>
                    <a:pt x="755154" y="165497"/>
                  </a:lnTo>
                  <a:lnTo>
                    <a:pt x="696218" y="164604"/>
                  </a:lnTo>
                  <a:lnTo>
                    <a:pt x="698599" y="167283"/>
                  </a:lnTo>
                  <a:lnTo>
                    <a:pt x="678061" y="186333"/>
                  </a:lnTo>
                  <a:lnTo>
                    <a:pt x="677466" y="186928"/>
                  </a:lnTo>
                  <a:lnTo>
                    <a:pt x="676870" y="187226"/>
                  </a:lnTo>
                  <a:lnTo>
                    <a:pt x="646807" y="202704"/>
                  </a:lnTo>
                  <a:lnTo>
                    <a:pt x="642342" y="205085"/>
                  </a:lnTo>
                  <a:lnTo>
                    <a:pt x="640259" y="200620"/>
                  </a:lnTo>
                  <a:lnTo>
                    <a:pt x="630436" y="177403"/>
                  </a:lnTo>
                  <a:lnTo>
                    <a:pt x="604540" y="168176"/>
                  </a:lnTo>
                  <a:lnTo>
                    <a:pt x="603349" y="167878"/>
                  </a:lnTo>
                  <a:lnTo>
                    <a:pt x="602456" y="166688"/>
                  </a:lnTo>
                  <a:lnTo>
                    <a:pt x="575370" y="133648"/>
                  </a:lnTo>
                  <a:lnTo>
                    <a:pt x="517327" y="102989"/>
                  </a:lnTo>
                  <a:lnTo>
                    <a:pt x="472976" y="80070"/>
                  </a:lnTo>
                  <a:lnTo>
                    <a:pt x="472380" y="79772"/>
                  </a:lnTo>
                  <a:lnTo>
                    <a:pt x="471785" y="79474"/>
                  </a:lnTo>
                  <a:lnTo>
                    <a:pt x="429220" y="40184"/>
                  </a:lnTo>
                  <a:lnTo>
                    <a:pt x="428625" y="39886"/>
                  </a:lnTo>
                  <a:lnTo>
                    <a:pt x="390823" y="16966"/>
                  </a:lnTo>
                  <a:cubicBezTo>
                    <a:pt x="389608" y="17018"/>
                    <a:pt x="384419" y="17157"/>
                    <a:pt x="377130" y="17562"/>
                  </a:cubicBezTo>
                  <a:cubicBezTo>
                    <a:pt x="369051" y="18011"/>
                    <a:pt x="359736" y="18873"/>
                    <a:pt x="356890" y="19348"/>
                  </a:cubicBezTo>
                  <a:cubicBezTo>
                    <a:pt x="356546" y="19405"/>
                    <a:pt x="353591" y="20478"/>
                    <a:pt x="350341" y="22324"/>
                  </a:cubicBezTo>
                  <a:cubicBezTo>
                    <a:pt x="347092" y="24171"/>
                    <a:pt x="343058" y="26835"/>
                    <a:pt x="339328" y="29468"/>
                  </a:cubicBezTo>
                  <a:cubicBezTo>
                    <a:pt x="335598" y="32101"/>
                    <a:pt x="332044" y="34781"/>
                    <a:pt x="329208" y="37207"/>
                  </a:cubicBezTo>
                  <a:cubicBezTo>
                    <a:pt x="326372" y="39633"/>
                    <a:pt x="324329" y="41965"/>
                    <a:pt x="324148" y="42267"/>
                  </a:cubicBezTo>
                  <a:cubicBezTo>
                    <a:pt x="322465" y="45072"/>
                    <a:pt x="320048" y="46909"/>
                    <a:pt x="317302" y="48518"/>
                  </a:cubicBezTo>
                  <a:cubicBezTo>
                    <a:pt x="314555" y="50127"/>
                    <a:pt x="311268" y="51487"/>
                    <a:pt x="308074" y="52685"/>
                  </a:cubicBezTo>
                  <a:cubicBezTo>
                    <a:pt x="301686" y="55081"/>
                    <a:pt x="295702" y="56555"/>
                    <a:pt x="291108" y="56555"/>
                  </a:cubicBezTo>
                  <a:cubicBezTo>
                    <a:pt x="286196" y="56555"/>
                    <a:pt x="282943" y="53780"/>
                    <a:pt x="280690" y="52090"/>
                  </a:cubicBezTo>
                  <a:cubicBezTo>
                    <a:pt x="278437" y="50400"/>
                    <a:pt x="276990" y="49411"/>
                    <a:pt x="274141" y="49411"/>
                  </a:cubicBezTo>
                  <a:cubicBezTo>
                    <a:pt x="270676" y="49411"/>
                    <a:pt x="267223" y="48435"/>
                    <a:pt x="262830" y="47030"/>
                  </a:cubicBezTo>
                  <a:cubicBezTo>
                    <a:pt x="258438" y="45624"/>
                    <a:pt x="253484" y="43796"/>
                    <a:pt x="248841" y="41970"/>
                  </a:cubicBezTo>
                  <a:cubicBezTo>
                    <a:pt x="239748" y="38392"/>
                    <a:pt x="232205" y="34973"/>
                    <a:pt x="231874" y="34826"/>
                  </a:cubicBezTo>
                  <a:cubicBezTo>
                    <a:pt x="231874" y="34826"/>
                    <a:pt x="220609" y="30970"/>
                    <a:pt x="208062" y="27087"/>
                  </a:cubicBezTo>
                  <a:cubicBezTo>
                    <a:pt x="201788" y="25145"/>
                    <a:pt x="195125" y="23164"/>
                    <a:pt x="189607" y="21729"/>
                  </a:cubicBezTo>
                  <a:cubicBezTo>
                    <a:pt x="184089" y="20294"/>
                    <a:pt x="179114" y="19348"/>
                    <a:pt x="177998" y="19348"/>
                  </a:cubicBezTo>
                  <a:cubicBezTo>
                    <a:pt x="174303" y="19348"/>
                    <a:pt x="170649" y="18000"/>
                    <a:pt x="166688" y="16371"/>
                  </a:cubicBezTo>
                  <a:cubicBezTo>
                    <a:pt x="162726" y="14742"/>
                    <a:pt x="158561" y="12649"/>
                    <a:pt x="154484" y="10418"/>
                  </a:cubicBezTo>
                  <a:cubicBezTo>
                    <a:pt x="146735" y="6178"/>
                    <a:pt x="140041" y="1898"/>
                    <a:pt x="1369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6" name="Serbest Form: Şekil 619">
              <a:extLst>
                <a:ext uri="{FF2B5EF4-FFF2-40B4-BE49-F238E27FC236}">
                  <a16:creationId xmlns:a16="http://schemas.microsoft.com/office/drawing/2014/main" id="{88F5EF39-B6D5-F801-E5C7-2B30F80CF3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76317" y="3962697"/>
              <a:ext cx="841771" cy="1154906"/>
            </a:xfrm>
            <a:custGeom>
              <a:avLst/>
              <a:gdLst>
                <a:gd name="connsiteX0" fmla="*/ 743248 w 841771"/>
                <a:gd name="connsiteY0" fmla="*/ 0 h 1154906"/>
                <a:gd name="connsiteX1" fmla="*/ 735509 w 841771"/>
                <a:gd name="connsiteY1" fmla="*/ 5655 h 1154906"/>
                <a:gd name="connsiteX2" fmla="*/ 726281 w 841771"/>
                <a:gd name="connsiteY2" fmla="*/ 17859 h 1154906"/>
                <a:gd name="connsiteX3" fmla="*/ 706636 w 841771"/>
                <a:gd name="connsiteY3" fmla="*/ 29468 h 1154906"/>
                <a:gd name="connsiteX4" fmla="*/ 696516 w 841771"/>
                <a:gd name="connsiteY4" fmla="*/ 34826 h 1154906"/>
                <a:gd name="connsiteX5" fmla="*/ 691753 w 841771"/>
                <a:gd name="connsiteY5" fmla="*/ 37802 h 1154906"/>
                <a:gd name="connsiteX6" fmla="*/ 688181 w 841771"/>
                <a:gd name="connsiteY6" fmla="*/ 44053 h 1154906"/>
                <a:gd name="connsiteX7" fmla="*/ 682823 w 841771"/>
                <a:gd name="connsiteY7" fmla="*/ 54471 h 1154906"/>
                <a:gd name="connsiteX8" fmla="*/ 671215 w 841771"/>
                <a:gd name="connsiteY8" fmla="*/ 74116 h 1154906"/>
                <a:gd name="connsiteX9" fmla="*/ 651272 w 841771"/>
                <a:gd name="connsiteY9" fmla="*/ 102394 h 1154906"/>
                <a:gd name="connsiteX10" fmla="*/ 645319 w 841771"/>
                <a:gd name="connsiteY10" fmla="*/ 113407 h 1154906"/>
                <a:gd name="connsiteX11" fmla="*/ 641449 w 841771"/>
                <a:gd name="connsiteY11" fmla="*/ 126504 h 1154906"/>
                <a:gd name="connsiteX12" fmla="*/ 630138 w 841771"/>
                <a:gd name="connsiteY12" fmla="*/ 148530 h 1154906"/>
                <a:gd name="connsiteX13" fmla="*/ 624185 w 841771"/>
                <a:gd name="connsiteY13" fmla="*/ 162223 h 1154906"/>
                <a:gd name="connsiteX14" fmla="*/ 621804 w 841771"/>
                <a:gd name="connsiteY14" fmla="*/ 169664 h 1154906"/>
                <a:gd name="connsiteX15" fmla="*/ 619125 w 841771"/>
                <a:gd name="connsiteY15" fmla="*/ 175915 h 1154906"/>
                <a:gd name="connsiteX16" fmla="*/ 614660 w 841771"/>
                <a:gd name="connsiteY16" fmla="*/ 180082 h 1154906"/>
                <a:gd name="connsiteX17" fmla="*/ 602456 w 841771"/>
                <a:gd name="connsiteY17" fmla="*/ 187523 h 1154906"/>
                <a:gd name="connsiteX18" fmla="*/ 585788 w 841771"/>
                <a:gd name="connsiteY18" fmla="*/ 195560 h 1154906"/>
                <a:gd name="connsiteX19" fmla="*/ 585192 w 841771"/>
                <a:gd name="connsiteY19" fmla="*/ 195858 h 1154906"/>
                <a:gd name="connsiteX20" fmla="*/ 558106 w 841771"/>
                <a:gd name="connsiteY20" fmla="*/ 212229 h 1154906"/>
                <a:gd name="connsiteX21" fmla="*/ 558106 w 841771"/>
                <a:gd name="connsiteY21" fmla="*/ 212527 h 1154906"/>
                <a:gd name="connsiteX22" fmla="*/ 557808 w 841771"/>
                <a:gd name="connsiteY22" fmla="*/ 212527 h 1154906"/>
                <a:gd name="connsiteX23" fmla="*/ 530423 w 841771"/>
                <a:gd name="connsiteY23" fmla="*/ 226814 h 1154906"/>
                <a:gd name="connsiteX24" fmla="*/ 490538 w 841771"/>
                <a:gd name="connsiteY24" fmla="*/ 249734 h 1154906"/>
                <a:gd name="connsiteX25" fmla="*/ 490240 w 841771"/>
                <a:gd name="connsiteY25" fmla="*/ 249734 h 1154906"/>
                <a:gd name="connsiteX26" fmla="*/ 489942 w 841771"/>
                <a:gd name="connsiteY26" fmla="*/ 250031 h 1154906"/>
                <a:gd name="connsiteX27" fmla="*/ 461665 w 841771"/>
                <a:gd name="connsiteY27" fmla="*/ 260449 h 1154906"/>
                <a:gd name="connsiteX28" fmla="*/ 461070 w 841771"/>
                <a:gd name="connsiteY28" fmla="*/ 260747 h 1154906"/>
                <a:gd name="connsiteX29" fmla="*/ 432197 w 841771"/>
                <a:gd name="connsiteY29" fmla="*/ 277416 h 1154906"/>
                <a:gd name="connsiteX30" fmla="*/ 428030 w 841771"/>
                <a:gd name="connsiteY30" fmla="*/ 293489 h 1154906"/>
                <a:gd name="connsiteX31" fmla="*/ 428030 w 841771"/>
                <a:gd name="connsiteY31" fmla="*/ 293787 h 1154906"/>
                <a:gd name="connsiteX32" fmla="*/ 429220 w 841771"/>
                <a:gd name="connsiteY32" fmla="*/ 306288 h 1154906"/>
                <a:gd name="connsiteX33" fmla="*/ 429220 w 841771"/>
                <a:gd name="connsiteY33" fmla="*/ 306586 h 1154906"/>
                <a:gd name="connsiteX34" fmla="*/ 433983 w 841771"/>
                <a:gd name="connsiteY34" fmla="*/ 321171 h 1154906"/>
                <a:gd name="connsiteX35" fmla="*/ 433983 w 841771"/>
                <a:gd name="connsiteY35" fmla="*/ 321766 h 1154906"/>
                <a:gd name="connsiteX36" fmla="*/ 433983 w 841771"/>
                <a:gd name="connsiteY36" fmla="*/ 322362 h 1154906"/>
                <a:gd name="connsiteX37" fmla="*/ 435173 w 841771"/>
                <a:gd name="connsiteY37" fmla="*/ 348853 h 1154906"/>
                <a:gd name="connsiteX38" fmla="*/ 435471 w 841771"/>
                <a:gd name="connsiteY38" fmla="*/ 362843 h 1154906"/>
                <a:gd name="connsiteX39" fmla="*/ 435769 w 841771"/>
                <a:gd name="connsiteY39" fmla="*/ 372963 h 1154906"/>
                <a:gd name="connsiteX40" fmla="*/ 436364 w 841771"/>
                <a:gd name="connsiteY40" fmla="*/ 379214 h 1154906"/>
                <a:gd name="connsiteX41" fmla="*/ 435471 w 841771"/>
                <a:gd name="connsiteY41" fmla="*/ 386953 h 1154906"/>
                <a:gd name="connsiteX42" fmla="*/ 432197 w 841771"/>
                <a:gd name="connsiteY42" fmla="*/ 393799 h 1154906"/>
                <a:gd name="connsiteX43" fmla="*/ 427137 w 841771"/>
                <a:gd name="connsiteY43" fmla="*/ 402134 h 1154906"/>
                <a:gd name="connsiteX44" fmla="*/ 427137 w 841771"/>
                <a:gd name="connsiteY44" fmla="*/ 402431 h 1154906"/>
                <a:gd name="connsiteX45" fmla="*/ 426541 w 841771"/>
                <a:gd name="connsiteY45" fmla="*/ 402729 h 1154906"/>
                <a:gd name="connsiteX46" fmla="*/ 418802 w 841771"/>
                <a:gd name="connsiteY46" fmla="*/ 409873 h 1154906"/>
                <a:gd name="connsiteX47" fmla="*/ 402729 w 841771"/>
                <a:gd name="connsiteY47" fmla="*/ 417612 h 1154906"/>
                <a:gd name="connsiteX48" fmla="*/ 388441 w 841771"/>
                <a:gd name="connsiteY48" fmla="*/ 413445 h 1154906"/>
                <a:gd name="connsiteX49" fmla="*/ 382786 w 841771"/>
                <a:gd name="connsiteY49" fmla="*/ 410170 h 1154906"/>
                <a:gd name="connsiteX50" fmla="*/ 382191 w 841771"/>
                <a:gd name="connsiteY50" fmla="*/ 410170 h 1154906"/>
                <a:gd name="connsiteX51" fmla="*/ 368796 w 841771"/>
                <a:gd name="connsiteY51" fmla="*/ 407491 h 1154906"/>
                <a:gd name="connsiteX52" fmla="*/ 358080 w 841771"/>
                <a:gd name="connsiteY52" fmla="*/ 405110 h 1154906"/>
                <a:gd name="connsiteX53" fmla="*/ 350341 w 841771"/>
                <a:gd name="connsiteY53" fmla="*/ 402431 h 1154906"/>
                <a:gd name="connsiteX54" fmla="*/ 344686 w 841771"/>
                <a:gd name="connsiteY54" fmla="*/ 401241 h 1154906"/>
                <a:gd name="connsiteX55" fmla="*/ 333970 w 841771"/>
                <a:gd name="connsiteY55" fmla="*/ 400050 h 1154906"/>
                <a:gd name="connsiteX56" fmla="*/ 312539 w 841771"/>
                <a:gd name="connsiteY56" fmla="*/ 396776 h 1154906"/>
                <a:gd name="connsiteX57" fmla="*/ 281285 w 841771"/>
                <a:gd name="connsiteY57" fmla="*/ 390823 h 1154906"/>
                <a:gd name="connsiteX58" fmla="*/ 281285 w 841771"/>
                <a:gd name="connsiteY58" fmla="*/ 391120 h 1154906"/>
                <a:gd name="connsiteX59" fmla="*/ 243185 w 841771"/>
                <a:gd name="connsiteY59" fmla="*/ 391120 h 1154906"/>
                <a:gd name="connsiteX60" fmla="*/ 239911 w 841771"/>
                <a:gd name="connsiteY60" fmla="*/ 396478 h 1154906"/>
                <a:gd name="connsiteX61" fmla="*/ 230386 w 841771"/>
                <a:gd name="connsiteY61" fmla="*/ 405110 h 1154906"/>
                <a:gd name="connsiteX62" fmla="*/ 215503 w 841771"/>
                <a:gd name="connsiteY62" fmla="*/ 414040 h 1154906"/>
                <a:gd name="connsiteX63" fmla="*/ 204788 w 841771"/>
                <a:gd name="connsiteY63" fmla="*/ 421481 h 1154906"/>
                <a:gd name="connsiteX64" fmla="*/ 204192 w 841771"/>
                <a:gd name="connsiteY64" fmla="*/ 421779 h 1154906"/>
                <a:gd name="connsiteX65" fmla="*/ 203597 w 841771"/>
                <a:gd name="connsiteY65" fmla="*/ 422077 h 1154906"/>
                <a:gd name="connsiteX66" fmla="*/ 174129 w 841771"/>
                <a:gd name="connsiteY66" fmla="*/ 431304 h 1154906"/>
                <a:gd name="connsiteX67" fmla="*/ 173534 w 841771"/>
                <a:gd name="connsiteY67" fmla="*/ 431602 h 1154906"/>
                <a:gd name="connsiteX68" fmla="*/ 146447 w 841771"/>
                <a:gd name="connsiteY68" fmla="*/ 444698 h 1154906"/>
                <a:gd name="connsiteX69" fmla="*/ 145256 w 841771"/>
                <a:gd name="connsiteY69" fmla="*/ 444996 h 1154906"/>
                <a:gd name="connsiteX70" fmla="*/ 144363 w 841771"/>
                <a:gd name="connsiteY70" fmla="*/ 444996 h 1154906"/>
                <a:gd name="connsiteX71" fmla="*/ 102394 w 841771"/>
                <a:gd name="connsiteY71" fmla="*/ 444996 h 1154906"/>
                <a:gd name="connsiteX72" fmla="*/ 76498 w 841771"/>
                <a:gd name="connsiteY72" fmla="*/ 446484 h 1154906"/>
                <a:gd name="connsiteX73" fmla="*/ 65782 w 841771"/>
                <a:gd name="connsiteY73" fmla="*/ 458093 h 1154906"/>
                <a:gd name="connsiteX74" fmla="*/ 60127 w 841771"/>
                <a:gd name="connsiteY74" fmla="*/ 481608 h 1154906"/>
                <a:gd name="connsiteX75" fmla="*/ 60127 w 841771"/>
                <a:gd name="connsiteY75" fmla="*/ 481905 h 1154906"/>
                <a:gd name="connsiteX76" fmla="*/ 62210 w 841771"/>
                <a:gd name="connsiteY76" fmla="*/ 498872 h 1154906"/>
                <a:gd name="connsiteX77" fmla="*/ 63698 w 841771"/>
                <a:gd name="connsiteY77" fmla="*/ 523875 h 1154906"/>
                <a:gd name="connsiteX78" fmla="*/ 61317 w 841771"/>
                <a:gd name="connsiteY78" fmla="*/ 563166 h 1154906"/>
                <a:gd name="connsiteX79" fmla="*/ 61317 w 841771"/>
                <a:gd name="connsiteY79" fmla="*/ 564059 h 1154906"/>
                <a:gd name="connsiteX80" fmla="*/ 61020 w 841771"/>
                <a:gd name="connsiteY80" fmla="*/ 564654 h 1154906"/>
                <a:gd name="connsiteX81" fmla="*/ 55959 w 841771"/>
                <a:gd name="connsiteY81" fmla="*/ 576858 h 1154906"/>
                <a:gd name="connsiteX82" fmla="*/ 50899 w 841771"/>
                <a:gd name="connsiteY82" fmla="*/ 586085 h 1154906"/>
                <a:gd name="connsiteX83" fmla="*/ 43755 w 841771"/>
                <a:gd name="connsiteY83" fmla="*/ 592634 h 1154906"/>
                <a:gd name="connsiteX84" fmla="*/ 35123 w 841771"/>
                <a:gd name="connsiteY84" fmla="*/ 600075 h 1154906"/>
                <a:gd name="connsiteX85" fmla="*/ 19348 w 841771"/>
                <a:gd name="connsiteY85" fmla="*/ 612874 h 1154906"/>
                <a:gd name="connsiteX86" fmla="*/ 0 w 841771"/>
                <a:gd name="connsiteY86" fmla="*/ 620018 h 1154906"/>
                <a:gd name="connsiteX87" fmla="*/ 10120 w 841771"/>
                <a:gd name="connsiteY87" fmla="*/ 646212 h 1154906"/>
                <a:gd name="connsiteX88" fmla="*/ 10418 w 841771"/>
                <a:gd name="connsiteY88" fmla="*/ 646509 h 1154906"/>
                <a:gd name="connsiteX89" fmla="*/ 10418 w 841771"/>
                <a:gd name="connsiteY89" fmla="*/ 646807 h 1154906"/>
                <a:gd name="connsiteX90" fmla="*/ 19645 w 841771"/>
                <a:gd name="connsiteY90" fmla="*/ 664071 h 1154906"/>
                <a:gd name="connsiteX91" fmla="*/ 19943 w 841771"/>
                <a:gd name="connsiteY91" fmla="*/ 664369 h 1154906"/>
                <a:gd name="connsiteX92" fmla="*/ 23515 w 841771"/>
                <a:gd name="connsiteY92" fmla="*/ 669429 h 1154906"/>
                <a:gd name="connsiteX93" fmla="*/ 28873 w 841771"/>
                <a:gd name="connsiteY93" fmla="*/ 673894 h 1154906"/>
                <a:gd name="connsiteX94" fmla="*/ 46434 w 841771"/>
                <a:gd name="connsiteY94" fmla="*/ 673298 h 1154906"/>
                <a:gd name="connsiteX95" fmla="*/ 66675 w 841771"/>
                <a:gd name="connsiteY95" fmla="*/ 673894 h 1154906"/>
                <a:gd name="connsiteX96" fmla="*/ 89892 w 841771"/>
                <a:gd name="connsiteY96" fmla="*/ 684907 h 1154906"/>
                <a:gd name="connsiteX97" fmla="*/ 108347 w 841771"/>
                <a:gd name="connsiteY97" fmla="*/ 708124 h 1154906"/>
                <a:gd name="connsiteX98" fmla="*/ 109538 w 841771"/>
                <a:gd name="connsiteY98" fmla="*/ 709613 h 1154906"/>
                <a:gd name="connsiteX99" fmla="*/ 109240 w 841771"/>
                <a:gd name="connsiteY99" fmla="*/ 711101 h 1154906"/>
                <a:gd name="connsiteX100" fmla="*/ 108049 w 841771"/>
                <a:gd name="connsiteY100" fmla="*/ 741164 h 1154906"/>
                <a:gd name="connsiteX101" fmla="*/ 108049 w 841771"/>
                <a:gd name="connsiteY101" fmla="*/ 742950 h 1154906"/>
                <a:gd name="connsiteX102" fmla="*/ 107156 w 841771"/>
                <a:gd name="connsiteY102" fmla="*/ 744141 h 1154906"/>
                <a:gd name="connsiteX103" fmla="*/ 93166 w 841771"/>
                <a:gd name="connsiteY103" fmla="*/ 760512 h 1154906"/>
                <a:gd name="connsiteX104" fmla="*/ 89297 w 841771"/>
                <a:gd name="connsiteY104" fmla="*/ 775395 h 1154906"/>
                <a:gd name="connsiteX105" fmla="*/ 96738 w 841771"/>
                <a:gd name="connsiteY105" fmla="*/ 790575 h 1154906"/>
                <a:gd name="connsiteX106" fmla="*/ 97036 w 841771"/>
                <a:gd name="connsiteY106" fmla="*/ 790873 h 1154906"/>
                <a:gd name="connsiteX107" fmla="*/ 97036 w 841771"/>
                <a:gd name="connsiteY107" fmla="*/ 791170 h 1154906"/>
                <a:gd name="connsiteX108" fmla="*/ 105073 w 841771"/>
                <a:gd name="connsiteY108" fmla="*/ 811709 h 1154906"/>
                <a:gd name="connsiteX109" fmla="*/ 115491 w 841771"/>
                <a:gd name="connsiteY109" fmla="*/ 827782 h 1154906"/>
                <a:gd name="connsiteX110" fmla="*/ 145554 w 841771"/>
                <a:gd name="connsiteY110" fmla="*/ 827782 h 1154906"/>
                <a:gd name="connsiteX111" fmla="*/ 146745 w 841771"/>
                <a:gd name="connsiteY111" fmla="*/ 827782 h 1154906"/>
                <a:gd name="connsiteX112" fmla="*/ 147935 w 841771"/>
                <a:gd name="connsiteY112" fmla="*/ 828377 h 1154906"/>
                <a:gd name="connsiteX113" fmla="*/ 173236 w 841771"/>
                <a:gd name="connsiteY113" fmla="*/ 842665 h 1154906"/>
                <a:gd name="connsiteX114" fmla="*/ 173534 w 841771"/>
                <a:gd name="connsiteY114" fmla="*/ 842963 h 1154906"/>
                <a:gd name="connsiteX115" fmla="*/ 174129 w 841771"/>
                <a:gd name="connsiteY115" fmla="*/ 843558 h 1154906"/>
                <a:gd name="connsiteX116" fmla="*/ 183654 w 841771"/>
                <a:gd name="connsiteY116" fmla="*/ 853083 h 1154906"/>
                <a:gd name="connsiteX117" fmla="*/ 185440 w 841771"/>
                <a:gd name="connsiteY117" fmla="*/ 854869 h 1154906"/>
                <a:gd name="connsiteX118" fmla="*/ 185142 w 841771"/>
                <a:gd name="connsiteY118" fmla="*/ 856952 h 1154906"/>
                <a:gd name="connsiteX119" fmla="*/ 183952 w 841771"/>
                <a:gd name="connsiteY119" fmla="*/ 867966 h 1154906"/>
                <a:gd name="connsiteX120" fmla="*/ 183952 w 841771"/>
                <a:gd name="connsiteY120" fmla="*/ 868263 h 1154906"/>
                <a:gd name="connsiteX121" fmla="*/ 180082 w 841771"/>
                <a:gd name="connsiteY121" fmla="*/ 886420 h 1154906"/>
                <a:gd name="connsiteX122" fmla="*/ 180082 w 841771"/>
                <a:gd name="connsiteY122" fmla="*/ 887611 h 1154906"/>
                <a:gd name="connsiteX123" fmla="*/ 179189 w 841771"/>
                <a:gd name="connsiteY123" fmla="*/ 888504 h 1154906"/>
                <a:gd name="connsiteX124" fmla="*/ 168176 w 841771"/>
                <a:gd name="connsiteY124" fmla="*/ 900708 h 1154906"/>
                <a:gd name="connsiteX125" fmla="*/ 168176 w 841771"/>
                <a:gd name="connsiteY125" fmla="*/ 924520 h 1154906"/>
                <a:gd name="connsiteX126" fmla="*/ 184249 w 841771"/>
                <a:gd name="connsiteY126" fmla="*/ 945059 h 1154906"/>
                <a:gd name="connsiteX127" fmla="*/ 202109 w 841771"/>
                <a:gd name="connsiteY127" fmla="*/ 967681 h 1154906"/>
                <a:gd name="connsiteX128" fmla="*/ 203299 w 841771"/>
                <a:gd name="connsiteY128" fmla="*/ 969169 h 1154906"/>
                <a:gd name="connsiteX129" fmla="*/ 203299 w 841771"/>
                <a:gd name="connsiteY129" fmla="*/ 970657 h 1154906"/>
                <a:gd name="connsiteX130" fmla="*/ 203299 w 841771"/>
                <a:gd name="connsiteY130" fmla="*/ 997148 h 1154906"/>
                <a:gd name="connsiteX131" fmla="*/ 202109 w 841771"/>
                <a:gd name="connsiteY131" fmla="*/ 1007269 h 1154906"/>
                <a:gd name="connsiteX132" fmla="*/ 199430 w 841771"/>
                <a:gd name="connsiteY132" fmla="*/ 1015008 h 1154906"/>
                <a:gd name="connsiteX133" fmla="*/ 191095 w 841771"/>
                <a:gd name="connsiteY133" fmla="*/ 1020068 h 1154906"/>
                <a:gd name="connsiteX134" fmla="*/ 171748 w 841771"/>
                <a:gd name="connsiteY134" fmla="*/ 1020068 h 1154906"/>
                <a:gd name="connsiteX135" fmla="*/ 161032 w 841771"/>
                <a:gd name="connsiteY135" fmla="*/ 1020663 h 1154906"/>
                <a:gd name="connsiteX136" fmla="*/ 155079 w 841771"/>
                <a:gd name="connsiteY136" fmla="*/ 1020961 h 1154906"/>
                <a:gd name="connsiteX137" fmla="*/ 133350 w 841771"/>
                <a:gd name="connsiteY137" fmla="*/ 1029593 h 1154906"/>
                <a:gd name="connsiteX138" fmla="*/ 102989 w 841771"/>
                <a:gd name="connsiteY138" fmla="*/ 1038820 h 1154906"/>
                <a:gd name="connsiteX139" fmla="*/ 102394 w 841771"/>
                <a:gd name="connsiteY139" fmla="*/ 1039118 h 1154906"/>
                <a:gd name="connsiteX140" fmla="*/ 100608 w 841771"/>
                <a:gd name="connsiteY140" fmla="*/ 1040011 h 1154906"/>
                <a:gd name="connsiteX141" fmla="*/ 121146 w 841771"/>
                <a:gd name="connsiteY141" fmla="*/ 1052513 h 1154906"/>
                <a:gd name="connsiteX142" fmla="*/ 180677 w 841771"/>
                <a:gd name="connsiteY142" fmla="*/ 1088231 h 1154906"/>
                <a:gd name="connsiteX143" fmla="*/ 233065 w 841771"/>
                <a:gd name="connsiteY143" fmla="*/ 1120378 h 1154906"/>
                <a:gd name="connsiteX144" fmla="*/ 233363 w 841771"/>
                <a:gd name="connsiteY144" fmla="*/ 1120676 h 1154906"/>
                <a:gd name="connsiteX145" fmla="*/ 265212 w 841771"/>
                <a:gd name="connsiteY145" fmla="*/ 1137345 h 1154906"/>
                <a:gd name="connsiteX146" fmla="*/ 265509 w 841771"/>
                <a:gd name="connsiteY146" fmla="*/ 1137345 h 1154906"/>
                <a:gd name="connsiteX147" fmla="*/ 288727 w 841771"/>
                <a:gd name="connsiteY147" fmla="*/ 1147465 h 1154906"/>
                <a:gd name="connsiteX148" fmla="*/ 306288 w 841771"/>
                <a:gd name="connsiteY148" fmla="*/ 1154906 h 1154906"/>
                <a:gd name="connsiteX149" fmla="*/ 326231 w 841771"/>
                <a:gd name="connsiteY149" fmla="*/ 1134963 h 1154906"/>
                <a:gd name="connsiteX150" fmla="*/ 327422 w 841771"/>
                <a:gd name="connsiteY150" fmla="*/ 1133773 h 1154906"/>
                <a:gd name="connsiteX151" fmla="*/ 328910 w 841771"/>
                <a:gd name="connsiteY151" fmla="*/ 1133475 h 1154906"/>
                <a:gd name="connsiteX152" fmla="*/ 356295 w 841771"/>
                <a:gd name="connsiteY152" fmla="*/ 1130201 h 1154906"/>
                <a:gd name="connsiteX153" fmla="*/ 356592 w 841771"/>
                <a:gd name="connsiteY153" fmla="*/ 1130201 h 1154906"/>
                <a:gd name="connsiteX154" fmla="*/ 356890 w 841771"/>
                <a:gd name="connsiteY154" fmla="*/ 1130201 h 1154906"/>
                <a:gd name="connsiteX155" fmla="*/ 415230 w 841771"/>
                <a:gd name="connsiteY155" fmla="*/ 1130201 h 1154906"/>
                <a:gd name="connsiteX156" fmla="*/ 434280 w 841771"/>
                <a:gd name="connsiteY156" fmla="*/ 1125736 h 1154906"/>
                <a:gd name="connsiteX157" fmla="*/ 440531 w 841771"/>
                <a:gd name="connsiteY157" fmla="*/ 1091803 h 1154906"/>
                <a:gd name="connsiteX158" fmla="*/ 440531 w 841771"/>
                <a:gd name="connsiteY158" fmla="*/ 1091506 h 1154906"/>
                <a:gd name="connsiteX159" fmla="*/ 443805 w 841771"/>
                <a:gd name="connsiteY159" fmla="*/ 1056084 h 1154906"/>
                <a:gd name="connsiteX160" fmla="*/ 444103 w 841771"/>
                <a:gd name="connsiteY160" fmla="*/ 1054894 h 1154906"/>
                <a:gd name="connsiteX161" fmla="*/ 444698 w 841771"/>
                <a:gd name="connsiteY161" fmla="*/ 1054001 h 1154906"/>
                <a:gd name="connsiteX162" fmla="*/ 458391 w 841771"/>
                <a:gd name="connsiteY162" fmla="*/ 1033463 h 1154906"/>
                <a:gd name="connsiteX163" fmla="*/ 458986 w 841771"/>
                <a:gd name="connsiteY163" fmla="*/ 1032272 h 1154906"/>
                <a:gd name="connsiteX164" fmla="*/ 460474 w 841771"/>
                <a:gd name="connsiteY164" fmla="*/ 1031677 h 1154906"/>
                <a:gd name="connsiteX165" fmla="*/ 486073 w 841771"/>
                <a:gd name="connsiteY165" fmla="*/ 1021556 h 1154906"/>
                <a:gd name="connsiteX166" fmla="*/ 486370 w 841771"/>
                <a:gd name="connsiteY166" fmla="*/ 1021556 h 1154906"/>
                <a:gd name="connsiteX167" fmla="*/ 486668 w 841771"/>
                <a:gd name="connsiteY167" fmla="*/ 1021259 h 1154906"/>
                <a:gd name="connsiteX168" fmla="*/ 539651 w 841771"/>
                <a:gd name="connsiteY168" fmla="*/ 1008162 h 1154906"/>
                <a:gd name="connsiteX169" fmla="*/ 570607 w 841771"/>
                <a:gd name="connsiteY169" fmla="*/ 967085 h 1154906"/>
                <a:gd name="connsiteX170" fmla="*/ 606326 w 841771"/>
                <a:gd name="connsiteY170" fmla="*/ 919460 h 1154906"/>
                <a:gd name="connsiteX171" fmla="*/ 607516 w 841771"/>
                <a:gd name="connsiteY171" fmla="*/ 917972 h 1154906"/>
                <a:gd name="connsiteX172" fmla="*/ 609600 w 841771"/>
                <a:gd name="connsiteY172" fmla="*/ 917674 h 1154906"/>
                <a:gd name="connsiteX173" fmla="*/ 626566 w 841771"/>
                <a:gd name="connsiteY173" fmla="*/ 914995 h 1154906"/>
                <a:gd name="connsiteX174" fmla="*/ 628948 w 841771"/>
                <a:gd name="connsiteY174" fmla="*/ 900410 h 1154906"/>
                <a:gd name="connsiteX175" fmla="*/ 629245 w 841771"/>
                <a:gd name="connsiteY175" fmla="*/ 899517 h 1154906"/>
                <a:gd name="connsiteX176" fmla="*/ 629543 w 841771"/>
                <a:gd name="connsiteY176" fmla="*/ 898624 h 1154906"/>
                <a:gd name="connsiteX177" fmla="*/ 646509 w 841771"/>
                <a:gd name="connsiteY177" fmla="*/ 869752 h 1154906"/>
                <a:gd name="connsiteX178" fmla="*/ 646807 w 841771"/>
                <a:gd name="connsiteY178" fmla="*/ 869454 h 1154906"/>
                <a:gd name="connsiteX179" fmla="*/ 646807 w 841771"/>
                <a:gd name="connsiteY179" fmla="*/ 869156 h 1154906"/>
                <a:gd name="connsiteX180" fmla="*/ 660202 w 841771"/>
                <a:gd name="connsiteY180" fmla="*/ 852488 h 1154906"/>
                <a:gd name="connsiteX181" fmla="*/ 660202 w 841771"/>
                <a:gd name="connsiteY181" fmla="*/ 819150 h 1154906"/>
                <a:gd name="connsiteX182" fmla="*/ 660202 w 841771"/>
                <a:gd name="connsiteY182" fmla="*/ 798909 h 1154906"/>
                <a:gd name="connsiteX183" fmla="*/ 651867 w 841771"/>
                <a:gd name="connsiteY183" fmla="*/ 761107 h 1154906"/>
                <a:gd name="connsiteX184" fmla="*/ 647105 w 841771"/>
                <a:gd name="connsiteY184" fmla="*/ 756047 h 1154906"/>
                <a:gd name="connsiteX185" fmla="*/ 635198 w 841771"/>
                <a:gd name="connsiteY185" fmla="*/ 751284 h 1154906"/>
                <a:gd name="connsiteX186" fmla="*/ 632817 w 841771"/>
                <a:gd name="connsiteY186" fmla="*/ 751582 h 1154906"/>
                <a:gd name="connsiteX187" fmla="*/ 627459 w 841771"/>
                <a:gd name="connsiteY187" fmla="*/ 754856 h 1154906"/>
                <a:gd name="connsiteX188" fmla="*/ 620316 w 841771"/>
                <a:gd name="connsiteY188" fmla="*/ 761107 h 1154906"/>
                <a:gd name="connsiteX189" fmla="*/ 620018 w 841771"/>
                <a:gd name="connsiteY189" fmla="*/ 761702 h 1154906"/>
                <a:gd name="connsiteX190" fmla="*/ 619125 w 841771"/>
                <a:gd name="connsiteY190" fmla="*/ 762000 h 1154906"/>
                <a:gd name="connsiteX191" fmla="*/ 592634 w 841771"/>
                <a:gd name="connsiteY191" fmla="*/ 776585 h 1154906"/>
                <a:gd name="connsiteX192" fmla="*/ 591741 w 841771"/>
                <a:gd name="connsiteY192" fmla="*/ 776883 h 1154906"/>
                <a:gd name="connsiteX193" fmla="*/ 590848 w 841771"/>
                <a:gd name="connsiteY193" fmla="*/ 777181 h 1154906"/>
                <a:gd name="connsiteX194" fmla="*/ 567631 w 841771"/>
                <a:gd name="connsiteY194" fmla="*/ 778371 h 1154906"/>
                <a:gd name="connsiteX195" fmla="*/ 560784 w 841771"/>
                <a:gd name="connsiteY195" fmla="*/ 775097 h 1154906"/>
                <a:gd name="connsiteX196" fmla="*/ 558701 w 841771"/>
                <a:gd name="connsiteY196" fmla="*/ 769739 h 1154906"/>
                <a:gd name="connsiteX197" fmla="*/ 559296 w 841771"/>
                <a:gd name="connsiteY197" fmla="*/ 763786 h 1154906"/>
                <a:gd name="connsiteX198" fmla="*/ 565547 w 841771"/>
                <a:gd name="connsiteY198" fmla="*/ 741164 h 1154906"/>
                <a:gd name="connsiteX199" fmla="*/ 565547 w 841771"/>
                <a:gd name="connsiteY199" fmla="*/ 740866 h 1154906"/>
                <a:gd name="connsiteX200" fmla="*/ 565547 w 841771"/>
                <a:gd name="connsiteY200" fmla="*/ 740569 h 1154906"/>
                <a:gd name="connsiteX201" fmla="*/ 574477 w 841771"/>
                <a:gd name="connsiteY201" fmla="*/ 718542 h 1154906"/>
                <a:gd name="connsiteX202" fmla="*/ 572095 w 841771"/>
                <a:gd name="connsiteY202" fmla="*/ 713780 h 1154906"/>
                <a:gd name="connsiteX203" fmla="*/ 571798 w 841771"/>
                <a:gd name="connsiteY203" fmla="*/ 713184 h 1154906"/>
                <a:gd name="connsiteX204" fmla="*/ 558998 w 841771"/>
                <a:gd name="connsiteY204" fmla="*/ 695623 h 1154906"/>
                <a:gd name="connsiteX205" fmla="*/ 557808 w 841771"/>
                <a:gd name="connsiteY205" fmla="*/ 694134 h 1154906"/>
                <a:gd name="connsiteX206" fmla="*/ 558106 w 841771"/>
                <a:gd name="connsiteY206" fmla="*/ 692051 h 1154906"/>
                <a:gd name="connsiteX207" fmla="*/ 562868 w 841771"/>
                <a:gd name="connsiteY207" fmla="*/ 669131 h 1154906"/>
                <a:gd name="connsiteX208" fmla="*/ 563166 w 841771"/>
                <a:gd name="connsiteY208" fmla="*/ 667941 h 1154906"/>
                <a:gd name="connsiteX209" fmla="*/ 563761 w 841771"/>
                <a:gd name="connsiteY209" fmla="*/ 667048 h 1154906"/>
                <a:gd name="connsiteX210" fmla="*/ 584299 w 841771"/>
                <a:gd name="connsiteY210" fmla="*/ 640854 h 1154906"/>
                <a:gd name="connsiteX211" fmla="*/ 584597 w 841771"/>
                <a:gd name="connsiteY211" fmla="*/ 640259 h 1154906"/>
                <a:gd name="connsiteX212" fmla="*/ 584895 w 841771"/>
                <a:gd name="connsiteY212" fmla="*/ 640259 h 1154906"/>
                <a:gd name="connsiteX213" fmla="*/ 591741 w 841771"/>
                <a:gd name="connsiteY213" fmla="*/ 633115 h 1154906"/>
                <a:gd name="connsiteX214" fmla="*/ 596503 w 841771"/>
                <a:gd name="connsiteY214" fmla="*/ 627757 h 1154906"/>
                <a:gd name="connsiteX215" fmla="*/ 597694 w 841771"/>
                <a:gd name="connsiteY215" fmla="*/ 625376 h 1154906"/>
                <a:gd name="connsiteX216" fmla="*/ 598884 w 841771"/>
                <a:gd name="connsiteY216" fmla="*/ 601266 h 1154906"/>
                <a:gd name="connsiteX217" fmla="*/ 598884 w 841771"/>
                <a:gd name="connsiteY217" fmla="*/ 600670 h 1154906"/>
                <a:gd name="connsiteX218" fmla="*/ 599182 w 841771"/>
                <a:gd name="connsiteY218" fmla="*/ 600075 h 1154906"/>
                <a:gd name="connsiteX219" fmla="*/ 605135 w 841771"/>
                <a:gd name="connsiteY219" fmla="*/ 581918 h 1154906"/>
                <a:gd name="connsiteX220" fmla="*/ 605433 w 841771"/>
                <a:gd name="connsiteY220" fmla="*/ 581323 h 1154906"/>
                <a:gd name="connsiteX221" fmla="*/ 605731 w 841771"/>
                <a:gd name="connsiteY221" fmla="*/ 580727 h 1154906"/>
                <a:gd name="connsiteX222" fmla="*/ 613470 w 841771"/>
                <a:gd name="connsiteY222" fmla="*/ 570012 h 1154906"/>
                <a:gd name="connsiteX223" fmla="*/ 617041 w 841771"/>
                <a:gd name="connsiteY223" fmla="*/ 536079 h 1154906"/>
                <a:gd name="connsiteX224" fmla="*/ 617041 w 841771"/>
                <a:gd name="connsiteY224" fmla="*/ 535781 h 1154906"/>
                <a:gd name="connsiteX225" fmla="*/ 618827 w 841771"/>
                <a:gd name="connsiteY225" fmla="*/ 526554 h 1154906"/>
                <a:gd name="connsiteX226" fmla="*/ 623590 w 841771"/>
                <a:gd name="connsiteY226" fmla="*/ 511373 h 1154906"/>
                <a:gd name="connsiteX227" fmla="*/ 643533 w 841771"/>
                <a:gd name="connsiteY227" fmla="*/ 482798 h 1154906"/>
                <a:gd name="connsiteX228" fmla="*/ 654546 w 841771"/>
                <a:gd name="connsiteY228" fmla="*/ 464046 h 1154906"/>
                <a:gd name="connsiteX229" fmla="*/ 654546 w 841771"/>
                <a:gd name="connsiteY229" fmla="*/ 463748 h 1154906"/>
                <a:gd name="connsiteX230" fmla="*/ 654844 w 841771"/>
                <a:gd name="connsiteY230" fmla="*/ 463451 h 1154906"/>
                <a:gd name="connsiteX231" fmla="*/ 672703 w 841771"/>
                <a:gd name="connsiteY231" fmla="*/ 427434 h 1154906"/>
                <a:gd name="connsiteX232" fmla="*/ 673894 w 841771"/>
                <a:gd name="connsiteY232" fmla="*/ 425053 h 1154906"/>
                <a:gd name="connsiteX233" fmla="*/ 676573 w 841771"/>
                <a:gd name="connsiteY233" fmla="*/ 424755 h 1154906"/>
                <a:gd name="connsiteX234" fmla="*/ 704255 w 841771"/>
                <a:gd name="connsiteY234" fmla="*/ 421184 h 1154906"/>
                <a:gd name="connsiteX235" fmla="*/ 704552 w 841771"/>
                <a:gd name="connsiteY235" fmla="*/ 421184 h 1154906"/>
                <a:gd name="connsiteX236" fmla="*/ 704850 w 841771"/>
                <a:gd name="connsiteY236" fmla="*/ 421184 h 1154906"/>
                <a:gd name="connsiteX237" fmla="*/ 746522 w 841771"/>
                <a:gd name="connsiteY237" fmla="*/ 421184 h 1154906"/>
                <a:gd name="connsiteX238" fmla="*/ 746820 w 841771"/>
                <a:gd name="connsiteY238" fmla="*/ 421184 h 1154906"/>
                <a:gd name="connsiteX239" fmla="*/ 767358 w 841771"/>
                <a:gd name="connsiteY239" fmla="*/ 414933 h 1154906"/>
                <a:gd name="connsiteX240" fmla="*/ 767358 w 841771"/>
                <a:gd name="connsiteY240" fmla="*/ 412849 h 1154906"/>
                <a:gd name="connsiteX241" fmla="*/ 773609 w 841771"/>
                <a:gd name="connsiteY241" fmla="*/ 412552 h 1154906"/>
                <a:gd name="connsiteX242" fmla="*/ 778669 w 841771"/>
                <a:gd name="connsiteY242" fmla="*/ 406598 h 1154906"/>
                <a:gd name="connsiteX243" fmla="*/ 785515 w 841771"/>
                <a:gd name="connsiteY243" fmla="*/ 394990 h 1154906"/>
                <a:gd name="connsiteX244" fmla="*/ 791766 w 841771"/>
                <a:gd name="connsiteY244" fmla="*/ 378916 h 1154906"/>
                <a:gd name="connsiteX245" fmla="*/ 796826 w 841771"/>
                <a:gd name="connsiteY245" fmla="*/ 369391 h 1154906"/>
                <a:gd name="connsiteX246" fmla="*/ 804565 w 841771"/>
                <a:gd name="connsiteY246" fmla="*/ 342900 h 1154906"/>
                <a:gd name="connsiteX247" fmla="*/ 804565 w 841771"/>
                <a:gd name="connsiteY247" fmla="*/ 342602 h 1154906"/>
                <a:gd name="connsiteX248" fmla="*/ 804565 w 841771"/>
                <a:gd name="connsiteY248" fmla="*/ 320873 h 1154906"/>
                <a:gd name="connsiteX249" fmla="*/ 797719 w 841771"/>
                <a:gd name="connsiteY249" fmla="*/ 301228 h 1154906"/>
                <a:gd name="connsiteX250" fmla="*/ 797421 w 841771"/>
                <a:gd name="connsiteY250" fmla="*/ 300038 h 1154906"/>
                <a:gd name="connsiteX251" fmla="*/ 797421 w 841771"/>
                <a:gd name="connsiteY251" fmla="*/ 299145 h 1154906"/>
                <a:gd name="connsiteX252" fmla="*/ 799802 w 841771"/>
                <a:gd name="connsiteY252" fmla="*/ 279797 h 1154906"/>
                <a:gd name="connsiteX253" fmla="*/ 799802 w 841771"/>
                <a:gd name="connsiteY253" fmla="*/ 279202 h 1154906"/>
                <a:gd name="connsiteX254" fmla="*/ 800100 w 841771"/>
                <a:gd name="connsiteY254" fmla="*/ 278606 h 1154906"/>
                <a:gd name="connsiteX255" fmla="*/ 806053 w 841771"/>
                <a:gd name="connsiteY255" fmla="*/ 263723 h 1154906"/>
                <a:gd name="connsiteX256" fmla="*/ 810816 w 841771"/>
                <a:gd name="connsiteY256" fmla="*/ 245566 h 1154906"/>
                <a:gd name="connsiteX257" fmla="*/ 815578 w 841771"/>
                <a:gd name="connsiteY257" fmla="*/ 224135 h 1154906"/>
                <a:gd name="connsiteX258" fmla="*/ 816769 w 841771"/>
                <a:gd name="connsiteY258" fmla="*/ 188714 h 1154906"/>
                <a:gd name="connsiteX259" fmla="*/ 816769 w 841771"/>
                <a:gd name="connsiteY259" fmla="*/ 188416 h 1154906"/>
                <a:gd name="connsiteX260" fmla="*/ 820341 w 841771"/>
                <a:gd name="connsiteY260" fmla="*/ 163116 h 1154906"/>
                <a:gd name="connsiteX261" fmla="*/ 820341 w 841771"/>
                <a:gd name="connsiteY261" fmla="*/ 162520 h 1154906"/>
                <a:gd name="connsiteX262" fmla="*/ 820638 w 841771"/>
                <a:gd name="connsiteY262" fmla="*/ 162223 h 1154906"/>
                <a:gd name="connsiteX263" fmla="*/ 826591 w 841771"/>
                <a:gd name="connsiteY263" fmla="*/ 144066 h 1154906"/>
                <a:gd name="connsiteX264" fmla="*/ 826591 w 841771"/>
                <a:gd name="connsiteY264" fmla="*/ 143768 h 1154906"/>
                <a:gd name="connsiteX265" fmla="*/ 841772 w 841771"/>
                <a:gd name="connsiteY265" fmla="*/ 109240 h 1154906"/>
                <a:gd name="connsiteX266" fmla="*/ 833735 w 841771"/>
                <a:gd name="connsiteY266" fmla="*/ 78284 h 1154906"/>
                <a:gd name="connsiteX267" fmla="*/ 830163 w 841771"/>
                <a:gd name="connsiteY267" fmla="*/ 62805 h 1154906"/>
                <a:gd name="connsiteX268" fmla="*/ 827484 w 841771"/>
                <a:gd name="connsiteY268" fmla="*/ 57448 h 1154906"/>
                <a:gd name="connsiteX269" fmla="*/ 822722 w 841771"/>
                <a:gd name="connsiteY269" fmla="*/ 48220 h 1154906"/>
                <a:gd name="connsiteX270" fmla="*/ 816471 w 841771"/>
                <a:gd name="connsiteY270" fmla="*/ 36909 h 1154906"/>
                <a:gd name="connsiteX271" fmla="*/ 798314 w 841771"/>
                <a:gd name="connsiteY271" fmla="*/ 19943 h 1154906"/>
                <a:gd name="connsiteX272" fmla="*/ 763786 w 841771"/>
                <a:gd name="connsiteY272" fmla="*/ 5953 h 1154906"/>
                <a:gd name="connsiteX273" fmla="*/ 749201 w 841771"/>
                <a:gd name="connsiteY273" fmla="*/ 1191 h 1154906"/>
                <a:gd name="connsiteX274" fmla="*/ 743248 w 841771"/>
                <a:gd name="connsiteY274" fmla="*/ 0 h 11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841771" h="1154906">
                  <a:moveTo>
                    <a:pt x="743248" y="0"/>
                  </a:moveTo>
                  <a:cubicBezTo>
                    <a:pt x="740619" y="0"/>
                    <a:pt x="738356" y="1995"/>
                    <a:pt x="735509" y="5655"/>
                  </a:cubicBezTo>
                  <a:cubicBezTo>
                    <a:pt x="732661" y="9316"/>
                    <a:pt x="730073" y="14067"/>
                    <a:pt x="726281" y="17859"/>
                  </a:cubicBezTo>
                  <a:cubicBezTo>
                    <a:pt x="721815" y="22325"/>
                    <a:pt x="714153" y="25709"/>
                    <a:pt x="706636" y="29468"/>
                  </a:cubicBezTo>
                  <a:cubicBezTo>
                    <a:pt x="702877" y="31347"/>
                    <a:pt x="699320" y="33246"/>
                    <a:pt x="696516" y="34826"/>
                  </a:cubicBezTo>
                  <a:cubicBezTo>
                    <a:pt x="693711" y="36405"/>
                    <a:pt x="691512" y="38124"/>
                    <a:pt x="691753" y="37802"/>
                  </a:cubicBezTo>
                  <a:cubicBezTo>
                    <a:pt x="691308" y="38395"/>
                    <a:pt x="689768" y="41063"/>
                    <a:pt x="688181" y="44053"/>
                  </a:cubicBezTo>
                  <a:cubicBezTo>
                    <a:pt x="686594" y="47043"/>
                    <a:pt x="684789" y="50691"/>
                    <a:pt x="682823" y="54471"/>
                  </a:cubicBezTo>
                  <a:cubicBezTo>
                    <a:pt x="678892" y="62031"/>
                    <a:pt x="674988" y="69588"/>
                    <a:pt x="671215" y="74116"/>
                  </a:cubicBezTo>
                  <a:cubicBezTo>
                    <a:pt x="666268" y="80053"/>
                    <a:pt x="662141" y="92883"/>
                    <a:pt x="651272" y="102394"/>
                  </a:cubicBezTo>
                  <a:cubicBezTo>
                    <a:pt x="647370" y="105808"/>
                    <a:pt x="646268" y="109340"/>
                    <a:pt x="645319" y="113407"/>
                  </a:cubicBezTo>
                  <a:cubicBezTo>
                    <a:pt x="644370" y="117474"/>
                    <a:pt x="644142" y="122016"/>
                    <a:pt x="641449" y="126504"/>
                  </a:cubicBezTo>
                  <a:cubicBezTo>
                    <a:pt x="639909" y="129070"/>
                    <a:pt x="634739" y="138883"/>
                    <a:pt x="630138" y="148530"/>
                  </a:cubicBezTo>
                  <a:cubicBezTo>
                    <a:pt x="627838" y="153354"/>
                    <a:pt x="625753" y="158242"/>
                    <a:pt x="624185" y="162223"/>
                  </a:cubicBezTo>
                  <a:cubicBezTo>
                    <a:pt x="622618" y="166204"/>
                    <a:pt x="621804" y="169712"/>
                    <a:pt x="621804" y="169664"/>
                  </a:cubicBezTo>
                  <a:cubicBezTo>
                    <a:pt x="621804" y="172418"/>
                    <a:pt x="620414" y="174395"/>
                    <a:pt x="619125" y="175915"/>
                  </a:cubicBezTo>
                  <a:cubicBezTo>
                    <a:pt x="617836" y="177434"/>
                    <a:pt x="616413" y="178768"/>
                    <a:pt x="614660" y="180082"/>
                  </a:cubicBezTo>
                  <a:cubicBezTo>
                    <a:pt x="611155" y="182711"/>
                    <a:pt x="606782" y="185206"/>
                    <a:pt x="602456" y="187523"/>
                  </a:cubicBezTo>
                  <a:cubicBezTo>
                    <a:pt x="594104" y="191998"/>
                    <a:pt x="586351" y="195318"/>
                    <a:pt x="585788" y="195560"/>
                  </a:cubicBezTo>
                  <a:cubicBezTo>
                    <a:pt x="585767" y="195569"/>
                    <a:pt x="585192" y="195858"/>
                    <a:pt x="585192" y="195858"/>
                  </a:cubicBezTo>
                  <a:lnTo>
                    <a:pt x="558106" y="212229"/>
                  </a:lnTo>
                  <a:lnTo>
                    <a:pt x="558106" y="212527"/>
                  </a:lnTo>
                  <a:lnTo>
                    <a:pt x="557808" y="212527"/>
                  </a:lnTo>
                  <a:lnTo>
                    <a:pt x="530423" y="226814"/>
                  </a:lnTo>
                  <a:lnTo>
                    <a:pt x="490538" y="249734"/>
                  </a:lnTo>
                  <a:lnTo>
                    <a:pt x="490240" y="249734"/>
                  </a:lnTo>
                  <a:lnTo>
                    <a:pt x="489942" y="250031"/>
                  </a:lnTo>
                  <a:lnTo>
                    <a:pt x="461665" y="260449"/>
                  </a:lnTo>
                  <a:lnTo>
                    <a:pt x="461070" y="260747"/>
                  </a:lnTo>
                  <a:lnTo>
                    <a:pt x="432197" y="277416"/>
                  </a:lnTo>
                  <a:lnTo>
                    <a:pt x="428030" y="293489"/>
                  </a:lnTo>
                  <a:lnTo>
                    <a:pt x="428030" y="293787"/>
                  </a:lnTo>
                  <a:lnTo>
                    <a:pt x="429220" y="306288"/>
                  </a:lnTo>
                  <a:lnTo>
                    <a:pt x="429220" y="306586"/>
                  </a:lnTo>
                  <a:lnTo>
                    <a:pt x="433983" y="321171"/>
                  </a:lnTo>
                  <a:lnTo>
                    <a:pt x="433983" y="321766"/>
                  </a:lnTo>
                  <a:lnTo>
                    <a:pt x="433983" y="322362"/>
                  </a:lnTo>
                  <a:lnTo>
                    <a:pt x="435173" y="348853"/>
                  </a:lnTo>
                  <a:cubicBezTo>
                    <a:pt x="435173" y="348853"/>
                    <a:pt x="435322" y="355687"/>
                    <a:pt x="435471" y="362843"/>
                  </a:cubicBezTo>
                  <a:cubicBezTo>
                    <a:pt x="435546" y="366421"/>
                    <a:pt x="435604" y="369895"/>
                    <a:pt x="435769" y="372963"/>
                  </a:cubicBezTo>
                  <a:cubicBezTo>
                    <a:pt x="435933" y="376032"/>
                    <a:pt x="436312" y="379008"/>
                    <a:pt x="436364" y="379214"/>
                  </a:cubicBezTo>
                  <a:cubicBezTo>
                    <a:pt x="437163" y="382410"/>
                    <a:pt x="436334" y="384565"/>
                    <a:pt x="435471" y="386953"/>
                  </a:cubicBezTo>
                  <a:cubicBezTo>
                    <a:pt x="434608" y="389341"/>
                    <a:pt x="433390" y="391572"/>
                    <a:pt x="432197" y="393799"/>
                  </a:cubicBezTo>
                  <a:cubicBezTo>
                    <a:pt x="429811" y="398253"/>
                    <a:pt x="427137" y="402134"/>
                    <a:pt x="427137" y="402134"/>
                  </a:cubicBezTo>
                  <a:lnTo>
                    <a:pt x="427137" y="402431"/>
                  </a:lnTo>
                  <a:lnTo>
                    <a:pt x="426541" y="402729"/>
                  </a:lnTo>
                  <a:cubicBezTo>
                    <a:pt x="426541" y="402729"/>
                    <a:pt x="423272" y="406361"/>
                    <a:pt x="418802" y="409873"/>
                  </a:cubicBezTo>
                  <a:cubicBezTo>
                    <a:pt x="414333" y="413384"/>
                    <a:pt x="409248" y="417612"/>
                    <a:pt x="402729" y="417612"/>
                  </a:cubicBezTo>
                  <a:cubicBezTo>
                    <a:pt x="397533" y="417612"/>
                    <a:pt x="392603" y="415365"/>
                    <a:pt x="388441" y="413445"/>
                  </a:cubicBezTo>
                  <a:cubicBezTo>
                    <a:pt x="385095" y="411900"/>
                    <a:pt x="383727" y="410718"/>
                    <a:pt x="382786" y="410170"/>
                  </a:cubicBezTo>
                  <a:cubicBezTo>
                    <a:pt x="382786" y="410170"/>
                    <a:pt x="382213" y="410174"/>
                    <a:pt x="382191" y="410170"/>
                  </a:cubicBezTo>
                  <a:cubicBezTo>
                    <a:pt x="381676" y="410076"/>
                    <a:pt x="375786" y="408948"/>
                    <a:pt x="368796" y="407491"/>
                  </a:cubicBezTo>
                  <a:cubicBezTo>
                    <a:pt x="365152" y="406732"/>
                    <a:pt x="361341" y="405925"/>
                    <a:pt x="358080" y="405110"/>
                  </a:cubicBezTo>
                  <a:cubicBezTo>
                    <a:pt x="354820" y="404295"/>
                    <a:pt x="352538" y="403530"/>
                    <a:pt x="350341" y="402431"/>
                  </a:cubicBezTo>
                  <a:cubicBezTo>
                    <a:pt x="350487" y="402504"/>
                    <a:pt x="347722" y="401708"/>
                    <a:pt x="344686" y="401241"/>
                  </a:cubicBezTo>
                  <a:cubicBezTo>
                    <a:pt x="341650" y="400774"/>
                    <a:pt x="337945" y="400500"/>
                    <a:pt x="333970" y="400050"/>
                  </a:cubicBezTo>
                  <a:cubicBezTo>
                    <a:pt x="326023" y="399150"/>
                    <a:pt x="317757" y="398267"/>
                    <a:pt x="312539" y="396776"/>
                  </a:cubicBezTo>
                  <a:cubicBezTo>
                    <a:pt x="305347" y="394721"/>
                    <a:pt x="282142" y="390955"/>
                    <a:pt x="281285" y="390823"/>
                  </a:cubicBezTo>
                  <a:lnTo>
                    <a:pt x="281285" y="391120"/>
                  </a:lnTo>
                  <a:lnTo>
                    <a:pt x="243185" y="391120"/>
                  </a:lnTo>
                  <a:cubicBezTo>
                    <a:pt x="243030" y="391426"/>
                    <a:pt x="241972" y="393625"/>
                    <a:pt x="239911" y="396478"/>
                  </a:cubicBezTo>
                  <a:cubicBezTo>
                    <a:pt x="237715" y="399518"/>
                    <a:pt x="235019" y="403257"/>
                    <a:pt x="230386" y="405110"/>
                  </a:cubicBezTo>
                  <a:cubicBezTo>
                    <a:pt x="228701" y="405784"/>
                    <a:pt x="221304" y="410173"/>
                    <a:pt x="215503" y="414040"/>
                  </a:cubicBezTo>
                  <a:cubicBezTo>
                    <a:pt x="209702" y="417907"/>
                    <a:pt x="204788" y="421481"/>
                    <a:pt x="204788" y="421481"/>
                  </a:cubicBezTo>
                  <a:lnTo>
                    <a:pt x="204192" y="421779"/>
                  </a:lnTo>
                  <a:lnTo>
                    <a:pt x="203597" y="422077"/>
                  </a:lnTo>
                  <a:lnTo>
                    <a:pt x="174129" y="431304"/>
                  </a:lnTo>
                  <a:lnTo>
                    <a:pt x="173534" y="431602"/>
                  </a:lnTo>
                  <a:lnTo>
                    <a:pt x="146447" y="444698"/>
                  </a:lnTo>
                  <a:lnTo>
                    <a:pt x="145256" y="444996"/>
                  </a:lnTo>
                  <a:lnTo>
                    <a:pt x="144363" y="444996"/>
                  </a:lnTo>
                  <a:lnTo>
                    <a:pt x="102394" y="444996"/>
                  </a:lnTo>
                  <a:lnTo>
                    <a:pt x="76498" y="446484"/>
                  </a:lnTo>
                  <a:lnTo>
                    <a:pt x="65782" y="458093"/>
                  </a:lnTo>
                  <a:lnTo>
                    <a:pt x="60127" y="481608"/>
                  </a:lnTo>
                  <a:cubicBezTo>
                    <a:pt x="60127" y="481608"/>
                    <a:pt x="60126" y="481901"/>
                    <a:pt x="60127" y="481905"/>
                  </a:cubicBezTo>
                  <a:cubicBezTo>
                    <a:pt x="60167" y="482167"/>
                    <a:pt x="61164" y="489906"/>
                    <a:pt x="62210" y="498872"/>
                  </a:cubicBezTo>
                  <a:cubicBezTo>
                    <a:pt x="63274" y="507993"/>
                    <a:pt x="64475" y="517659"/>
                    <a:pt x="63698" y="523875"/>
                  </a:cubicBezTo>
                  <a:cubicBezTo>
                    <a:pt x="62599" y="532673"/>
                    <a:pt x="61317" y="563166"/>
                    <a:pt x="61317" y="563166"/>
                  </a:cubicBezTo>
                  <a:lnTo>
                    <a:pt x="61317" y="564059"/>
                  </a:lnTo>
                  <a:lnTo>
                    <a:pt x="61020" y="564654"/>
                  </a:lnTo>
                  <a:cubicBezTo>
                    <a:pt x="61020" y="564654"/>
                    <a:pt x="58928" y="570607"/>
                    <a:pt x="55959" y="576858"/>
                  </a:cubicBezTo>
                  <a:cubicBezTo>
                    <a:pt x="54475" y="579983"/>
                    <a:pt x="52738" y="583295"/>
                    <a:pt x="50899" y="586085"/>
                  </a:cubicBezTo>
                  <a:cubicBezTo>
                    <a:pt x="49060" y="588875"/>
                    <a:pt x="47317" y="591209"/>
                    <a:pt x="43755" y="592634"/>
                  </a:cubicBezTo>
                  <a:cubicBezTo>
                    <a:pt x="42426" y="593165"/>
                    <a:pt x="39219" y="596132"/>
                    <a:pt x="35123" y="600075"/>
                  </a:cubicBezTo>
                  <a:cubicBezTo>
                    <a:pt x="31028" y="604018"/>
                    <a:pt x="25902" y="608942"/>
                    <a:pt x="19348" y="612874"/>
                  </a:cubicBezTo>
                  <a:cubicBezTo>
                    <a:pt x="10112" y="618415"/>
                    <a:pt x="4817" y="618846"/>
                    <a:pt x="0" y="620018"/>
                  </a:cubicBezTo>
                  <a:lnTo>
                    <a:pt x="10120" y="646212"/>
                  </a:lnTo>
                  <a:lnTo>
                    <a:pt x="10418" y="646509"/>
                  </a:lnTo>
                  <a:lnTo>
                    <a:pt x="10418" y="646807"/>
                  </a:lnTo>
                  <a:lnTo>
                    <a:pt x="19645" y="664071"/>
                  </a:lnTo>
                  <a:lnTo>
                    <a:pt x="19943" y="664369"/>
                  </a:lnTo>
                  <a:cubicBezTo>
                    <a:pt x="20133" y="664680"/>
                    <a:pt x="21400" y="666940"/>
                    <a:pt x="23515" y="669429"/>
                  </a:cubicBezTo>
                  <a:cubicBezTo>
                    <a:pt x="25772" y="672085"/>
                    <a:pt x="29041" y="673894"/>
                    <a:pt x="28873" y="673894"/>
                  </a:cubicBezTo>
                  <a:cubicBezTo>
                    <a:pt x="31562" y="673894"/>
                    <a:pt x="38851" y="673450"/>
                    <a:pt x="46434" y="673298"/>
                  </a:cubicBezTo>
                  <a:cubicBezTo>
                    <a:pt x="54017" y="673147"/>
                    <a:pt x="61648" y="673176"/>
                    <a:pt x="66675" y="673894"/>
                  </a:cubicBezTo>
                  <a:cubicBezTo>
                    <a:pt x="75660" y="675177"/>
                    <a:pt x="83205" y="678220"/>
                    <a:pt x="89892" y="684907"/>
                  </a:cubicBezTo>
                  <a:cubicBezTo>
                    <a:pt x="96804" y="691819"/>
                    <a:pt x="108347" y="708124"/>
                    <a:pt x="108347" y="708124"/>
                  </a:cubicBezTo>
                  <a:lnTo>
                    <a:pt x="109538" y="709613"/>
                  </a:lnTo>
                  <a:lnTo>
                    <a:pt x="109240" y="711101"/>
                  </a:lnTo>
                  <a:lnTo>
                    <a:pt x="108049" y="741164"/>
                  </a:lnTo>
                  <a:lnTo>
                    <a:pt x="108049" y="742950"/>
                  </a:lnTo>
                  <a:lnTo>
                    <a:pt x="107156" y="744141"/>
                  </a:lnTo>
                  <a:lnTo>
                    <a:pt x="93166" y="760512"/>
                  </a:lnTo>
                  <a:lnTo>
                    <a:pt x="89297" y="775395"/>
                  </a:lnTo>
                  <a:lnTo>
                    <a:pt x="96738" y="790575"/>
                  </a:lnTo>
                  <a:lnTo>
                    <a:pt x="97036" y="790873"/>
                  </a:lnTo>
                  <a:lnTo>
                    <a:pt x="97036" y="791170"/>
                  </a:lnTo>
                  <a:lnTo>
                    <a:pt x="105073" y="811709"/>
                  </a:lnTo>
                  <a:lnTo>
                    <a:pt x="115491" y="827782"/>
                  </a:lnTo>
                  <a:lnTo>
                    <a:pt x="145554" y="827782"/>
                  </a:lnTo>
                  <a:lnTo>
                    <a:pt x="146745" y="827782"/>
                  </a:lnTo>
                  <a:lnTo>
                    <a:pt x="147935" y="828377"/>
                  </a:lnTo>
                  <a:lnTo>
                    <a:pt x="173236" y="842665"/>
                  </a:lnTo>
                  <a:lnTo>
                    <a:pt x="173534" y="842963"/>
                  </a:lnTo>
                  <a:lnTo>
                    <a:pt x="174129" y="843558"/>
                  </a:lnTo>
                  <a:lnTo>
                    <a:pt x="183654" y="853083"/>
                  </a:lnTo>
                  <a:lnTo>
                    <a:pt x="185440" y="854869"/>
                  </a:lnTo>
                  <a:lnTo>
                    <a:pt x="185142" y="856952"/>
                  </a:lnTo>
                  <a:lnTo>
                    <a:pt x="183952" y="867966"/>
                  </a:lnTo>
                  <a:lnTo>
                    <a:pt x="183952" y="868263"/>
                  </a:lnTo>
                  <a:lnTo>
                    <a:pt x="180082" y="886420"/>
                  </a:lnTo>
                  <a:lnTo>
                    <a:pt x="180082" y="887611"/>
                  </a:lnTo>
                  <a:lnTo>
                    <a:pt x="179189" y="888504"/>
                  </a:lnTo>
                  <a:lnTo>
                    <a:pt x="168176" y="900708"/>
                  </a:lnTo>
                  <a:lnTo>
                    <a:pt x="168176" y="924520"/>
                  </a:lnTo>
                  <a:lnTo>
                    <a:pt x="184249" y="945059"/>
                  </a:lnTo>
                  <a:lnTo>
                    <a:pt x="202109" y="967681"/>
                  </a:lnTo>
                  <a:lnTo>
                    <a:pt x="203299" y="969169"/>
                  </a:lnTo>
                  <a:lnTo>
                    <a:pt x="203299" y="970657"/>
                  </a:lnTo>
                  <a:lnTo>
                    <a:pt x="203299" y="997148"/>
                  </a:lnTo>
                  <a:cubicBezTo>
                    <a:pt x="203299" y="997148"/>
                    <a:pt x="203130" y="1002160"/>
                    <a:pt x="202109" y="1007269"/>
                  </a:cubicBezTo>
                  <a:cubicBezTo>
                    <a:pt x="201598" y="1009823"/>
                    <a:pt x="200925" y="1012516"/>
                    <a:pt x="199430" y="1015008"/>
                  </a:cubicBezTo>
                  <a:cubicBezTo>
                    <a:pt x="197934" y="1017500"/>
                    <a:pt x="194884" y="1020068"/>
                    <a:pt x="191095" y="1020068"/>
                  </a:cubicBezTo>
                  <a:cubicBezTo>
                    <a:pt x="187487" y="1020068"/>
                    <a:pt x="179502" y="1019919"/>
                    <a:pt x="171748" y="1020068"/>
                  </a:cubicBezTo>
                  <a:cubicBezTo>
                    <a:pt x="167871" y="1020143"/>
                    <a:pt x="164096" y="1020499"/>
                    <a:pt x="161032" y="1020663"/>
                  </a:cubicBezTo>
                  <a:cubicBezTo>
                    <a:pt x="157968" y="1020828"/>
                    <a:pt x="155330" y="1020898"/>
                    <a:pt x="155079" y="1020961"/>
                  </a:cubicBezTo>
                  <a:cubicBezTo>
                    <a:pt x="152080" y="1021711"/>
                    <a:pt x="143878" y="1026961"/>
                    <a:pt x="133350" y="1029593"/>
                  </a:cubicBezTo>
                  <a:cubicBezTo>
                    <a:pt x="124456" y="1031817"/>
                    <a:pt x="103843" y="1038537"/>
                    <a:pt x="102989" y="1038820"/>
                  </a:cubicBezTo>
                  <a:lnTo>
                    <a:pt x="102394" y="1039118"/>
                  </a:lnTo>
                  <a:lnTo>
                    <a:pt x="100608" y="1040011"/>
                  </a:lnTo>
                  <a:lnTo>
                    <a:pt x="121146" y="1052513"/>
                  </a:lnTo>
                  <a:lnTo>
                    <a:pt x="180677" y="1088231"/>
                  </a:lnTo>
                  <a:lnTo>
                    <a:pt x="233065" y="1120378"/>
                  </a:lnTo>
                  <a:lnTo>
                    <a:pt x="233363" y="1120676"/>
                  </a:lnTo>
                  <a:lnTo>
                    <a:pt x="265212" y="1137345"/>
                  </a:lnTo>
                  <a:lnTo>
                    <a:pt x="265509" y="1137345"/>
                  </a:lnTo>
                  <a:lnTo>
                    <a:pt x="288727" y="1147465"/>
                  </a:lnTo>
                  <a:lnTo>
                    <a:pt x="306288" y="1154906"/>
                  </a:lnTo>
                  <a:lnTo>
                    <a:pt x="326231" y="1134963"/>
                  </a:lnTo>
                  <a:lnTo>
                    <a:pt x="327422" y="1133773"/>
                  </a:lnTo>
                  <a:lnTo>
                    <a:pt x="328910" y="1133475"/>
                  </a:lnTo>
                  <a:lnTo>
                    <a:pt x="356295" y="1130201"/>
                  </a:lnTo>
                  <a:lnTo>
                    <a:pt x="356592" y="1130201"/>
                  </a:lnTo>
                  <a:lnTo>
                    <a:pt x="356890" y="1130201"/>
                  </a:lnTo>
                  <a:lnTo>
                    <a:pt x="415230" y="1130201"/>
                  </a:lnTo>
                  <a:lnTo>
                    <a:pt x="434280" y="1125736"/>
                  </a:lnTo>
                  <a:lnTo>
                    <a:pt x="440531" y="1091803"/>
                  </a:lnTo>
                  <a:lnTo>
                    <a:pt x="440531" y="1091506"/>
                  </a:lnTo>
                  <a:lnTo>
                    <a:pt x="443805" y="1056084"/>
                  </a:lnTo>
                  <a:lnTo>
                    <a:pt x="444103" y="1054894"/>
                  </a:lnTo>
                  <a:lnTo>
                    <a:pt x="444698" y="1054001"/>
                  </a:lnTo>
                  <a:lnTo>
                    <a:pt x="458391" y="1033463"/>
                  </a:lnTo>
                  <a:lnTo>
                    <a:pt x="458986" y="1032272"/>
                  </a:lnTo>
                  <a:lnTo>
                    <a:pt x="460474" y="1031677"/>
                  </a:lnTo>
                  <a:lnTo>
                    <a:pt x="486073" y="1021556"/>
                  </a:lnTo>
                  <a:lnTo>
                    <a:pt x="486370" y="1021556"/>
                  </a:lnTo>
                  <a:lnTo>
                    <a:pt x="486668" y="1021259"/>
                  </a:lnTo>
                  <a:lnTo>
                    <a:pt x="539651" y="1008162"/>
                  </a:lnTo>
                  <a:lnTo>
                    <a:pt x="570607" y="967085"/>
                  </a:lnTo>
                  <a:lnTo>
                    <a:pt x="606326" y="919460"/>
                  </a:lnTo>
                  <a:lnTo>
                    <a:pt x="607516" y="917972"/>
                  </a:lnTo>
                  <a:lnTo>
                    <a:pt x="609600" y="917674"/>
                  </a:lnTo>
                  <a:lnTo>
                    <a:pt x="626566" y="914995"/>
                  </a:lnTo>
                  <a:lnTo>
                    <a:pt x="628948" y="900410"/>
                  </a:lnTo>
                  <a:lnTo>
                    <a:pt x="629245" y="899517"/>
                  </a:lnTo>
                  <a:lnTo>
                    <a:pt x="629543" y="898624"/>
                  </a:lnTo>
                  <a:lnTo>
                    <a:pt x="646509" y="869752"/>
                  </a:lnTo>
                  <a:lnTo>
                    <a:pt x="646807" y="869454"/>
                  </a:lnTo>
                  <a:lnTo>
                    <a:pt x="646807" y="869156"/>
                  </a:lnTo>
                  <a:lnTo>
                    <a:pt x="660202" y="852488"/>
                  </a:lnTo>
                  <a:cubicBezTo>
                    <a:pt x="660202" y="850124"/>
                    <a:pt x="660202" y="823756"/>
                    <a:pt x="660202" y="819150"/>
                  </a:cubicBezTo>
                  <a:cubicBezTo>
                    <a:pt x="660202" y="814339"/>
                    <a:pt x="660202" y="798909"/>
                    <a:pt x="660202" y="798909"/>
                  </a:cubicBezTo>
                  <a:cubicBezTo>
                    <a:pt x="659879" y="797579"/>
                    <a:pt x="653190" y="770371"/>
                    <a:pt x="651867" y="761107"/>
                  </a:cubicBezTo>
                  <a:cubicBezTo>
                    <a:pt x="651544" y="758846"/>
                    <a:pt x="650268" y="757565"/>
                    <a:pt x="647105" y="756047"/>
                  </a:cubicBezTo>
                  <a:cubicBezTo>
                    <a:pt x="643942" y="754529"/>
                    <a:pt x="639469" y="753420"/>
                    <a:pt x="635198" y="751284"/>
                  </a:cubicBezTo>
                  <a:cubicBezTo>
                    <a:pt x="635051" y="751211"/>
                    <a:pt x="634388" y="750993"/>
                    <a:pt x="632817" y="751582"/>
                  </a:cubicBezTo>
                  <a:cubicBezTo>
                    <a:pt x="631246" y="752171"/>
                    <a:pt x="629347" y="753441"/>
                    <a:pt x="627459" y="754856"/>
                  </a:cubicBezTo>
                  <a:cubicBezTo>
                    <a:pt x="623685" y="757687"/>
                    <a:pt x="620316" y="761107"/>
                    <a:pt x="620316" y="761107"/>
                  </a:cubicBezTo>
                  <a:lnTo>
                    <a:pt x="620018" y="761702"/>
                  </a:lnTo>
                  <a:lnTo>
                    <a:pt x="619125" y="762000"/>
                  </a:lnTo>
                  <a:lnTo>
                    <a:pt x="592634" y="776585"/>
                  </a:lnTo>
                  <a:lnTo>
                    <a:pt x="591741" y="776883"/>
                  </a:lnTo>
                  <a:lnTo>
                    <a:pt x="590848" y="777181"/>
                  </a:lnTo>
                  <a:cubicBezTo>
                    <a:pt x="590848" y="777181"/>
                    <a:pt x="574279" y="778371"/>
                    <a:pt x="567631" y="778371"/>
                  </a:cubicBezTo>
                  <a:cubicBezTo>
                    <a:pt x="565016" y="778371"/>
                    <a:pt x="562271" y="776989"/>
                    <a:pt x="560784" y="775097"/>
                  </a:cubicBezTo>
                  <a:cubicBezTo>
                    <a:pt x="559298" y="773205"/>
                    <a:pt x="558816" y="771354"/>
                    <a:pt x="558701" y="769739"/>
                  </a:cubicBezTo>
                  <a:cubicBezTo>
                    <a:pt x="558470" y="766509"/>
                    <a:pt x="559296" y="763786"/>
                    <a:pt x="559296" y="763786"/>
                  </a:cubicBezTo>
                  <a:lnTo>
                    <a:pt x="565547" y="741164"/>
                  </a:lnTo>
                  <a:lnTo>
                    <a:pt x="565547" y="740866"/>
                  </a:lnTo>
                  <a:lnTo>
                    <a:pt x="565547" y="740569"/>
                  </a:lnTo>
                  <a:lnTo>
                    <a:pt x="574477" y="718542"/>
                  </a:lnTo>
                  <a:lnTo>
                    <a:pt x="572095" y="713780"/>
                  </a:lnTo>
                  <a:lnTo>
                    <a:pt x="571798" y="713184"/>
                  </a:lnTo>
                  <a:lnTo>
                    <a:pt x="558998" y="695623"/>
                  </a:lnTo>
                  <a:lnTo>
                    <a:pt x="557808" y="694134"/>
                  </a:lnTo>
                  <a:lnTo>
                    <a:pt x="558106" y="692051"/>
                  </a:lnTo>
                  <a:lnTo>
                    <a:pt x="562868" y="669131"/>
                  </a:lnTo>
                  <a:lnTo>
                    <a:pt x="563166" y="667941"/>
                  </a:lnTo>
                  <a:lnTo>
                    <a:pt x="563761" y="667048"/>
                  </a:lnTo>
                  <a:lnTo>
                    <a:pt x="584299" y="640854"/>
                  </a:lnTo>
                  <a:lnTo>
                    <a:pt x="584597" y="640259"/>
                  </a:lnTo>
                  <a:lnTo>
                    <a:pt x="584895" y="640259"/>
                  </a:lnTo>
                  <a:cubicBezTo>
                    <a:pt x="584895" y="640259"/>
                    <a:pt x="588298" y="636845"/>
                    <a:pt x="591741" y="633115"/>
                  </a:cubicBezTo>
                  <a:cubicBezTo>
                    <a:pt x="593462" y="631250"/>
                    <a:pt x="595353" y="629386"/>
                    <a:pt x="596503" y="627757"/>
                  </a:cubicBezTo>
                  <a:cubicBezTo>
                    <a:pt x="597366" y="626535"/>
                    <a:pt x="597629" y="625414"/>
                    <a:pt x="597694" y="625376"/>
                  </a:cubicBezTo>
                  <a:cubicBezTo>
                    <a:pt x="597722" y="619527"/>
                    <a:pt x="598884" y="601266"/>
                    <a:pt x="598884" y="601266"/>
                  </a:cubicBezTo>
                  <a:lnTo>
                    <a:pt x="598884" y="600670"/>
                  </a:lnTo>
                  <a:lnTo>
                    <a:pt x="599182" y="600075"/>
                  </a:lnTo>
                  <a:lnTo>
                    <a:pt x="605135" y="581918"/>
                  </a:lnTo>
                  <a:lnTo>
                    <a:pt x="605433" y="581323"/>
                  </a:lnTo>
                  <a:lnTo>
                    <a:pt x="605731" y="580727"/>
                  </a:lnTo>
                  <a:lnTo>
                    <a:pt x="613470" y="570012"/>
                  </a:lnTo>
                  <a:lnTo>
                    <a:pt x="617041" y="536079"/>
                  </a:lnTo>
                  <a:lnTo>
                    <a:pt x="617041" y="535781"/>
                  </a:lnTo>
                  <a:cubicBezTo>
                    <a:pt x="617041" y="535781"/>
                    <a:pt x="617738" y="531690"/>
                    <a:pt x="618827" y="526554"/>
                  </a:cubicBezTo>
                  <a:cubicBezTo>
                    <a:pt x="619917" y="521418"/>
                    <a:pt x="621017" y="515661"/>
                    <a:pt x="623590" y="511373"/>
                  </a:cubicBezTo>
                  <a:cubicBezTo>
                    <a:pt x="627150" y="505440"/>
                    <a:pt x="635381" y="490950"/>
                    <a:pt x="643533" y="482798"/>
                  </a:cubicBezTo>
                  <a:cubicBezTo>
                    <a:pt x="649439" y="476892"/>
                    <a:pt x="654546" y="464046"/>
                    <a:pt x="654546" y="464046"/>
                  </a:cubicBezTo>
                  <a:lnTo>
                    <a:pt x="654546" y="463748"/>
                  </a:lnTo>
                  <a:lnTo>
                    <a:pt x="654844" y="463451"/>
                  </a:lnTo>
                  <a:lnTo>
                    <a:pt x="672703" y="427434"/>
                  </a:lnTo>
                  <a:lnTo>
                    <a:pt x="673894" y="425053"/>
                  </a:lnTo>
                  <a:lnTo>
                    <a:pt x="676573" y="424755"/>
                  </a:lnTo>
                  <a:lnTo>
                    <a:pt x="704255" y="421184"/>
                  </a:lnTo>
                  <a:lnTo>
                    <a:pt x="704552" y="421184"/>
                  </a:lnTo>
                  <a:lnTo>
                    <a:pt x="704850" y="421184"/>
                  </a:lnTo>
                  <a:lnTo>
                    <a:pt x="746522" y="421184"/>
                  </a:lnTo>
                  <a:lnTo>
                    <a:pt x="746820" y="421184"/>
                  </a:lnTo>
                  <a:lnTo>
                    <a:pt x="767358" y="414933"/>
                  </a:lnTo>
                  <a:lnTo>
                    <a:pt x="767358" y="412849"/>
                  </a:lnTo>
                  <a:lnTo>
                    <a:pt x="773609" y="412552"/>
                  </a:lnTo>
                  <a:cubicBezTo>
                    <a:pt x="774610" y="411429"/>
                    <a:pt x="776117" y="409928"/>
                    <a:pt x="778669" y="406598"/>
                  </a:cubicBezTo>
                  <a:cubicBezTo>
                    <a:pt x="781981" y="402279"/>
                    <a:pt x="785295" y="396312"/>
                    <a:pt x="785515" y="394990"/>
                  </a:cubicBezTo>
                  <a:cubicBezTo>
                    <a:pt x="786356" y="389943"/>
                    <a:pt x="789143" y="384161"/>
                    <a:pt x="791766" y="378916"/>
                  </a:cubicBezTo>
                  <a:cubicBezTo>
                    <a:pt x="794388" y="373671"/>
                    <a:pt x="796826" y="369391"/>
                    <a:pt x="796826" y="369391"/>
                  </a:cubicBezTo>
                  <a:lnTo>
                    <a:pt x="804565" y="342900"/>
                  </a:lnTo>
                  <a:lnTo>
                    <a:pt x="804565" y="342602"/>
                  </a:lnTo>
                  <a:lnTo>
                    <a:pt x="804565" y="320873"/>
                  </a:lnTo>
                  <a:lnTo>
                    <a:pt x="797719" y="301228"/>
                  </a:lnTo>
                  <a:lnTo>
                    <a:pt x="797421" y="300038"/>
                  </a:lnTo>
                  <a:lnTo>
                    <a:pt x="797421" y="299145"/>
                  </a:lnTo>
                  <a:lnTo>
                    <a:pt x="799802" y="279797"/>
                  </a:lnTo>
                  <a:lnTo>
                    <a:pt x="799802" y="279202"/>
                  </a:lnTo>
                  <a:lnTo>
                    <a:pt x="800100" y="278606"/>
                  </a:lnTo>
                  <a:cubicBezTo>
                    <a:pt x="800100" y="278606"/>
                    <a:pt x="805167" y="267267"/>
                    <a:pt x="806053" y="263723"/>
                  </a:cubicBezTo>
                  <a:cubicBezTo>
                    <a:pt x="807301" y="258731"/>
                    <a:pt x="810816" y="245566"/>
                    <a:pt x="810816" y="245566"/>
                  </a:cubicBezTo>
                  <a:lnTo>
                    <a:pt x="815578" y="224135"/>
                  </a:lnTo>
                  <a:lnTo>
                    <a:pt x="816769" y="188714"/>
                  </a:lnTo>
                  <a:lnTo>
                    <a:pt x="816769" y="188416"/>
                  </a:lnTo>
                  <a:lnTo>
                    <a:pt x="820341" y="163116"/>
                  </a:lnTo>
                  <a:lnTo>
                    <a:pt x="820341" y="162520"/>
                  </a:lnTo>
                  <a:lnTo>
                    <a:pt x="820638" y="162223"/>
                  </a:lnTo>
                  <a:lnTo>
                    <a:pt x="826591" y="144066"/>
                  </a:lnTo>
                  <a:lnTo>
                    <a:pt x="826591" y="143768"/>
                  </a:lnTo>
                  <a:lnTo>
                    <a:pt x="841772" y="109240"/>
                  </a:lnTo>
                  <a:lnTo>
                    <a:pt x="833735" y="78284"/>
                  </a:lnTo>
                  <a:cubicBezTo>
                    <a:pt x="833735" y="78284"/>
                    <a:pt x="831321" y="67435"/>
                    <a:pt x="830163" y="62805"/>
                  </a:cubicBezTo>
                  <a:cubicBezTo>
                    <a:pt x="830146" y="62735"/>
                    <a:pt x="828848" y="60176"/>
                    <a:pt x="827484" y="57448"/>
                  </a:cubicBezTo>
                  <a:cubicBezTo>
                    <a:pt x="826121" y="54720"/>
                    <a:pt x="824434" y="51347"/>
                    <a:pt x="822722" y="48220"/>
                  </a:cubicBezTo>
                  <a:cubicBezTo>
                    <a:pt x="819465" y="42273"/>
                    <a:pt x="816770" y="37426"/>
                    <a:pt x="816471" y="36909"/>
                  </a:cubicBezTo>
                  <a:cubicBezTo>
                    <a:pt x="816471" y="36909"/>
                    <a:pt x="806726" y="25200"/>
                    <a:pt x="798314" y="19943"/>
                  </a:cubicBezTo>
                  <a:cubicBezTo>
                    <a:pt x="788934" y="14081"/>
                    <a:pt x="780140" y="9458"/>
                    <a:pt x="763786" y="5953"/>
                  </a:cubicBezTo>
                  <a:cubicBezTo>
                    <a:pt x="755064" y="4084"/>
                    <a:pt x="751305" y="2243"/>
                    <a:pt x="749201" y="1191"/>
                  </a:cubicBezTo>
                  <a:cubicBezTo>
                    <a:pt x="747096" y="138"/>
                    <a:pt x="747662" y="0"/>
                    <a:pt x="7432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7" name="Serbest Form: Şekil 620">
              <a:extLst>
                <a:ext uri="{FF2B5EF4-FFF2-40B4-BE49-F238E27FC236}">
                  <a16:creationId xmlns:a16="http://schemas.microsoft.com/office/drawing/2014/main" id="{E19F213E-DCE3-5383-48C0-9E1E7AC20D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3087" y="3963590"/>
              <a:ext cx="907851" cy="429815"/>
            </a:xfrm>
            <a:custGeom>
              <a:avLst/>
              <a:gdLst>
                <a:gd name="connsiteX0" fmla="*/ 663178 w 907851"/>
                <a:gd name="connsiteY0" fmla="*/ 0 h 429815"/>
                <a:gd name="connsiteX1" fmla="*/ 657523 w 907851"/>
                <a:gd name="connsiteY1" fmla="*/ 5358 h 429815"/>
                <a:gd name="connsiteX2" fmla="*/ 643235 w 907851"/>
                <a:gd name="connsiteY2" fmla="*/ 39588 h 429815"/>
                <a:gd name="connsiteX3" fmla="*/ 643235 w 907851"/>
                <a:gd name="connsiteY3" fmla="*/ 40184 h 429815"/>
                <a:gd name="connsiteX4" fmla="*/ 642640 w 907851"/>
                <a:gd name="connsiteY4" fmla="*/ 40779 h 429815"/>
                <a:gd name="connsiteX5" fmla="*/ 628352 w 907851"/>
                <a:gd name="connsiteY5" fmla="*/ 58936 h 429815"/>
                <a:gd name="connsiteX6" fmla="*/ 627459 w 907851"/>
                <a:gd name="connsiteY6" fmla="*/ 59829 h 429815"/>
                <a:gd name="connsiteX7" fmla="*/ 626269 w 907851"/>
                <a:gd name="connsiteY7" fmla="*/ 60127 h 429815"/>
                <a:gd name="connsiteX8" fmla="*/ 604540 w 907851"/>
                <a:gd name="connsiteY8" fmla="*/ 68759 h 429815"/>
                <a:gd name="connsiteX9" fmla="*/ 603945 w 907851"/>
                <a:gd name="connsiteY9" fmla="*/ 68759 h 429815"/>
                <a:gd name="connsiteX10" fmla="*/ 603647 w 907851"/>
                <a:gd name="connsiteY10" fmla="*/ 69056 h 429815"/>
                <a:gd name="connsiteX11" fmla="*/ 568523 w 907851"/>
                <a:gd name="connsiteY11" fmla="*/ 73819 h 429815"/>
                <a:gd name="connsiteX12" fmla="*/ 567928 w 907851"/>
                <a:gd name="connsiteY12" fmla="*/ 73819 h 429815"/>
                <a:gd name="connsiteX13" fmla="*/ 567333 w 907851"/>
                <a:gd name="connsiteY13" fmla="*/ 73819 h 429815"/>
                <a:gd name="connsiteX14" fmla="*/ 557213 w 907851"/>
                <a:gd name="connsiteY14" fmla="*/ 72330 h 429815"/>
                <a:gd name="connsiteX15" fmla="*/ 542925 w 907851"/>
                <a:gd name="connsiteY15" fmla="*/ 69949 h 429815"/>
                <a:gd name="connsiteX16" fmla="*/ 534888 w 907851"/>
                <a:gd name="connsiteY16" fmla="*/ 69354 h 429815"/>
                <a:gd name="connsiteX17" fmla="*/ 520303 w 907851"/>
                <a:gd name="connsiteY17" fmla="*/ 68461 h 429815"/>
                <a:gd name="connsiteX18" fmla="*/ 500955 w 907851"/>
                <a:gd name="connsiteY18" fmla="*/ 67866 h 429815"/>
                <a:gd name="connsiteX19" fmla="*/ 474762 w 907851"/>
                <a:gd name="connsiteY19" fmla="*/ 79474 h 429815"/>
                <a:gd name="connsiteX20" fmla="*/ 474166 w 907851"/>
                <a:gd name="connsiteY20" fmla="*/ 79772 h 429815"/>
                <a:gd name="connsiteX21" fmla="*/ 473273 w 907851"/>
                <a:gd name="connsiteY21" fmla="*/ 79772 h 429815"/>
                <a:gd name="connsiteX22" fmla="*/ 386655 w 907851"/>
                <a:gd name="connsiteY22" fmla="*/ 84534 h 429815"/>
                <a:gd name="connsiteX23" fmla="*/ 386060 w 907851"/>
                <a:gd name="connsiteY23" fmla="*/ 84534 h 429815"/>
                <a:gd name="connsiteX24" fmla="*/ 385465 w 907851"/>
                <a:gd name="connsiteY24" fmla="*/ 84534 h 429815"/>
                <a:gd name="connsiteX25" fmla="*/ 365820 w 907851"/>
                <a:gd name="connsiteY25" fmla="*/ 80665 h 429815"/>
                <a:gd name="connsiteX26" fmla="*/ 340519 w 907851"/>
                <a:gd name="connsiteY26" fmla="*/ 74712 h 429815"/>
                <a:gd name="connsiteX27" fmla="*/ 331589 w 907851"/>
                <a:gd name="connsiteY27" fmla="*/ 68759 h 429815"/>
                <a:gd name="connsiteX28" fmla="*/ 322362 w 907851"/>
                <a:gd name="connsiteY28" fmla="*/ 59829 h 429815"/>
                <a:gd name="connsiteX29" fmla="*/ 313730 w 907851"/>
                <a:gd name="connsiteY29" fmla="*/ 51792 h 429815"/>
                <a:gd name="connsiteX30" fmla="*/ 309563 w 907851"/>
                <a:gd name="connsiteY30" fmla="*/ 48518 h 429815"/>
                <a:gd name="connsiteX31" fmla="*/ 306884 w 907851"/>
                <a:gd name="connsiteY31" fmla="*/ 48220 h 429815"/>
                <a:gd name="connsiteX32" fmla="*/ 300335 w 907851"/>
                <a:gd name="connsiteY32" fmla="*/ 48518 h 429815"/>
                <a:gd name="connsiteX33" fmla="*/ 283666 w 907851"/>
                <a:gd name="connsiteY33" fmla="*/ 50006 h 429815"/>
                <a:gd name="connsiteX34" fmla="*/ 261938 w 907851"/>
                <a:gd name="connsiteY34" fmla="*/ 52090 h 429815"/>
                <a:gd name="connsiteX35" fmla="*/ 252413 w 907851"/>
                <a:gd name="connsiteY35" fmla="*/ 60424 h 429815"/>
                <a:gd name="connsiteX36" fmla="*/ 243780 w 907851"/>
                <a:gd name="connsiteY36" fmla="*/ 67270 h 429815"/>
                <a:gd name="connsiteX37" fmla="*/ 236934 w 907851"/>
                <a:gd name="connsiteY37" fmla="*/ 72033 h 429815"/>
                <a:gd name="connsiteX38" fmla="*/ 235148 w 907851"/>
                <a:gd name="connsiteY38" fmla="*/ 73819 h 429815"/>
                <a:gd name="connsiteX39" fmla="*/ 230088 w 907851"/>
                <a:gd name="connsiteY39" fmla="*/ 79177 h 429815"/>
                <a:gd name="connsiteX40" fmla="*/ 216694 w 907851"/>
                <a:gd name="connsiteY40" fmla="*/ 94059 h 429815"/>
                <a:gd name="connsiteX41" fmla="*/ 198834 w 907851"/>
                <a:gd name="connsiteY41" fmla="*/ 115491 h 429815"/>
                <a:gd name="connsiteX42" fmla="*/ 197644 w 907851"/>
                <a:gd name="connsiteY42" fmla="*/ 116681 h 429815"/>
                <a:gd name="connsiteX43" fmla="*/ 195858 w 907851"/>
                <a:gd name="connsiteY43" fmla="*/ 116979 h 429815"/>
                <a:gd name="connsiteX44" fmla="*/ 164604 w 907851"/>
                <a:gd name="connsiteY44" fmla="*/ 121741 h 429815"/>
                <a:gd name="connsiteX45" fmla="*/ 163413 w 907851"/>
                <a:gd name="connsiteY45" fmla="*/ 122039 h 429815"/>
                <a:gd name="connsiteX46" fmla="*/ 162223 w 907851"/>
                <a:gd name="connsiteY46" fmla="*/ 121741 h 429815"/>
                <a:gd name="connsiteX47" fmla="*/ 145554 w 907851"/>
                <a:gd name="connsiteY47" fmla="*/ 115788 h 429815"/>
                <a:gd name="connsiteX48" fmla="*/ 130076 w 907851"/>
                <a:gd name="connsiteY48" fmla="*/ 110430 h 429815"/>
                <a:gd name="connsiteX49" fmla="*/ 126206 w 907851"/>
                <a:gd name="connsiteY49" fmla="*/ 120848 h 429815"/>
                <a:gd name="connsiteX50" fmla="*/ 134243 w 907851"/>
                <a:gd name="connsiteY50" fmla="*/ 149721 h 429815"/>
                <a:gd name="connsiteX51" fmla="*/ 134541 w 907851"/>
                <a:gd name="connsiteY51" fmla="*/ 150614 h 429815"/>
                <a:gd name="connsiteX52" fmla="*/ 134243 w 907851"/>
                <a:gd name="connsiteY52" fmla="*/ 151507 h 429815"/>
                <a:gd name="connsiteX53" fmla="*/ 129183 w 907851"/>
                <a:gd name="connsiteY53" fmla="*/ 189012 h 429815"/>
                <a:gd name="connsiteX54" fmla="*/ 129183 w 907851"/>
                <a:gd name="connsiteY54" fmla="*/ 190202 h 429815"/>
                <a:gd name="connsiteX55" fmla="*/ 128290 w 907851"/>
                <a:gd name="connsiteY55" fmla="*/ 191095 h 429815"/>
                <a:gd name="connsiteX56" fmla="*/ 113109 w 907851"/>
                <a:gd name="connsiteY56" fmla="*/ 211634 h 429815"/>
                <a:gd name="connsiteX57" fmla="*/ 111919 w 907851"/>
                <a:gd name="connsiteY57" fmla="*/ 213122 h 429815"/>
                <a:gd name="connsiteX58" fmla="*/ 110133 w 907851"/>
                <a:gd name="connsiteY58" fmla="*/ 213420 h 429815"/>
                <a:gd name="connsiteX59" fmla="*/ 59531 w 907851"/>
                <a:gd name="connsiteY59" fmla="*/ 223540 h 429815"/>
                <a:gd name="connsiteX60" fmla="*/ 59234 w 907851"/>
                <a:gd name="connsiteY60" fmla="*/ 223540 h 429815"/>
                <a:gd name="connsiteX61" fmla="*/ 27384 w 907851"/>
                <a:gd name="connsiteY61" fmla="*/ 233660 h 429815"/>
                <a:gd name="connsiteX62" fmla="*/ 24408 w 907851"/>
                <a:gd name="connsiteY62" fmla="*/ 234553 h 429815"/>
                <a:gd name="connsiteX63" fmla="*/ 22622 w 907851"/>
                <a:gd name="connsiteY63" fmla="*/ 232470 h 429815"/>
                <a:gd name="connsiteX64" fmla="*/ 13395 w 907851"/>
                <a:gd name="connsiteY64" fmla="*/ 223540 h 429815"/>
                <a:gd name="connsiteX65" fmla="*/ 0 w 907851"/>
                <a:gd name="connsiteY65" fmla="*/ 223540 h 429815"/>
                <a:gd name="connsiteX66" fmla="*/ 0 w 907851"/>
                <a:gd name="connsiteY66" fmla="*/ 226516 h 429815"/>
                <a:gd name="connsiteX67" fmla="*/ 7441 w 907851"/>
                <a:gd name="connsiteY67" fmla="*/ 231577 h 429815"/>
                <a:gd name="connsiteX68" fmla="*/ 31849 w 907851"/>
                <a:gd name="connsiteY68" fmla="*/ 236339 h 429815"/>
                <a:gd name="connsiteX69" fmla="*/ 32445 w 907851"/>
                <a:gd name="connsiteY69" fmla="*/ 236339 h 429815"/>
                <a:gd name="connsiteX70" fmla="*/ 33040 w 907851"/>
                <a:gd name="connsiteY70" fmla="*/ 236637 h 429815"/>
                <a:gd name="connsiteX71" fmla="*/ 75605 w 907851"/>
                <a:gd name="connsiteY71" fmla="*/ 257175 h 429815"/>
                <a:gd name="connsiteX72" fmla="*/ 77391 w 907851"/>
                <a:gd name="connsiteY72" fmla="*/ 258068 h 429815"/>
                <a:gd name="connsiteX73" fmla="*/ 77986 w 907851"/>
                <a:gd name="connsiteY73" fmla="*/ 260152 h 429815"/>
                <a:gd name="connsiteX74" fmla="*/ 84832 w 907851"/>
                <a:gd name="connsiteY74" fmla="*/ 283964 h 429815"/>
                <a:gd name="connsiteX75" fmla="*/ 85725 w 907851"/>
                <a:gd name="connsiteY75" fmla="*/ 287536 h 429815"/>
                <a:gd name="connsiteX76" fmla="*/ 82748 w 907851"/>
                <a:gd name="connsiteY76" fmla="*/ 289322 h 429815"/>
                <a:gd name="connsiteX77" fmla="*/ 76498 w 907851"/>
                <a:gd name="connsiteY77" fmla="*/ 292894 h 429815"/>
                <a:gd name="connsiteX78" fmla="*/ 76498 w 907851"/>
                <a:gd name="connsiteY78" fmla="*/ 347067 h 429815"/>
                <a:gd name="connsiteX79" fmla="*/ 83046 w 907851"/>
                <a:gd name="connsiteY79" fmla="*/ 363438 h 429815"/>
                <a:gd name="connsiteX80" fmla="*/ 83344 w 907851"/>
                <a:gd name="connsiteY80" fmla="*/ 364331 h 429815"/>
                <a:gd name="connsiteX81" fmla="*/ 83344 w 907851"/>
                <a:gd name="connsiteY81" fmla="*/ 365522 h 429815"/>
                <a:gd name="connsiteX82" fmla="*/ 80070 w 907851"/>
                <a:gd name="connsiteY82" fmla="*/ 408087 h 429815"/>
                <a:gd name="connsiteX83" fmla="*/ 79772 w 907851"/>
                <a:gd name="connsiteY83" fmla="*/ 408980 h 429815"/>
                <a:gd name="connsiteX84" fmla="*/ 79474 w 907851"/>
                <a:gd name="connsiteY84" fmla="*/ 409873 h 429815"/>
                <a:gd name="connsiteX85" fmla="*/ 75902 w 907851"/>
                <a:gd name="connsiteY85" fmla="*/ 417016 h 429815"/>
                <a:gd name="connsiteX86" fmla="*/ 84237 w 907851"/>
                <a:gd name="connsiteY86" fmla="*/ 425351 h 429815"/>
                <a:gd name="connsiteX87" fmla="*/ 116681 w 907851"/>
                <a:gd name="connsiteY87" fmla="*/ 429816 h 429815"/>
                <a:gd name="connsiteX88" fmla="*/ 138708 w 907851"/>
                <a:gd name="connsiteY88" fmla="*/ 412552 h 429815"/>
                <a:gd name="connsiteX89" fmla="*/ 138708 w 907851"/>
                <a:gd name="connsiteY89" fmla="*/ 412254 h 429815"/>
                <a:gd name="connsiteX90" fmla="*/ 139005 w 907851"/>
                <a:gd name="connsiteY90" fmla="*/ 412254 h 429815"/>
                <a:gd name="connsiteX91" fmla="*/ 159544 w 907851"/>
                <a:gd name="connsiteY91" fmla="*/ 399752 h 429815"/>
                <a:gd name="connsiteX92" fmla="*/ 157460 w 907851"/>
                <a:gd name="connsiteY92" fmla="*/ 392013 h 429815"/>
                <a:gd name="connsiteX93" fmla="*/ 156865 w 907851"/>
                <a:gd name="connsiteY93" fmla="*/ 390227 h 429815"/>
                <a:gd name="connsiteX94" fmla="*/ 157460 w 907851"/>
                <a:gd name="connsiteY94" fmla="*/ 388739 h 429815"/>
                <a:gd name="connsiteX95" fmla="*/ 166688 w 907851"/>
                <a:gd name="connsiteY95" fmla="*/ 367903 h 429815"/>
                <a:gd name="connsiteX96" fmla="*/ 166985 w 907851"/>
                <a:gd name="connsiteY96" fmla="*/ 367605 h 429815"/>
                <a:gd name="connsiteX97" fmla="*/ 174427 w 907851"/>
                <a:gd name="connsiteY97" fmla="*/ 346472 h 429815"/>
                <a:gd name="connsiteX98" fmla="*/ 174724 w 907851"/>
                <a:gd name="connsiteY98" fmla="*/ 345877 h 429815"/>
                <a:gd name="connsiteX99" fmla="*/ 175320 w 907851"/>
                <a:gd name="connsiteY99" fmla="*/ 345281 h 429815"/>
                <a:gd name="connsiteX100" fmla="*/ 187226 w 907851"/>
                <a:gd name="connsiteY100" fmla="*/ 329803 h 429815"/>
                <a:gd name="connsiteX101" fmla="*/ 188119 w 907851"/>
                <a:gd name="connsiteY101" fmla="*/ 328613 h 429815"/>
                <a:gd name="connsiteX102" fmla="*/ 189905 w 907851"/>
                <a:gd name="connsiteY102" fmla="*/ 328315 h 429815"/>
                <a:gd name="connsiteX103" fmla="*/ 219670 w 907851"/>
                <a:gd name="connsiteY103" fmla="*/ 322362 h 429815"/>
                <a:gd name="connsiteX104" fmla="*/ 220861 w 907851"/>
                <a:gd name="connsiteY104" fmla="*/ 322064 h 429815"/>
                <a:gd name="connsiteX105" fmla="*/ 222349 w 907851"/>
                <a:gd name="connsiteY105" fmla="*/ 322362 h 429815"/>
                <a:gd name="connsiteX106" fmla="*/ 242292 w 907851"/>
                <a:gd name="connsiteY106" fmla="*/ 330101 h 429815"/>
                <a:gd name="connsiteX107" fmla="*/ 242590 w 907851"/>
                <a:gd name="connsiteY107" fmla="*/ 330101 h 429815"/>
                <a:gd name="connsiteX108" fmla="*/ 272951 w 907851"/>
                <a:gd name="connsiteY108" fmla="*/ 338435 h 429815"/>
                <a:gd name="connsiteX109" fmla="*/ 273248 w 907851"/>
                <a:gd name="connsiteY109" fmla="*/ 338435 h 429815"/>
                <a:gd name="connsiteX110" fmla="*/ 273546 w 907851"/>
                <a:gd name="connsiteY110" fmla="*/ 338733 h 429815"/>
                <a:gd name="connsiteX111" fmla="*/ 293787 w 907851"/>
                <a:gd name="connsiteY111" fmla="*/ 347067 h 429815"/>
                <a:gd name="connsiteX112" fmla="*/ 294382 w 907851"/>
                <a:gd name="connsiteY112" fmla="*/ 347365 h 429815"/>
                <a:gd name="connsiteX113" fmla="*/ 294680 w 907851"/>
                <a:gd name="connsiteY113" fmla="*/ 347663 h 429815"/>
                <a:gd name="connsiteX114" fmla="*/ 315813 w 907851"/>
                <a:gd name="connsiteY114" fmla="*/ 362843 h 429815"/>
                <a:gd name="connsiteX115" fmla="*/ 336352 w 907851"/>
                <a:gd name="connsiteY115" fmla="*/ 376535 h 429815"/>
                <a:gd name="connsiteX116" fmla="*/ 336649 w 907851"/>
                <a:gd name="connsiteY116" fmla="*/ 376833 h 429815"/>
                <a:gd name="connsiteX117" fmla="*/ 336947 w 907851"/>
                <a:gd name="connsiteY117" fmla="*/ 376833 h 429815"/>
                <a:gd name="connsiteX118" fmla="*/ 350937 w 907851"/>
                <a:gd name="connsiteY118" fmla="*/ 389334 h 429815"/>
                <a:gd name="connsiteX119" fmla="*/ 416123 w 907851"/>
                <a:gd name="connsiteY119" fmla="*/ 389334 h 429815"/>
                <a:gd name="connsiteX120" fmla="*/ 417314 w 907851"/>
                <a:gd name="connsiteY120" fmla="*/ 389334 h 429815"/>
                <a:gd name="connsiteX121" fmla="*/ 418207 w 907851"/>
                <a:gd name="connsiteY121" fmla="*/ 389632 h 429815"/>
                <a:gd name="connsiteX122" fmla="*/ 439341 w 907851"/>
                <a:gd name="connsiteY122" fmla="*/ 399455 h 429815"/>
                <a:gd name="connsiteX123" fmla="*/ 439936 w 907851"/>
                <a:gd name="connsiteY123" fmla="*/ 399455 h 429815"/>
                <a:gd name="connsiteX124" fmla="*/ 520005 w 907851"/>
                <a:gd name="connsiteY124" fmla="*/ 403027 h 429815"/>
                <a:gd name="connsiteX125" fmla="*/ 545009 w 907851"/>
                <a:gd name="connsiteY125" fmla="*/ 392906 h 429815"/>
                <a:gd name="connsiteX126" fmla="*/ 545306 w 907851"/>
                <a:gd name="connsiteY126" fmla="*/ 392609 h 429815"/>
                <a:gd name="connsiteX127" fmla="*/ 551855 w 907851"/>
                <a:gd name="connsiteY127" fmla="*/ 387548 h 429815"/>
                <a:gd name="connsiteX128" fmla="*/ 557808 w 907851"/>
                <a:gd name="connsiteY128" fmla="*/ 383679 h 429815"/>
                <a:gd name="connsiteX129" fmla="*/ 564356 w 907851"/>
                <a:gd name="connsiteY129" fmla="*/ 381000 h 429815"/>
                <a:gd name="connsiteX130" fmla="*/ 574774 w 907851"/>
                <a:gd name="connsiteY130" fmla="*/ 376833 h 429815"/>
                <a:gd name="connsiteX131" fmla="*/ 582513 w 907851"/>
                <a:gd name="connsiteY131" fmla="*/ 372963 h 429815"/>
                <a:gd name="connsiteX132" fmla="*/ 583406 w 907851"/>
                <a:gd name="connsiteY132" fmla="*/ 372368 h 429815"/>
                <a:gd name="connsiteX133" fmla="*/ 584597 w 907851"/>
                <a:gd name="connsiteY133" fmla="*/ 372368 h 429815"/>
                <a:gd name="connsiteX134" fmla="*/ 621209 w 907851"/>
                <a:gd name="connsiteY134" fmla="*/ 372368 h 429815"/>
                <a:gd name="connsiteX135" fmla="*/ 622399 w 907851"/>
                <a:gd name="connsiteY135" fmla="*/ 372368 h 429815"/>
                <a:gd name="connsiteX136" fmla="*/ 623590 w 907851"/>
                <a:gd name="connsiteY136" fmla="*/ 372963 h 429815"/>
                <a:gd name="connsiteX137" fmla="*/ 634306 w 907851"/>
                <a:gd name="connsiteY137" fmla="*/ 379512 h 429815"/>
                <a:gd name="connsiteX138" fmla="*/ 659309 w 907851"/>
                <a:gd name="connsiteY138" fmla="*/ 369391 h 429815"/>
                <a:gd name="connsiteX139" fmla="*/ 661690 w 907851"/>
                <a:gd name="connsiteY139" fmla="*/ 368201 h 429815"/>
                <a:gd name="connsiteX140" fmla="*/ 663773 w 907851"/>
                <a:gd name="connsiteY140" fmla="*/ 369689 h 429815"/>
                <a:gd name="connsiteX141" fmla="*/ 690265 w 907851"/>
                <a:gd name="connsiteY141" fmla="*/ 387548 h 429815"/>
                <a:gd name="connsiteX142" fmla="*/ 690563 w 907851"/>
                <a:gd name="connsiteY142" fmla="*/ 387846 h 429815"/>
                <a:gd name="connsiteX143" fmla="*/ 690860 w 907851"/>
                <a:gd name="connsiteY143" fmla="*/ 388144 h 429815"/>
                <a:gd name="connsiteX144" fmla="*/ 708422 w 907851"/>
                <a:gd name="connsiteY144" fmla="*/ 406598 h 429815"/>
                <a:gd name="connsiteX145" fmla="*/ 708720 w 907851"/>
                <a:gd name="connsiteY145" fmla="*/ 406896 h 429815"/>
                <a:gd name="connsiteX146" fmla="*/ 719138 w 907851"/>
                <a:gd name="connsiteY146" fmla="*/ 416123 h 429815"/>
                <a:gd name="connsiteX147" fmla="*/ 727174 w 907851"/>
                <a:gd name="connsiteY147" fmla="*/ 410468 h 429815"/>
                <a:gd name="connsiteX148" fmla="*/ 728663 w 907851"/>
                <a:gd name="connsiteY148" fmla="*/ 409873 h 429815"/>
                <a:gd name="connsiteX149" fmla="*/ 730151 w 907851"/>
                <a:gd name="connsiteY149" fmla="*/ 409873 h 429815"/>
                <a:gd name="connsiteX150" fmla="*/ 766763 w 907851"/>
                <a:gd name="connsiteY150" fmla="*/ 409873 h 429815"/>
                <a:gd name="connsiteX151" fmla="*/ 770334 w 907851"/>
                <a:gd name="connsiteY151" fmla="*/ 383977 h 429815"/>
                <a:gd name="connsiteX152" fmla="*/ 770632 w 907851"/>
                <a:gd name="connsiteY152" fmla="*/ 381595 h 429815"/>
                <a:gd name="connsiteX153" fmla="*/ 772716 w 907851"/>
                <a:gd name="connsiteY153" fmla="*/ 380702 h 429815"/>
                <a:gd name="connsiteX154" fmla="*/ 789384 w 907851"/>
                <a:gd name="connsiteY154" fmla="*/ 371475 h 429815"/>
                <a:gd name="connsiteX155" fmla="*/ 789682 w 907851"/>
                <a:gd name="connsiteY155" fmla="*/ 371177 h 429815"/>
                <a:gd name="connsiteX156" fmla="*/ 809625 w 907851"/>
                <a:gd name="connsiteY156" fmla="*/ 347663 h 429815"/>
                <a:gd name="connsiteX157" fmla="*/ 810220 w 907851"/>
                <a:gd name="connsiteY157" fmla="*/ 347067 h 429815"/>
                <a:gd name="connsiteX158" fmla="*/ 810518 w 907851"/>
                <a:gd name="connsiteY158" fmla="*/ 346770 h 429815"/>
                <a:gd name="connsiteX159" fmla="*/ 837902 w 907851"/>
                <a:gd name="connsiteY159" fmla="*/ 327422 h 429815"/>
                <a:gd name="connsiteX160" fmla="*/ 838795 w 907851"/>
                <a:gd name="connsiteY160" fmla="*/ 326529 h 429815"/>
                <a:gd name="connsiteX161" fmla="*/ 839986 w 907851"/>
                <a:gd name="connsiteY161" fmla="*/ 326529 h 429815"/>
                <a:gd name="connsiteX162" fmla="*/ 871538 w 907851"/>
                <a:gd name="connsiteY162" fmla="*/ 322064 h 429815"/>
                <a:gd name="connsiteX163" fmla="*/ 887909 w 907851"/>
                <a:gd name="connsiteY163" fmla="*/ 315218 h 429815"/>
                <a:gd name="connsiteX164" fmla="*/ 892076 w 907851"/>
                <a:gd name="connsiteY164" fmla="*/ 291405 h 429815"/>
                <a:gd name="connsiteX165" fmla="*/ 892076 w 907851"/>
                <a:gd name="connsiteY165" fmla="*/ 290215 h 429815"/>
                <a:gd name="connsiteX166" fmla="*/ 892969 w 907851"/>
                <a:gd name="connsiteY166" fmla="*/ 289322 h 429815"/>
                <a:gd name="connsiteX167" fmla="*/ 900410 w 907851"/>
                <a:gd name="connsiteY167" fmla="*/ 278904 h 429815"/>
                <a:gd name="connsiteX168" fmla="*/ 907852 w 907851"/>
                <a:gd name="connsiteY168" fmla="*/ 261938 h 429815"/>
                <a:gd name="connsiteX169" fmla="*/ 900113 w 907851"/>
                <a:gd name="connsiteY169" fmla="*/ 256282 h 429815"/>
                <a:gd name="connsiteX170" fmla="*/ 892373 w 907851"/>
                <a:gd name="connsiteY170" fmla="*/ 249734 h 429815"/>
                <a:gd name="connsiteX171" fmla="*/ 887016 w 907851"/>
                <a:gd name="connsiteY171" fmla="*/ 244673 h 429815"/>
                <a:gd name="connsiteX172" fmla="*/ 883444 w 907851"/>
                <a:gd name="connsiteY172" fmla="*/ 241102 h 429815"/>
                <a:gd name="connsiteX173" fmla="*/ 876895 w 907851"/>
                <a:gd name="connsiteY173" fmla="*/ 235148 h 429815"/>
                <a:gd name="connsiteX174" fmla="*/ 870049 w 907851"/>
                <a:gd name="connsiteY174" fmla="*/ 229195 h 429815"/>
                <a:gd name="connsiteX175" fmla="*/ 866477 w 907851"/>
                <a:gd name="connsiteY175" fmla="*/ 226516 h 429815"/>
                <a:gd name="connsiteX176" fmla="*/ 861417 w 907851"/>
                <a:gd name="connsiteY176" fmla="*/ 221456 h 429815"/>
                <a:gd name="connsiteX177" fmla="*/ 857548 w 907851"/>
                <a:gd name="connsiteY177" fmla="*/ 214908 h 429815"/>
                <a:gd name="connsiteX178" fmla="*/ 853381 w 907851"/>
                <a:gd name="connsiteY178" fmla="*/ 206573 h 429815"/>
                <a:gd name="connsiteX179" fmla="*/ 852785 w 907851"/>
                <a:gd name="connsiteY179" fmla="*/ 205680 h 429815"/>
                <a:gd name="connsiteX180" fmla="*/ 852785 w 907851"/>
                <a:gd name="connsiteY180" fmla="*/ 204490 h 429815"/>
                <a:gd name="connsiteX181" fmla="*/ 851892 w 907851"/>
                <a:gd name="connsiteY181" fmla="*/ 174724 h 429815"/>
                <a:gd name="connsiteX182" fmla="*/ 851892 w 907851"/>
                <a:gd name="connsiteY182" fmla="*/ 174427 h 429815"/>
                <a:gd name="connsiteX183" fmla="*/ 853678 w 907851"/>
                <a:gd name="connsiteY183" fmla="*/ 141982 h 429815"/>
                <a:gd name="connsiteX184" fmla="*/ 853678 w 907851"/>
                <a:gd name="connsiteY184" fmla="*/ 139898 h 429815"/>
                <a:gd name="connsiteX185" fmla="*/ 855762 w 907851"/>
                <a:gd name="connsiteY185" fmla="*/ 138410 h 429815"/>
                <a:gd name="connsiteX186" fmla="*/ 879277 w 907851"/>
                <a:gd name="connsiteY186" fmla="*/ 121741 h 429815"/>
                <a:gd name="connsiteX187" fmla="*/ 879574 w 907851"/>
                <a:gd name="connsiteY187" fmla="*/ 121444 h 429815"/>
                <a:gd name="connsiteX188" fmla="*/ 897434 w 907851"/>
                <a:gd name="connsiteY188" fmla="*/ 106561 h 429815"/>
                <a:gd name="connsiteX189" fmla="*/ 892969 w 907851"/>
                <a:gd name="connsiteY189" fmla="*/ 97929 h 429815"/>
                <a:gd name="connsiteX190" fmla="*/ 867073 w 907851"/>
                <a:gd name="connsiteY190" fmla="*/ 81855 h 429815"/>
                <a:gd name="connsiteX191" fmla="*/ 865584 w 907851"/>
                <a:gd name="connsiteY191" fmla="*/ 80963 h 429815"/>
                <a:gd name="connsiteX192" fmla="*/ 864989 w 907851"/>
                <a:gd name="connsiteY192" fmla="*/ 79177 h 429815"/>
                <a:gd name="connsiteX193" fmla="*/ 860524 w 907851"/>
                <a:gd name="connsiteY193" fmla="*/ 66377 h 429815"/>
                <a:gd name="connsiteX194" fmla="*/ 853976 w 907851"/>
                <a:gd name="connsiteY194" fmla="*/ 61615 h 429815"/>
                <a:gd name="connsiteX195" fmla="*/ 848320 w 907851"/>
                <a:gd name="connsiteY195" fmla="*/ 57745 h 429815"/>
                <a:gd name="connsiteX196" fmla="*/ 845344 w 907851"/>
                <a:gd name="connsiteY196" fmla="*/ 55959 h 429815"/>
                <a:gd name="connsiteX197" fmla="*/ 839986 w 907851"/>
                <a:gd name="connsiteY197" fmla="*/ 52090 h 429815"/>
                <a:gd name="connsiteX198" fmla="*/ 836116 w 907851"/>
                <a:gd name="connsiteY198" fmla="*/ 46732 h 429815"/>
                <a:gd name="connsiteX199" fmla="*/ 833438 w 907851"/>
                <a:gd name="connsiteY199" fmla="*/ 41970 h 429815"/>
                <a:gd name="connsiteX200" fmla="*/ 803077 w 907851"/>
                <a:gd name="connsiteY200" fmla="*/ 29468 h 429815"/>
                <a:gd name="connsiteX201" fmla="*/ 775395 w 907851"/>
                <a:gd name="connsiteY201" fmla="*/ 17859 h 429815"/>
                <a:gd name="connsiteX202" fmla="*/ 730746 w 907851"/>
                <a:gd name="connsiteY202" fmla="*/ 16966 h 429815"/>
                <a:gd name="connsiteX203" fmla="*/ 728067 w 907851"/>
                <a:gd name="connsiteY203" fmla="*/ 19348 h 429815"/>
                <a:gd name="connsiteX204" fmla="*/ 706338 w 907851"/>
                <a:gd name="connsiteY204" fmla="*/ 16669 h 429815"/>
                <a:gd name="connsiteX205" fmla="*/ 678954 w 907851"/>
                <a:gd name="connsiteY205" fmla="*/ 5060 h 429815"/>
                <a:gd name="connsiteX206" fmla="*/ 678656 w 907851"/>
                <a:gd name="connsiteY206" fmla="*/ 5060 h 429815"/>
                <a:gd name="connsiteX207" fmla="*/ 678359 w 907851"/>
                <a:gd name="connsiteY207" fmla="*/ 5060 h 429815"/>
                <a:gd name="connsiteX208" fmla="*/ 663178 w 907851"/>
                <a:gd name="connsiteY208" fmla="*/ 0 h 42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907851" h="429815">
                  <a:moveTo>
                    <a:pt x="663178" y="0"/>
                  </a:moveTo>
                  <a:lnTo>
                    <a:pt x="657523" y="5358"/>
                  </a:lnTo>
                  <a:lnTo>
                    <a:pt x="643235" y="39588"/>
                  </a:lnTo>
                  <a:lnTo>
                    <a:pt x="643235" y="40184"/>
                  </a:lnTo>
                  <a:lnTo>
                    <a:pt x="642640" y="40779"/>
                  </a:lnTo>
                  <a:lnTo>
                    <a:pt x="628352" y="58936"/>
                  </a:lnTo>
                  <a:lnTo>
                    <a:pt x="627459" y="59829"/>
                  </a:lnTo>
                  <a:lnTo>
                    <a:pt x="626269" y="60127"/>
                  </a:lnTo>
                  <a:lnTo>
                    <a:pt x="604540" y="68759"/>
                  </a:lnTo>
                  <a:lnTo>
                    <a:pt x="603945" y="68759"/>
                  </a:lnTo>
                  <a:lnTo>
                    <a:pt x="603647" y="69056"/>
                  </a:lnTo>
                  <a:lnTo>
                    <a:pt x="568523" y="73819"/>
                  </a:lnTo>
                  <a:lnTo>
                    <a:pt x="567928" y="73819"/>
                  </a:lnTo>
                  <a:lnTo>
                    <a:pt x="567333" y="73819"/>
                  </a:lnTo>
                  <a:cubicBezTo>
                    <a:pt x="567333" y="73819"/>
                    <a:pt x="562663" y="73087"/>
                    <a:pt x="557213" y="72330"/>
                  </a:cubicBezTo>
                  <a:cubicBezTo>
                    <a:pt x="551762" y="71574"/>
                    <a:pt x="546055" y="70732"/>
                    <a:pt x="542925" y="69949"/>
                  </a:cubicBezTo>
                  <a:cubicBezTo>
                    <a:pt x="542991" y="69966"/>
                    <a:pt x="539112" y="69632"/>
                    <a:pt x="534888" y="69354"/>
                  </a:cubicBezTo>
                  <a:cubicBezTo>
                    <a:pt x="530665" y="69076"/>
                    <a:pt x="525396" y="68686"/>
                    <a:pt x="520303" y="68461"/>
                  </a:cubicBezTo>
                  <a:cubicBezTo>
                    <a:pt x="510422" y="68025"/>
                    <a:pt x="501503" y="67883"/>
                    <a:pt x="500955" y="67866"/>
                  </a:cubicBezTo>
                  <a:lnTo>
                    <a:pt x="474762" y="79474"/>
                  </a:lnTo>
                  <a:lnTo>
                    <a:pt x="474166" y="79772"/>
                  </a:lnTo>
                  <a:lnTo>
                    <a:pt x="473273" y="79772"/>
                  </a:lnTo>
                  <a:lnTo>
                    <a:pt x="386655" y="84534"/>
                  </a:lnTo>
                  <a:lnTo>
                    <a:pt x="386060" y="84534"/>
                  </a:lnTo>
                  <a:lnTo>
                    <a:pt x="385465" y="84534"/>
                  </a:lnTo>
                  <a:cubicBezTo>
                    <a:pt x="385465" y="84534"/>
                    <a:pt x="376076" y="82777"/>
                    <a:pt x="365820" y="80665"/>
                  </a:cubicBezTo>
                  <a:cubicBezTo>
                    <a:pt x="355563" y="78553"/>
                    <a:pt x="345106" y="76241"/>
                    <a:pt x="340519" y="74712"/>
                  </a:cubicBezTo>
                  <a:cubicBezTo>
                    <a:pt x="337133" y="73583"/>
                    <a:pt x="334547" y="71399"/>
                    <a:pt x="331589" y="68759"/>
                  </a:cubicBezTo>
                  <a:cubicBezTo>
                    <a:pt x="328631" y="66118"/>
                    <a:pt x="325444" y="62911"/>
                    <a:pt x="322362" y="59829"/>
                  </a:cubicBezTo>
                  <a:cubicBezTo>
                    <a:pt x="319280" y="56747"/>
                    <a:pt x="316206" y="53987"/>
                    <a:pt x="313730" y="51792"/>
                  </a:cubicBezTo>
                  <a:cubicBezTo>
                    <a:pt x="311253" y="49597"/>
                    <a:pt x="308671" y="48340"/>
                    <a:pt x="309563" y="48518"/>
                  </a:cubicBezTo>
                  <a:cubicBezTo>
                    <a:pt x="309664" y="48538"/>
                    <a:pt x="308554" y="48205"/>
                    <a:pt x="306884" y="48220"/>
                  </a:cubicBezTo>
                  <a:cubicBezTo>
                    <a:pt x="305213" y="48236"/>
                    <a:pt x="302798" y="48380"/>
                    <a:pt x="300335" y="48518"/>
                  </a:cubicBezTo>
                  <a:cubicBezTo>
                    <a:pt x="295409" y="48795"/>
                    <a:pt x="289576" y="49483"/>
                    <a:pt x="283666" y="50006"/>
                  </a:cubicBezTo>
                  <a:cubicBezTo>
                    <a:pt x="272456" y="51000"/>
                    <a:pt x="262995" y="51976"/>
                    <a:pt x="261938" y="52090"/>
                  </a:cubicBezTo>
                  <a:cubicBezTo>
                    <a:pt x="260928" y="52978"/>
                    <a:pt x="257501" y="56139"/>
                    <a:pt x="252413" y="60424"/>
                  </a:cubicBezTo>
                  <a:cubicBezTo>
                    <a:pt x="249530" y="62851"/>
                    <a:pt x="246450" y="65181"/>
                    <a:pt x="243780" y="67270"/>
                  </a:cubicBezTo>
                  <a:cubicBezTo>
                    <a:pt x="241111" y="69359"/>
                    <a:pt x="239060" y="70970"/>
                    <a:pt x="236934" y="72033"/>
                  </a:cubicBezTo>
                  <a:cubicBezTo>
                    <a:pt x="237788" y="71606"/>
                    <a:pt x="236459" y="72538"/>
                    <a:pt x="235148" y="73819"/>
                  </a:cubicBezTo>
                  <a:cubicBezTo>
                    <a:pt x="233837" y="75099"/>
                    <a:pt x="232028" y="77070"/>
                    <a:pt x="230088" y="79177"/>
                  </a:cubicBezTo>
                  <a:cubicBezTo>
                    <a:pt x="226208" y="83389"/>
                    <a:pt x="221335" y="88669"/>
                    <a:pt x="216694" y="94059"/>
                  </a:cubicBezTo>
                  <a:cubicBezTo>
                    <a:pt x="207410" y="104840"/>
                    <a:pt x="198834" y="115491"/>
                    <a:pt x="198834" y="115491"/>
                  </a:cubicBezTo>
                  <a:lnTo>
                    <a:pt x="197644" y="116681"/>
                  </a:lnTo>
                  <a:lnTo>
                    <a:pt x="195858" y="116979"/>
                  </a:lnTo>
                  <a:lnTo>
                    <a:pt x="164604" y="121741"/>
                  </a:lnTo>
                  <a:lnTo>
                    <a:pt x="163413" y="122039"/>
                  </a:lnTo>
                  <a:lnTo>
                    <a:pt x="162223" y="121741"/>
                  </a:lnTo>
                  <a:lnTo>
                    <a:pt x="145554" y="115788"/>
                  </a:lnTo>
                  <a:lnTo>
                    <a:pt x="130076" y="110430"/>
                  </a:lnTo>
                  <a:lnTo>
                    <a:pt x="126206" y="120848"/>
                  </a:lnTo>
                  <a:lnTo>
                    <a:pt x="134243" y="149721"/>
                  </a:lnTo>
                  <a:lnTo>
                    <a:pt x="134541" y="150614"/>
                  </a:lnTo>
                  <a:lnTo>
                    <a:pt x="134243" y="151507"/>
                  </a:lnTo>
                  <a:lnTo>
                    <a:pt x="129183" y="189012"/>
                  </a:lnTo>
                  <a:lnTo>
                    <a:pt x="129183" y="190202"/>
                  </a:lnTo>
                  <a:lnTo>
                    <a:pt x="128290" y="191095"/>
                  </a:lnTo>
                  <a:lnTo>
                    <a:pt x="113109" y="211634"/>
                  </a:lnTo>
                  <a:lnTo>
                    <a:pt x="111919" y="213122"/>
                  </a:lnTo>
                  <a:lnTo>
                    <a:pt x="110133" y="213420"/>
                  </a:lnTo>
                  <a:lnTo>
                    <a:pt x="59531" y="223540"/>
                  </a:lnTo>
                  <a:lnTo>
                    <a:pt x="59234" y="223540"/>
                  </a:lnTo>
                  <a:lnTo>
                    <a:pt x="27384" y="233660"/>
                  </a:lnTo>
                  <a:lnTo>
                    <a:pt x="24408" y="234553"/>
                  </a:lnTo>
                  <a:lnTo>
                    <a:pt x="22622" y="232470"/>
                  </a:lnTo>
                  <a:lnTo>
                    <a:pt x="13395" y="223540"/>
                  </a:lnTo>
                  <a:lnTo>
                    <a:pt x="0" y="223540"/>
                  </a:lnTo>
                  <a:lnTo>
                    <a:pt x="0" y="226516"/>
                  </a:lnTo>
                  <a:lnTo>
                    <a:pt x="7441" y="231577"/>
                  </a:lnTo>
                  <a:lnTo>
                    <a:pt x="31849" y="236339"/>
                  </a:lnTo>
                  <a:lnTo>
                    <a:pt x="32445" y="236339"/>
                  </a:lnTo>
                  <a:lnTo>
                    <a:pt x="33040" y="236637"/>
                  </a:lnTo>
                  <a:lnTo>
                    <a:pt x="75605" y="257175"/>
                  </a:lnTo>
                  <a:lnTo>
                    <a:pt x="77391" y="258068"/>
                  </a:lnTo>
                  <a:lnTo>
                    <a:pt x="77986" y="260152"/>
                  </a:lnTo>
                  <a:lnTo>
                    <a:pt x="84832" y="283964"/>
                  </a:lnTo>
                  <a:lnTo>
                    <a:pt x="85725" y="287536"/>
                  </a:lnTo>
                  <a:lnTo>
                    <a:pt x="82748" y="289322"/>
                  </a:lnTo>
                  <a:lnTo>
                    <a:pt x="76498" y="292894"/>
                  </a:lnTo>
                  <a:lnTo>
                    <a:pt x="76498" y="347067"/>
                  </a:lnTo>
                  <a:lnTo>
                    <a:pt x="83046" y="363438"/>
                  </a:lnTo>
                  <a:lnTo>
                    <a:pt x="83344" y="364331"/>
                  </a:lnTo>
                  <a:lnTo>
                    <a:pt x="83344" y="365522"/>
                  </a:lnTo>
                  <a:lnTo>
                    <a:pt x="80070" y="408087"/>
                  </a:lnTo>
                  <a:lnTo>
                    <a:pt x="79772" y="408980"/>
                  </a:lnTo>
                  <a:lnTo>
                    <a:pt x="79474" y="409873"/>
                  </a:lnTo>
                  <a:lnTo>
                    <a:pt x="75902" y="417016"/>
                  </a:lnTo>
                  <a:lnTo>
                    <a:pt x="84237" y="425351"/>
                  </a:lnTo>
                  <a:lnTo>
                    <a:pt x="116681" y="429816"/>
                  </a:lnTo>
                  <a:lnTo>
                    <a:pt x="138708" y="412552"/>
                  </a:lnTo>
                  <a:lnTo>
                    <a:pt x="138708" y="412254"/>
                  </a:lnTo>
                  <a:lnTo>
                    <a:pt x="139005" y="412254"/>
                  </a:lnTo>
                  <a:lnTo>
                    <a:pt x="159544" y="399752"/>
                  </a:lnTo>
                  <a:lnTo>
                    <a:pt x="157460" y="392013"/>
                  </a:lnTo>
                  <a:lnTo>
                    <a:pt x="156865" y="390227"/>
                  </a:lnTo>
                  <a:lnTo>
                    <a:pt x="157460" y="388739"/>
                  </a:lnTo>
                  <a:lnTo>
                    <a:pt x="166688" y="367903"/>
                  </a:lnTo>
                  <a:lnTo>
                    <a:pt x="166985" y="367605"/>
                  </a:lnTo>
                  <a:lnTo>
                    <a:pt x="174427" y="346472"/>
                  </a:lnTo>
                  <a:lnTo>
                    <a:pt x="174724" y="345877"/>
                  </a:lnTo>
                  <a:lnTo>
                    <a:pt x="175320" y="345281"/>
                  </a:lnTo>
                  <a:lnTo>
                    <a:pt x="187226" y="329803"/>
                  </a:lnTo>
                  <a:lnTo>
                    <a:pt x="188119" y="328613"/>
                  </a:lnTo>
                  <a:lnTo>
                    <a:pt x="189905" y="328315"/>
                  </a:lnTo>
                  <a:lnTo>
                    <a:pt x="219670" y="322362"/>
                  </a:lnTo>
                  <a:lnTo>
                    <a:pt x="220861" y="322064"/>
                  </a:lnTo>
                  <a:lnTo>
                    <a:pt x="222349" y="322362"/>
                  </a:lnTo>
                  <a:lnTo>
                    <a:pt x="242292" y="330101"/>
                  </a:lnTo>
                  <a:lnTo>
                    <a:pt x="242590" y="330101"/>
                  </a:lnTo>
                  <a:lnTo>
                    <a:pt x="272951" y="338435"/>
                  </a:lnTo>
                  <a:lnTo>
                    <a:pt x="273248" y="338435"/>
                  </a:lnTo>
                  <a:lnTo>
                    <a:pt x="273546" y="338733"/>
                  </a:lnTo>
                  <a:lnTo>
                    <a:pt x="293787" y="347067"/>
                  </a:lnTo>
                  <a:lnTo>
                    <a:pt x="294382" y="347365"/>
                  </a:lnTo>
                  <a:lnTo>
                    <a:pt x="294680" y="347663"/>
                  </a:lnTo>
                  <a:lnTo>
                    <a:pt x="315813" y="362843"/>
                  </a:lnTo>
                  <a:lnTo>
                    <a:pt x="336352" y="376535"/>
                  </a:lnTo>
                  <a:lnTo>
                    <a:pt x="336649" y="376833"/>
                  </a:lnTo>
                  <a:lnTo>
                    <a:pt x="336947" y="376833"/>
                  </a:lnTo>
                  <a:lnTo>
                    <a:pt x="350937" y="389334"/>
                  </a:lnTo>
                  <a:lnTo>
                    <a:pt x="416123" y="389334"/>
                  </a:lnTo>
                  <a:lnTo>
                    <a:pt x="417314" y="389334"/>
                  </a:lnTo>
                  <a:lnTo>
                    <a:pt x="418207" y="389632"/>
                  </a:lnTo>
                  <a:lnTo>
                    <a:pt x="439341" y="399455"/>
                  </a:lnTo>
                  <a:lnTo>
                    <a:pt x="439936" y="399455"/>
                  </a:lnTo>
                  <a:lnTo>
                    <a:pt x="520005" y="403027"/>
                  </a:lnTo>
                  <a:lnTo>
                    <a:pt x="545009" y="392906"/>
                  </a:lnTo>
                  <a:cubicBezTo>
                    <a:pt x="545009" y="392906"/>
                    <a:pt x="545292" y="392621"/>
                    <a:pt x="545306" y="392609"/>
                  </a:cubicBezTo>
                  <a:cubicBezTo>
                    <a:pt x="545584" y="392372"/>
                    <a:pt x="548255" y="390195"/>
                    <a:pt x="551855" y="387548"/>
                  </a:cubicBezTo>
                  <a:cubicBezTo>
                    <a:pt x="553745" y="386158"/>
                    <a:pt x="555751" y="384886"/>
                    <a:pt x="557808" y="383679"/>
                  </a:cubicBezTo>
                  <a:cubicBezTo>
                    <a:pt x="559865" y="382471"/>
                    <a:pt x="561853" y="381417"/>
                    <a:pt x="564356" y="381000"/>
                  </a:cubicBezTo>
                  <a:cubicBezTo>
                    <a:pt x="565342" y="380836"/>
                    <a:pt x="570630" y="378801"/>
                    <a:pt x="574774" y="376833"/>
                  </a:cubicBezTo>
                  <a:cubicBezTo>
                    <a:pt x="578918" y="374864"/>
                    <a:pt x="582513" y="372963"/>
                    <a:pt x="582513" y="372963"/>
                  </a:cubicBezTo>
                  <a:lnTo>
                    <a:pt x="583406" y="372368"/>
                  </a:lnTo>
                  <a:lnTo>
                    <a:pt x="584597" y="372368"/>
                  </a:lnTo>
                  <a:lnTo>
                    <a:pt x="621209" y="372368"/>
                  </a:lnTo>
                  <a:lnTo>
                    <a:pt x="622399" y="372368"/>
                  </a:lnTo>
                  <a:lnTo>
                    <a:pt x="623590" y="372963"/>
                  </a:lnTo>
                  <a:lnTo>
                    <a:pt x="634306" y="379512"/>
                  </a:lnTo>
                  <a:lnTo>
                    <a:pt x="659309" y="369391"/>
                  </a:lnTo>
                  <a:lnTo>
                    <a:pt x="661690" y="368201"/>
                  </a:lnTo>
                  <a:lnTo>
                    <a:pt x="663773" y="369689"/>
                  </a:lnTo>
                  <a:lnTo>
                    <a:pt x="690265" y="387548"/>
                  </a:lnTo>
                  <a:lnTo>
                    <a:pt x="690563" y="387846"/>
                  </a:lnTo>
                  <a:lnTo>
                    <a:pt x="690860" y="388144"/>
                  </a:lnTo>
                  <a:lnTo>
                    <a:pt x="708422" y="406598"/>
                  </a:lnTo>
                  <a:lnTo>
                    <a:pt x="708720" y="406896"/>
                  </a:lnTo>
                  <a:lnTo>
                    <a:pt x="719138" y="416123"/>
                  </a:lnTo>
                  <a:lnTo>
                    <a:pt x="727174" y="410468"/>
                  </a:lnTo>
                  <a:lnTo>
                    <a:pt x="728663" y="409873"/>
                  </a:lnTo>
                  <a:lnTo>
                    <a:pt x="730151" y="409873"/>
                  </a:lnTo>
                  <a:lnTo>
                    <a:pt x="766763" y="409873"/>
                  </a:lnTo>
                  <a:lnTo>
                    <a:pt x="770334" y="383977"/>
                  </a:lnTo>
                  <a:lnTo>
                    <a:pt x="770632" y="381595"/>
                  </a:lnTo>
                  <a:lnTo>
                    <a:pt x="772716" y="380702"/>
                  </a:lnTo>
                  <a:lnTo>
                    <a:pt x="789384" y="371475"/>
                  </a:lnTo>
                  <a:lnTo>
                    <a:pt x="789682" y="371177"/>
                  </a:lnTo>
                  <a:lnTo>
                    <a:pt x="809625" y="347663"/>
                  </a:lnTo>
                  <a:lnTo>
                    <a:pt x="810220" y="347067"/>
                  </a:lnTo>
                  <a:lnTo>
                    <a:pt x="810518" y="346770"/>
                  </a:lnTo>
                  <a:lnTo>
                    <a:pt x="837902" y="327422"/>
                  </a:lnTo>
                  <a:lnTo>
                    <a:pt x="838795" y="326529"/>
                  </a:lnTo>
                  <a:lnTo>
                    <a:pt x="839986" y="326529"/>
                  </a:lnTo>
                  <a:lnTo>
                    <a:pt x="871538" y="322064"/>
                  </a:lnTo>
                  <a:lnTo>
                    <a:pt x="887909" y="315218"/>
                  </a:lnTo>
                  <a:lnTo>
                    <a:pt x="892076" y="291405"/>
                  </a:lnTo>
                  <a:lnTo>
                    <a:pt x="892076" y="290215"/>
                  </a:lnTo>
                  <a:lnTo>
                    <a:pt x="892969" y="289322"/>
                  </a:lnTo>
                  <a:lnTo>
                    <a:pt x="900410" y="278904"/>
                  </a:lnTo>
                  <a:lnTo>
                    <a:pt x="907852" y="261938"/>
                  </a:lnTo>
                  <a:cubicBezTo>
                    <a:pt x="906039" y="260568"/>
                    <a:pt x="904028" y="259353"/>
                    <a:pt x="900113" y="256282"/>
                  </a:cubicBezTo>
                  <a:cubicBezTo>
                    <a:pt x="897377" y="254136"/>
                    <a:pt x="894719" y="251709"/>
                    <a:pt x="892373" y="249734"/>
                  </a:cubicBezTo>
                  <a:cubicBezTo>
                    <a:pt x="890028" y="247758"/>
                    <a:pt x="888454" y="246591"/>
                    <a:pt x="887016" y="244673"/>
                  </a:cubicBezTo>
                  <a:cubicBezTo>
                    <a:pt x="886854" y="244458"/>
                    <a:pt x="885306" y="242900"/>
                    <a:pt x="883444" y="241102"/>
                  </a:cubicBezTo>
                  <a:cubicBezTo>
                    <a:pt x="881581" y="239303"/>
                    <a:pt x="879245" y="237237"/>
                    <a:pt x="876895" y="235148"/>
                  </a:cubicBezTo>
                  <a:cubicBezTo>
                    <a:pt x="874546" y="233060"/>
                    <a:pt x="872000" y="230776"/>
                    <a:pt x="870049" y="229195"/>
                  </a:cubicBezTo>
                  <a:cubicBezTo>
                    <a:pt x="868099" y="227615"/>
                    <a:pt x="866263" y="226409"/>
                    <a:pt x="866477" y="226516"/>
                  </a:cubicBezTo>
                  <a:cubicBezTo>
                    <a:pt x="863568" y="225062"/>
                    <a:pt x="862759" y="223425"/>
                    <a:pt x="861417" y="221456"/>
                  </a:cubicBezTo>
                  <a:cubicBezTo>
                    <a:pt x="860075" y="219488"/>
                    <a:pt x="858760" y="217111"/>
                    <a:pt x="857548" y="214908"/>
                  </a:cubicBezTo>
                  <a:cubicBezTo>
                    <a:pt x="855124" y="210501"/>
                    <a:pt x="853381" y="206573"/>
                    <a:pt x="853381" y="206573"/>
                  </a:cubicBezTo>
                  <a:lnTo>
                    <a:pt x="852785" y="205680"/>
                  </a:lnTo>
                  <a:lnTo>
                    <a:pt x="852785" y="204490"/>
                  </a:lnTo>
                  <a:lnTo>
                    <a:pt x="851892" y="174724"/>
                  </a:lnTo>
                  <a:lnTo>
                    <a:pt x="851892" y="174427"/>
                  </a:lnTo>
                  <a:lnTo>
                    <a:pt x="853678" y="141982"/>
                  </a:lnTo>
                  <a:lnTo>
                    <a:pt x="853678" y="139898"/>
                  </a:lnTo>
                  <a:lnTo>
                    <a:pt x="855762" y="138410"/>
                  </a:lnTo>
                  <a:lnTo>
                    <a:pt x="879277" y="121741"/>
                  </a:lnTo>
                  <a:lnTo>
                    <a:pt x="879574" y="121444"/>
                  </a:lnTo>
                  <a:lnTo>
                    <a:pt x="897434" y="106561"/>
                  </a:lnTo>
                  <a:lnTo>
                    <a:pt x="892969" y="97929"/>
                  </a:lnTo>
                  <a:lnTo>
                    <a:pt x="867073" y="81855"/>
                  </a:lnTo>
                  <a:lnTo>
                    <a:pt x="865584" y="80963"/>
                  </a:lnTo>
                  <a:lnTo>
                    <a:pt x="864989" y="79177"/>
                  </a:lnTo>
                  <a:lnTo>
                    <a:pt x="860524" y="66377"/>
                  </a:lnTo>
                  <a:cubicBezTo>
                    <a:pt x="859826" y="65847"/>
                    <a:pt x="857469" y="64097"/>
                    <a:pt x="853976" y="61615"/>
                  </a:cubicBezTo>
                  <a:cubicBezTo>
                    <a:pt x="851998" y="60209"/>
                    <a:pt x="850027" y="58821"/>
                    <a:pt x="848320" y="57745"/>
                  </a:cubicBezTo>
                  <a:cubicBezTo>
                    <a:pt x="846614" y="56670"/>
                    <a:pt x="844609" y="55776"/>
                    <a:pt x="845344" y="55959"/>
                  </a:cubicBezTo>
                  <a:cubicBezTo>
                    <a:pt x="842138" y="55158"/>
                    <a:pt x="841330" y="53674"/>
                    <a:pt x="839986" y="52090"/>
                  </a:cubicBezTo>
                  <a:cubicBezTo>
                    <a:pt x="838642" y="50505"/>
                    <a:pt x="837245" y="48482"/>
                    <a:pt x="836116" y="46732"/>
                  </a:cubicBezTo>
                  <a:cubicBezTo>
                    <a:pt x="834548" y="44300"/>
                    <a:pt x="834105" y="43176"/>
                    <a:pt x="833438" y="41970"/>
                  </a:cubicBezTo>
                  <a:lnTo>
                    <a:pt x="803077" y="29468"/>
                  </a:lnTo>
                  <a:lnTo>
                    <a:pt x="775395" y="17859"/>
                  </a:lnTo>
                  <a:lnTo>
                    <a:pt x="730746" y="16966"/>
                  </a:lnTo>
                  <a:cubicBezTo>
                    <a:pt x="729589" y="18010"/>
                    <a:pt x="729869" y="18483"/>
                    <a:pt x="728067" y="19348"/>
                  </a:cubicBezTo>
                  <a:cubicBezTo>
                    <a:pt x="722984" y="21788"/>
                    <a:pt x="715189" y="22115"/>
                    <a:pt x="706338" y="16669"/>
                  </a:cubicBezTo>
                  <a:cubicBezTo>
                    <a:pt x="691423" y="7490"/>
                    <a:pt x="678954" y="5060"/>
                    <a:pt x="678954" y="5060"/>
                  </a:cubicBezTo>
                  <a:lnTo>
                    <a:pt x="678656" y="5060"/>
                  </a:lnTo>
                  <a:lnTo>
                    <a:pt x="678359" y="5060"/>
                  </a:lnTo>
                  <a:lnTo>
                    <a:pt x="6631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8" name="Serbest Form: Şekil 621">
              <a:extLst>
                <a:ext uri="{FF2B5EF4-FFF2-40B4-BE49-F238E27FC236}">
                  <a16:creationId xmlns:a16="http://schemas.microsoft.com/office/drawing/2014/main" id="{72E471F0-7025-0FCA-FB97-13FAF86F66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46428" y="4042767"/>
              <a:ext cx="909042" cy="514052"/>
            </a:xfrm>
            <a:custGeom>
              <a:avLst/>
              <a:gdLst>
                <a:gd name="connsiteX0" fmla="*/ 897731 w 909042"/>
                <a:gd name="connsiteY0" fmla="*/ 0 h 514052"/>
                <a:gd name="connsiteX1" fmla="*/ 889397 w 909042"/>
                <a:gd name="connsiteY1" fmla="*/ 2977 h 514052"/>
                <a:gd name="connsiteX2" fmla="*/ 875705 w 909042"/>
                <a:gd name="connsiteY2" fmla="*/ 8632 h 514052"/>
                <a:gd name="connsiteX3" fmla="*/ 859036 w 909042"/>
                <a:gd name="connsiteY3" fmla="*/ 15776 h 514052"/>
                <a:gd name="connsiteX4" fmla="*/ 842665 w 909042"/>
                <a:gd name="connsiteY4" fmla="*/ 31849 h 514052"/>
                <a:gd name="connsiteX5" fmla="*/ 842367 w 909042"/>
                <a:gd name="connsiteY5" fmla="*/ 32445 h 514052"/>
                <a:gd name="connsiteX6" fmla="*/ 808732 w 909042"/>
                <a:gd name="connsiteY6" fmla="*/ 79474 h 514052"/>
                <a:gd name="connsiteX7" fmla="*/ 808137 w 909042"/>
                <a:gd name="connsiteY7" fmla="*/ 80367 h 514052"/>
                <a:gd name="connsiteX8" fmla="*/ 807244 w 909042"/>
                <a:gd name="connsiteY8" fmla="*/ 80963 h 514052"/>
                <a:gd name="connsiteX9" fmla="*/ 771525 w 909042"/>
                <a:gd name="connsiteY9" fmla="*/ 101203 h 514052"/>
                <a:gd name="connsiteX10" fmla="*/ 771227 w 909042"/>
                <a:gd name="connsiteY10" fmla="*/ 101501 h 514052"/>
                <a:gd name="connsiteX11" fmla="*/ 723602 w 909042"/>
                <a:gd name="connsiteY11" fmla="*/ 123527 h 514052"/>
                <a:gd name="connsiteX12" fmla="*/ 723007 w 909042"/>
                <a:gd name="connsiteY12" fmla="*/ 123825 h 514052"/>
                <a:gd name="connsiteX13" fmla="*/ 722709 w 909042"/>
                <a:gd name="connsiteY13" fmla="*/ 123825 h 514052"/>
                <a:gd name="connsiteX14" fmla="*/ 702171 w 909042"/>
                <a:gd name="connsiteY14" fmla="*/ 129183 h 514052"/>
                <a:gd name="connsiteX15" fmla="*/ 700088 w 909042"/>
                <a:gd name="connsiteY15" fmla="*/ 129480 h 514052"/>
                <a:gd name="connsiteX16" fmla="*/ 698302 w 909042"/>
                <a:gd name="connsiteY16" fmla="*/ 128290 h 514052"/>
                <a:gd name="connsiteX17" fmla="*/ 667643 w 909042"/>
                <a:gd name="connsiteY17" fmla="*/ 106263 h 514052"/>
                <a:gd name="connsiteX18" fmla="*/ 667643 w 909042"/>
                <a:gd name="connsiteY18" fmla="*/ 105966 h 514052"/>
                <a:gd name="connsiteX19" fmla="*/ 667345 w 909042"/>
                <a:gd name="connsiteY19" fmla="*/ 105966 h 514052"/>
                <a:gd name="connsiteX20" fmla="*/ 638473 w 909042"/>
                <a:gd name="connsiteY20" fmla="*/ 81558 h 514052"/>
                <a:gd name="connsiteX21" fmla="*/ 628055 w 909042"/>
                <a:gd name="connsiteY21" fmla="*/ 81855 h 514052"/>
                <a:gd name="connsiteX22" fmla="*/ 609005 w 909042"/>
                <a:gd name="connsiteY22" fmla="*/ 79474 h 514052"/>
                <a:gd name="connsiteX23" fmla="*/ 585788 w 909042"/>
                <a:gd name="connsiteY23" fmla="*/ 64294 h 514052"/>
                <a:gd name="connsiteX24" fmla="*/ 585192 w 909042"/>
                <a:gd name="connsiteY24" fmla="*/ 63996 h 514052"/>
                <a:gd name="connsiteX25" fmla="*/ 534591 w 909042"/>
                <a:gd name="connsiteY25" fmla="*/ 47327 h 514052"/>
                <a:gd name="connsiteX26" fmla="*/ 533995 w 909042"/>
                <a:gd name="connsiteY26" fmla="*/ 47030 h 514052"/>
                <a:gd name="connsiteX27" fmla="*/ 533698 w 909042"/>
                <a:gd name="connsiteY27" fmla="*/ 46732 h 514052"/>
                <a:gd name="connsiteX28" fmla="*/ 506909 w 909042"/>
                <a:gd name="connsiteY28" fmla="*/ 30063 h 514052"/>
                <a:gd name="connsiteX29" fmla="*/ 467320 w 909042"/>
                <a:gd name="connsiteY29" fmla="*/ 20241 h 514052"/>
                <a:gd name="connsiteX30" fmla="*/ 467023 w 909042"/>
                <a:gd name="connsiteY30" fmla="*/ 20241 h 514052"/>
                <a:gd name="connsiteX31" fmla="*/ 434280 w 909042"/>
                <a:gd name="connsiteY31" fmla="*/ 22027 h 514052"/>
                <a:gd name="connsiteX32" fmla="*/ 401538 w 909042"/>
                <a:gd name="connsiteY32" fmla="*/ 51495 h 514052"/>
                <a:gd name="connsiteX33" fmla="*/ 401241 w 909042"/>
                <a:gd name="connsiteY33" fmla="*/ 51792 h 514052"/>
                <a:gd name="connsiteX34" fmla="*/ 380702 w 909042"/>
                <a:gd name="connsiteY34" fmla="*/ 66973 h 514052"/>
                <a:gd name="connsiteX35" fmla="*/ 379809 w 909042"/>
                <a:gd name="connsiteY35" fmla="*/ 67568 h 514052"/>
                <a:gd name="connsiteX36" fmla="*/ 378619 w 909042"/>
                <a:gd name="connsiteY36" fmla="*/ 67866 h 514052"/>
                <a:gd name="connsiteX37" fmla="*/ 336947 w 909042"/>
                <a:gd name="connsiteY37" fmla="*/ 74414 h 514052"/>
                <a:gd name="connsiteX38" fmla="*/ 330696 w 909042"/>
                <a:gd name="connsiteY38" fmla="*/ 88106 h 514052"/>
                <a:gd name="connsiteX39" fmla="*/ 355997 w 909042"/>
                <a:gd name="connsiteY39" fmla="*/ 117872 h 514052"/>
                <a:gd name="connsiteX40" fmla="*/ 356890 w 909042"/>
                <a:gd name="connsiteY40" fmla="*/ 118765 h 514052"/>
                <a:gd name="connsiteX41" fmla="*/ 356890 w 909042"/>
                <a:gd name="connsiteY41" fmla="*/ 119658 h 514052"/>
                <a:gd name="connsiteX42" fmla="*/ 365522 w 909042"/>
                <a:gd name="connsiteY42" fmla="*/ 148530 h 514052"/>
                <a:gd name="connsiteX43" fmla="*/ 366415 w 909042"/>
                <a:gd name="connsiteY43" fmla="*/ 151507 h 514052"/>
                <a:gd name="connsiteX44" fmla="*/ 364331 w 909042"/>
                <a:gd name="connsiteY44" fmla="*/ 153293 h 514052"/>
                <a:gd name="connsiteX45" fmla="*/ 348258 w 909042"/>
                <a:gd name="connsiteY45" fmla="*/ 167580 h 514052"/>
                <a:gd name="connsiteX46" fmla="*/ 335161 w 909042"/>
                <a:gd name="connsiteY46" fmla="*/ 178296 h 514052"/>
                <a:gd name="connsiteX47" fmla="*/ 323255 w 909042"/>
                <a:gd name="connsiteY47" fmla="*/ 185142 h 514052"/>
                <a:gd name="connsiteX48" fmla="*/ 275630 w 909042"/>
                <a:gd name="connsiteY48" fmla="*/ 200323 h 514052"/>
                <a:gd name="connsiteX49" fmla="*/ 216098 w 909042"/>
                <a:gd name="connsiteY49" fmla="*/ 217587 h 514052"/>
                <a:gd name="connsiteX50" fmla="*/ 215205 w 909042"/>
                <a:gd name="connsiteY50" fmla="*/ 217587 h 514052"/>
                <a:gd name="connsiteX51" fmla="*/ 214610 w 909042"/>
                <a:gd name="connsiteY51" fmla="*/ 217587 h 514052"/>
                <a:gd name="connsiteX52" fmla="*/ 153293 w 909042"/>
                <a:gd name="connsiteY52" fmla="*/ 215801 h 514052"/>
                <a:gd name="connsiteX53" fmla="*/ 152698 w 909042"/>
                <a:gd name="connsiteY53" fmla="*/ 215801 h 514052"/>
                <a:gd name="connsiteX54" fmla="*/ 152102 w 909042"/>
                <a:gd name="connsiteY54" fmla="*/ 215801 h 514052"/>
                <a:gd name="connsiteX55" fmla="*/ 101203 w 909042"/>
                <a:gd name="connsiteY55" fmla="*/ 198834 h 514052"/>
                <a:gd name="connsiteX56" fmla="*/ 95250 w 909042"/>
                <a:gd name="connsiteY56" fmla="*/ 242292 h 514052"/>
                <a:gd name="connsiteX57" fmla="*/ 94952 w 909042"/>
                <a:gd name="connsiteY57" fmla="*/ 244376 h 514052"/>
                <a:gd name="connsiteX58" fmla="*/ 93464 w 909042"/>
                <a:gd name="connsiteY58" fmla="*/ 245566 h 514052"/>
                <a:gd name="connsiteX59" fmla="*/ 47923 w 909042"/>
                <a:gd name="connsiteY59" fmla="*/ 279202 h 514052"/>
                <a:gd name="connsiteX60" fmla="*/ 47327 w 909042"/>
                <a:gd name="connsiteY60" fmla="*/ 279499 h 514052"/>
                <a:gd name="connsiteX61" fmla="*/ 28873 w 909042"/>
                <a:gd name="connsiteY61" fmla="*/ 298252 h 514052"/>
                <a:gd name="connsiteX62" fmla="*/ 28575 w 909042"/>
                <a:gd name="connsiteY62" fmla="*/ 309265 h 514052"/>
                <a:gd name="connsiteX63" fmla="*/ 27384 w 909042"/>
                <a:gd name="connsiteY63" fmla="*/ 319980 h 514052"/>
                <a:gd name="connsiteX64" fmla="*/ 25003 w 909042"/>
                <a:gd name="connsiteY64" fmla="*/ 328910 h 514052"/>
                <a:gd name="connsiteX65" fmla="*/ 15478 w 909042"/>
                <a:gd name="connsiteY65" fmla="*/ 353020 h 514052"/>
                <a:gd name="connsiteX66" fmla="*/ 8334 w 909042"/>
                <a:gd name="connsiteY66" fmla="*/ 372666 h 514052"/>
                <a:gd name="connsiteX67" fmla="*/ 8037 w 909042"/>
                <a:gd name="connsiteY67" fmla="*/ 373261 h 514052"/>
                <a:gd name="connsiteX68" fmla="*/ 7739 w 909042"/>
                <a:gd name="connsiteY68" fmla="*/ 373856 h 514052"/>
                <a:gd name="connsiteX69" fmla="*/ 0 w 909042"/>
                <a:gd name="connsiteY69" fmla="*/ 383977 h 514052"/>
                <a:gd name="connsiteX70" fmla="*/ 34826 w 909042"/>
                <a:gd name="connsiteY70" fmla="*/ 414338 h 514052"/>
                <a:gd name="connsiteX71" fmla="*/ 72330 w 909042"/>
                <a:gd name="connsiteY71" fmla="*/ 419100 h 514052"/>
                <a:gd name="connsiteX72" fmla="*/ 75009 w 909042"/>
                <a:gd name="connsiteY72" fmla="*/ 419398 h 514052"/>
                <a:gd name="connsiteX73" fmla="*/ 76200 w 909042"/>
                <a:gd name="connsiteY73" fmla="*/ 421779 h 514052"/>
                <a:gd name="connsiteX74" fmla="*/ 94952 w 909042"/>
                <a:gd name="connsiteY74" fmla="*/ 460772 h 514052"/>
                <a:gd name="connsiteX75" fmla="*/ 93464 w 909042"/>
                <a:gd name="connsiteY75" fmla="*/ 461367 h 514052"/>
                <a:gd name="connsiteX76" fmla="*/ 116086 w 909042"/>
                <a:gd name="connsiteY76" fmla="*/ 463451 h 514052"/>
                <a:gd name="connsiteX77" fmla="*/ 141089 w 909042"/>
                <a:gd name="connsiteY77" fmla="*/ 444401 h 514052"/>
                <a:gd name="connsiteX78" fmla="*/ 142577 w 909042"/>
                <a:gd name="connsiteY78" fmla="*/ 443210 h 514052"/>
                <a:gd name="connsiteX79" fmla="*/ 144066 w 909042"/>
                <a:gd name="connsiteY79" fmla="*/ 443210 h 514052"/>
                <a:gd name="connsiteX80" fmla="*/ 161032 w 909042"/>
                <a:gd name="connsiteY80" fmla="*/ 443210 h 514052"/>
                <a:gd name="connsiteX81" fmla="*/ 162818 w 909042"/>
                <a:gd name="connsiteY81" fmla="*/ 443210 h 514052"/>
                <a:gd name="connsiteX82" fmla="*/ 164306 w 909042"/>
                <a:gd name="connsiteY82" fmla="*/ 444698 h 514052"/>
                <a:gd name="connsiteX83" fmla="*/ 184845 w 909042"/>
                <a:gd name="connsiteY83" fmla="*/ 465237 h 514052"/>
                <a:gd name="connsiteX84" fmla="*/ 185738 w 909042"/>
                <a:gd name="connsiteY84" fmla="*/ 466130 h 514052"/>
                <a:gd name="connsiteX85" fmla="*/ 186035 w 909042"/>
                <a:gd name="connsiteY85" fmla="*/ 467320 h 514052"/>
                <a:gd name="connsiteX86" fmla="*/ 186928 w 909042"/>
                <a:gd name="connsiteY86" fmla="*/ 468213 h 514052"/>
                <a:gd name="connsiteX87" fmla="*/ 199430 w 909042"/>
                <a:gd name="connsiteY87" fmla="*/ 470892 h 514052"/>
                <a:gd name="connsiteX88" fmla="*/ 220266 w 909042"/>
                <a:gd name="connsiteY88" fmla="*/ 469106 h 514052"/>
                <a:gd name="connsiteX89" fmla="*/ 240804 w 909042"/>
                <a:gd name="connsiteY89" fmla="*/ 471190 h 514052"/>
                <a:gd name="connsiteX90" fmla="*/ 265509 w 909042"/>
                <a:gd name="connsiteY90" fmla="*/ 477441 h 514052"/>
                <a:gd name="connsiteX91" fmla="*/ 286643 w 909042"/>
                <a:gd name="connsiteY91" fmla="*/ 482203 h 514052"/>
                <a:gd name="connsiteX92" fmla="*/ 290215 w 909042"/>
                <a:gd name="connsiteY92" fmla="*/ 483691 h 514052"/>
                <a:gd name="connsiteX93" fmla="*/ 293787 w 909042"/>
                <a:gd name="connsiteY93" fmla="*/ 487561 h 514052"/>
                <a:gd name="connsiteX94" fmla="*/ 294382 w 909042"/>
                <a:gd name="connsiteY94" fmla="*/ 497384 h 514052"/>
                <a:gd name="connsiteX95" fmla="*/ 294680 w 909042"/>
                <a:gd name="connsiteY95" fmla="*/ 501551 h 514052"/>
                <a:gd name="connsiteX96" fmla="*/ 295275 w 909042"/>
                <a:gd name="connsiteY96" fmla="*/ 497384 h 514052"/>
                <a:gd name="connsiteX97" fmla="*/ 327422 w 909042"/>
                <a:gd name="connsiteY97" fmla="*/ 500658 h 514052"/>
                <a:gd name="connsiteX98" fmla="*/ 328613 w 909042"/>
                <a:gd name="connsiteY98" fmla="*/ 500955 h 514052"/>
                <a:gd name="connsiteX99" fmla="*/ 329505 w 909042"/>
                <a:gd name="connsiteY99" fmla="*/ 501551 h 514052"/>
                <a:gd name="connsiteX100" fmla="*/ 348853 w 909042"/>
                <a:gd name="connsiteY100" fmla="*/ 514052 h 514052"/>
                <a:gd name="connsiteX101" fmla="*/ 374749 w 909042"/>
                <a:gd name="connsiteY101" fmla="*/ 510778 h 514052"/>
                <a:gd name="connsiteX102" fmla="*/ 434876 w 909042"/>
                <a:gd name="connsiteY102" fmla="*/ 477738 h 514052"/>
                <a:gd name="connsiteX103" fmla="*/ 430709 w 909042"/>
                <a:gd name="connsiteY103" fmla="*/ 454521 h 514052"/>
                <a:gd name="connsiteX104" fmla="*/ 408087 w 909042"/>
                <a:gd name="connsiteY104" fmla="*/ 434876 h 514052"/>
                <a:gd name="connsiteX105" fmla="*/ 393502 w 909042"/>
                <a:gd name="connsiteY105" fmla="*/ 422970 h 514052"/>
                <a:gd name="connsiteX106" fmla="*/ 390823 w 909042"/>
                <a:gd name="connsiteY106" fmla="*/ 420588 h 514052"/>
                <a:gd name="connsiteX107" fmla="*/ 392311 w 909042"/>
                <a:gd name="connsiteY107" fmla="*/ 417314 h 514052"/>
                <a:gd name="connsiteX108" fmla="*/ 402729 w 909042"/>
                <a:gd name="connsiteY108" fmla="*/ 395288 h 514052"/>
                <a:gd name="connsiteX109" fmla="*/ 375642 w 909042"/>
                <a:gd name="connsiteY109" fmla="*/ 372368 h 514052"/>
                <a:gd name="connsiteX110" fmla="*/ 373856 w 909042"/>
                <a:gd name="connsiteY110" fmla="*/ 370880 h 514052"/>
                <a:gd name="connsiteX111" fmla="*/ 373856 w 909042"/>
                <a:gd name="connsiteY111" fmla="*/ 368796 h 514052"/>
                <a:gd name="connsiteX112" fmla="*/ 373856 w 909042"/>
                <a:gd name="connsiteY112" fmla="*/ 349448 h 514052"/>
                <a:gd name="connsiteX113" fmla="*/ 373856 w 909042"/>
                <a:gd name="connsiteY113" fmla="*/ 345281 h 514052"/>
                <a:gd name="connsiteX114" fmla="*/ 378023 w 909042"/>
                <a:gd name="connsiteY114" fmla="*/ 344686 h 514052"/>
                <a:gd name="connsiteX115" fmla="*/ 419993 w 909042"/>
                <a:gd name="connsiteY115" fmla="*/ 339030 h 514052"/>
                <a:gd name="connsiteX116" fmla="*/ 432197 w 909042"/>
                <a:gd name="connsiteY116" fmla="*/ 316111 h 514052"/>
                <a:gd name="connsiteX117" fmla="*/ 432495 w 909042"/>
                <a:gd name="connsiteY117" fmla="*/ 315516 h 514052"/>
                <a:gd name="connsiteX118" fmla="*/ 432792 w 909042"/>
                <a:gd name="connsiteY118" fmla="*/ 315218 h 514052"/>
                <a:gd name="connsiteX119" fmla="*/ 454223 w 909042"/>
                <a:gd name="connsiteY119" fmla="*/ 289917 h 514052"/>
                <a:gd name="connsiteX120" fmla="*/ 458688 w 909042"/>
                <a:gd name="connsiteY120" fmla="*/ 284559 h 514052"/>
                <a:gd name="connsiteX121" fmla="*/ 462260 w 909042"/>
                <a:gd name="connsiteY121" fmla="*/ 290513 h 514052"/>
                <a:gd name="connsiteX122" fmla="*/ 478631 w 909042"/>
                <a:gd name="connsiteY122" fmla="*/ 319980 h 514052"/>
                <a:gd name="connsiteX123" fmla="*/ 478929 w 909042"/>
                <a:gd name="connsiteY123" fmla="*/ 320576 h 514052"/>
                <a:gd name="connsiteX124" fmla="*/ 487263 w 909042"/>
                <a:gd name="connsiteY124" fmla="*/ 331589 h 514052"/>
                <a:gd name="connsiteX125" fmla="*/ 507504 w 909042"/>
                <a:gd name="connsiteY125" fmla="*/ 312241 h 514052"/>
                <a:gd name="connsiteX126" fmla="*/ 511969 w 909042"/>
                <a:gd name="connsiteY126" fmla="*/ 308074 h 514052"/>
                <a:gd name="connsiteX127" fmla="*/ 514945 w 909042"/>
                <a:gd name="connsiteY127" fmla="*/ 313432 h 514052"/>
                <a:gd name="connsiteX128" fmla="*/ 522684 w 909042"/>
                <a:gd name="connsiteY128" fmla="*/ 327124 h 514052"/>
                <a:gd name="connsiteX129" fmla="*/ 542330 w 909042"/>
                <a:gd name="connsiteY129" fmla="*/ 307777 h 514052"/>
                <a:gd name="connsiteX130" fmla="*/ 547092 w 909042"/>
                <a:gd name="connsiteY130" fmla="*/ 303014 h 514052"/>
                <a:gd name="connsiteX131" fmla="*/ 550069 w 909042"/>
                <a:gd name="connsiteY131" fmla="*/ 308670 h 514052"/>
                <a:gd name="connsiteX132" fmla="*/ 560189 w 909042"/>
                <a:gd name="connsiteY132" fmla="*/ 327720 h 514052"/>
                <a:gd name="connsiteX133" fmla="*/ 569416 w 909042"/>
                <a:gd name="connsiteY133" fmla="*/ 331887 h 514052"/>
                <a:gd name="connsiteX134" fmla="*/ 574774 w 909042"/>
                <a:gd name="connsiteY134" fmla="*/ 334268 h 514052"/>
                <a:gd name="connsiteX135" fmla="*/ 571202 w 909042"/>
                <a:gd name="connsiteY135" fmla="*/ 339030 h 514052"/>
                <a:gd name="connsiteX136" fmla="*/ 544413 w 909042"/>
                <a:gd name="connsiteY136" fmla="*/ 375940 h 514052"/>
                <a:gd name="connsiteX137" fmla="*/ 544413 w 909042"/>
                <a:gd name="connsiteY137" fmla="*/ 376238 h 514052"/>
                <a:gd name="connsiteX138" fmla="*/ 538460 w 909042"/>
                <a:gd name="connsiteY138" fmla="*/ 402134 h 514052"/>
                <a:gd name="connsiteX139" fmla="*/ 538460 w 909042"/>
                <a:gd name="connsiteY139" fmla="*/ 402431 h 514052"/>
                <a:gd name="connsiteX140" fmla="*/ 562868 w 909042"/>
                <a:gd name="connsiteY140" fmla="*/ 385763 h 514052"/>
                <a:gd name="connsiteX141" fmla="*/ 563463 w 909042"/>
                <a:gd name="connsiteY141" fmla="*/ 385167 h 514052"/>
                <a:gd name="connsiteX142" fmla="*/ 584002 w 909042"/>
                <a:gd name="connsiteY142" fmla="*/ 363438 h 514052"/>
                <a:gd name="connsiteX143" fmla="*/ 591741 w 909042"/>
                <a:gd name="connsiteY143" fmla="*/ 356890 h 514052"/>
                <a:gd name="connsiteX144" fmla="*/ 601563 w 909042"/>
                <a:gd name="connsiteY144" fmla="*/ 350341 h 514052"/>
                <a:gd name="connsiteX145" fmla="*/ 614363 w 909042"/>
                <a:gd name="connsiteY145" fmla="*/ 342900 h 514052"/>
                <a:gd name="connsiteX146" fmla="*/ 616148 w 909042"/>
                <a:gd name="connsiteY146" fmla="*/ 342007 h 514052"/>
                <a:gd name="connsiteX147" fmla="*/ 617934 w 909042"/>
                <a:gd name="connsiteY147" fmla="*/ 342305 h 514052"/>
                <a:gd name="connsiteX148" fmla="*/ 640854 w 909042"/>
                <a:gd name="connsiteY148" fmla="*/ 347960 h 514052"/>
                <a:gd name="connsiteX149" fmla="*/ 633413 w 909042"/>
                <a:gd name="connsiteY149" fmla="*/ 337840 h 514052"/>
                <a:gd name="connsiteX150" fmla="*/ 614065 w 909042"/>
                <a:gd name="connsiteY150" fmla="*/ 311348 h 514052"/>
                <a:gd name="connsiteX151" fmla="*/ 613172 w 909042"/>
                <a:gd name="connsiteY151" fmla="*/ 310158 h 514052"/>
                <a:gd name="connsiteX152" fmla="*/ 613172 w 909042"/>
                <a:gd name="connsiteY152" fmla="*/ 308670 h 514052"/>
                <a:gd name="connsiteX153" fmla="*/ 611981 w 909042"/>
                <a:gd name="connsiteY153" fmla="*/ 266402 h 514052"/>
                <a:gd name="connsiteX154" fmla="*/ 603052 w 909042"/>
                <a:gd name="connsiteY154" fmla="*/ 249436 h 514052"/>
                <a:gd name="connsiteX155" fmla="*/ 602456 w 909042"/>
                <a:gd name="connsiteY155" fmla="*/ 248841 h 514052"/>
                <a:gd name="connsiteX156" fmla="*/ 602456 w 909042"/>
                <a:gd name="connsiteY156" fmla="*/ 247948 h 514052"/>
                <a:gd name="connsiteX157" fmla="*/ 597694 w 909042"/>
                <a:gd name="connsiteY157" fmla="*/ 216694 h 514052"/>
                <a:gd name="connsiteX158" fmla="*/ 595610 w 909042"/>
                <a:gd name="connsiteY158" fmla="*/ 204192 h 514052"/>
                <a:gd name="connsiteX159" fmla="*/ 605433 w 909042"/>
                <a:gd name="connsiteY159" fmla="*/ 212229 h 514052"/>
                <a:gd name="connsiteX160" fmla="*/ 628352 w 909042"/>
                <a:gd name="connsiteY160" fmla="*/ 231577 h 514052"/>
                <a:gd name="connsiteX161" fmla="*/ 629245 w 909042"/>
                <a:gd name="connsiteY161" fmla="*/ 232470 h 514052"/>
                <a:gd name="connsiteX162" fmla="*/ 629543 w 909042"/>
                <a:gd name="connsiteY162" fmla="*/ 233660 h 514052"/>
                <a:gd name="connsiteX163" fmla="*/ 633413 w 909042"/>
                <a:gd name="connsiteY163" fmla="*/ 244376 h 514052"/>
                <a:gd name="connsiteX164" fmla="*/ 639068 w 909042"/>
                <a:gd name="connsiteY164" fmla="*/ 258366 h 514052"/>
                <a:gd name="connsiteX165" fmla="*/ 641747 w 909042"/>
                <a:gd name="connsiteY165" fmla="*/ 260449 h 514052"/>
                <a:gd name="connsiteX166" fmla="*/ 648891 w 909042"/>
                <a:gd name="connsiteY166" fmla="*/ 264021 h 514052"/>
                <a:gd name="connsiteX167" fmla="*/ 659309 w 909042"/>
                <a:gd name="connsiteY167" fmla="*/ 267891 h 514052"/>
                <a:gd name="connsiteX168" fmla="*/ 660202 w 909042"/>
                <a:gd name="connsiteY168" fmla="*/ 268486 h 514052"/>
                <a:gd name="connsiteX169" fmla="*/ 660797 w 909042"/>
                <a:gd name="connsiteY169" fmla="*/ 269081 h 514052"/>
                <a:gd name="connsiteX170" fmla="*/ 680145 w 909042"/>
                <a:gd name="connsiteY170" fmla="*/ 286941 h 514052"/>
                <a:gd name="connsiteX171" fmla="*/ 681335 w 909042"/>
                <a:gd name="connsiteY171" fmla="*/ 288131 h 514052"/>
                <a:gd name="connsiteX172" fmla="*/ 681633 w 909042"/>
                <a:gd name="connsiteY172" fmla="*/ 289620 h 514052"/>
                <a:gd name="connsiteX173" fmla="*/ 686098 w 909042"/>
                <a:gd name="connsiteY173" fmla="*/ 310158 h 514052"/>
                <a:gd name="connsiteX174" fmla="*/ 706041 w 909042"/>
                <a:gd name="connsiteY174" fmla="*/ 295573 h 514052"/>
                <a:gd name="connsiteX175" fmla="*/ 719435 w 909042"/>
                <a:gd name="connsiteY175" fmla="*/ 276523 h 514052"/>
                <a:gd name="connsiteX176" fmla="*/ 728663 w 909042"/>
                <a:gd name="connsiteY176" fmla="*/ 231874 h 514052"/>
                <a:gd name="connsiteX177" fmla="*/ 729258 w 909042"/>
                <a:gd name="connsiteY177" fmla="*/ 229195 h 514052"/>
                <a:gd name="connsiteX178" fmla="*/ 731937 w 909042"/>
                <a:gd name="connsiteY178" fmla="*/ 228302 h 514052"/>
                <a:gd name="connsiteX179" fmla="*/ 756345 w 909042"/>
                <a:gd name="connsiteY179" fmla="*/ 220563 h 514052"/>
                <a:gd name="connsiteX180" fmla="*/ 768846 w 909042"/>
                <a:gd name="connsiteY180" fmla="*/ 192286 h 514052"/>
                <a:gd name="connsiteX181" fmla="*/ 769144 w 909042"/>
                <a:gd name="connsiteY181" fmla="*/ 191393 h 514052"/>
                <a:gd name="connsiteX182" fmla="*/ 770334 w 909042"/>
                <a:gd name="connsiteY182" fmla="*/ 190500 h 514052"/>
                <a:gd name="connsiteX183" fmla="*/ 792956 w 909042"/>
                <a:gd name="connsiteY183" fmla="*/ 173831 h 514052"/>
                <a:gd name="connsiteX184" fmla="*/ 801886 w 909042"/>
                <a:gd name="connsiteY184" fmla="*/ 166390 h 514052"/>
                <a:gd name="connsiteX185" fmla="*/ 795933 w 909042"/>
                <a:gd name="connsiteY185" fmla="*/ 154186 h 514052"/>
                <a:gd name="connsiteX186" fmla="*/ 795338 w 909042"/>
                <a:gd name="connsiteY186" fmla="*/ 153293 h 514052"/>
                <a:gd name="connsiteX187" fmla="*/ 785217 w 909042"/>
                <a:gd name="connsiteY187" fmla="*/ 142280 h 514052"/>
                <a:gd name="connsiteX188" fmla="*/ 783729 w 909042"/>
                <a:gd name="connsiteY188" fmla="*/ 140494 h 514052"/>
                <a:gd name="connsiteX189" fmla="*/ 784027 w 909042"/>
                <a:gd name="connsiteY189" fmla="*/ 138410 h 514052"/>
                <a:gd name="connsiteX190" fmla="*/ 786408 w 909042"/>
                <a:gd name="connsiteY190" fmla="*/ 119063 h 514052"/>
                <a:gd name="connsiteX191" fmla="*/ 787003 w 909042"/>
                <a:gd name="connsiteY191" fmla="*/ 115193 h 514052"/>
                <a:gd name="connsiteX192" fmla="*/ 790873 w 909042"/>
                <a:gd name="connsiteY192" fmla="*/ 114895 h 514052"/>
                <a:gd name="connsiteX193" fmla="*/ 830461 w 909042"/>
                <a:gd name="connsiteY193" fmla="*/ 112514 h 514052"/>
                <a:gd name="connsiteX194" fmla="*/ 864989 w 909042"/>
                <a:gd name="connsiteY194" fmla="*/ 104477 h 514052"/>
                <a:gd name="connsiteX195" fmla="*/ 874514 w 909042"/>
                <a:gd name="connsiteY195" fmla="*/ 96441 h 514052"/>
                <a:gd name="connsiteX196" fmla="*/ 873026 w 909042"/>
                <a:gd name="connsiteY196" fmla="*/ 95548 h 514052"/>
                <a:gd name="connsiteX197" fmla="*/ 868263 w 909042"/>
                <a:gd name="connsiteY197" fmla="*/ 88999 h 514052"/>
                <a:gd name="connsiteX198" fmla="*/ 870347 w 909042"/>
                <a:gd name="connsiteY198" fmla="*/ 79474 h 514052"/>
                <a:gd name="connsiteX199" fmla="*/ 892373 w 909042"/>
                <a:gd name="connsiteY199" fmla="*/ 57745 h 514052"/>
                <a:gd name="connsiteX200" fmla="*/ 909042 w 909042"/>
                <a:gd name="connsiteY200" fmla="*/ 41970 h 514052"/>
                <a:gd name="connsiteX201" fmla="*/ 909042 w 909042"/>
                <a:gd name="connsiteY201" fmla="*/ 15180 h 514052"/>
                <a:gd name="connsiteX202" fmla="*/ 903982 w 909042"/>
                <a:gd name="connsiteY202" fmla="*/ 6548 h 514052"/>
                <a:gd name="connsiteX203" fmla="*/ 899220 w 909042"/>
                <a:gd name="connsiteY203" fmla="*/ 893 h 514052"/>
                <a:gd name="connsiteX204" fmla="*/ 897731 w 909042"/>
                <a:gd name="connsiteY204" fmla="*/ 0 h 51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909042" h="514052">
                  <a:moveTo>
                    <a:pt x="897731" y="0"/>
                  </a:moveTo>
                  <a:cubicBezTo>
                    <a:pt x="896592" y="323"/>
                    <a:pt x="893313" y="1395"/>
                    <a:pt x="889397" y="2977"/>
                  </a:cubicBezTo>
                  <a:cubicBezTo>
                    <a:pt x="885311" y="4627"/>
                    <a:pt x="880362" y="6621"/>
                    <a:pt x="875705" y="8632"/>
                  </a:cubicBezTo>
                  <a:cubicBezTo>
                    <a:pt x="867027" y="12379"/>
                    <a:pt x="860082" y="15306"/>
                    <a:pt x="859036" y="15776"/>
                  </a:cubicBezTo>
                  <a:lnTo>
                    <a:pt x="842665" y="31849"/>
                  </a:lnTo>
                  <a:lnTo>
                    <a:pt x="842367" y="32445"/>
                  </a:lnTo>
                  <a:lnTo>
                    <a:pt x="808732" y="79474"/>
                  </a:lnTo>
                  <a:lnTo>
                    <a:pt x="808137" y="80367"/>
                  </a:lnTo>
                  <a:lnTo>
                    <a:pt x="807244" y="80963"/>
                  </a:lnTo>
                  <a:lnTo>
                    <a:pt x="771525" y="101203"/>
                  </a:lnTo>
                  <a:lnTo>
                    <a:pt x="771227" y="101501"/>
                  </a:lnTo>
                  <a:lnTo>
                    <a:pt x="723602" y="123527"/>
                  </a:lnTo>
                  <a:lnTo>
                    <a:pt x="723007" y="123825"/>
                  </a:lnTo>
                  <a:lnTo>
                    <a:pt x="722709" y="123825"/>
                  </a:lnTo>
                  <a:lnTo>
                    <a:pt x="702171" y="129183"/>
                  </a:lnTo>
                  <a:lnTo>
                    <a:pt x="700088" y="129480"/>
                  </a:lnTo>
                  <a:lnTo>
                    <a:pt x="698302" y="128290"/>
                  </a:lnTo>
                  <a:lnTo>
                    <a:pt x="667643" y="106263"/>
                  </a:lnTo>
                  <a:lnTo>
                    <a:pt x="667643" y="105966"/>
                  </a:lnTo>
                  <a:lnTo>
                    <a:pt x="667345" y="105966"/>
                  </a:lnTo>
                  <a:lnTo>
                    <a:pt x="638473" y="81558"/>
                  </a:lnTo>
                  <a:cubicBezTo>
                    <a:pt x="637141" y="81651"/>
                    <a:pt x="633681" y="81855"/>
                    <a:pt x="628055" y="81855"/>
                  </a:cubicBezTo>
                  <a:cubicBezTo>
                    <a:pt x="621464" y="81855"/>
                    <a:pt x="614536" y="82240"/>
                    <a:pt x="609005" y="79474"/>
                  </a:cubicBezTo>
                  <a:cubicBezTo>
                    <a:pt x="601427" y="75685"/>
                    <a:pt x="587170" y="65272"/>
                    <a:pt x="585788" y="64294"/>
                  </a:cubicBezTo>
                  <a:lnTo>
                    <a:pt x="585192" y="63996"/>
                  </a:lnTo>
                  <a:lnTo>
                    <a:pt x="534591" y="47327"/>
                  </a:lnTo>
                  <a:lnTo>
                    <a:pt x="533995" y="47030"/>
                  </a:lnTo>
                  <a:lnTo>
                    <a:pt x="533698" y="46732"/>
                  </a:lnTo>
                  <a:lnTo>
                    <a:pt x="506909" y="30063"/>
                  </a:lnTo>
                  <a:lnTo>
                    <a:pt x="467320" y="20241"/>
                  </a:lnTo>
                  <a:lnTo>
                    <a:pt x="467023" y="20241"/>
                  </a:lnTo>
                  <a:lnTo>
                    <a:pt x="434280" y="22027"/>
                  </a:lnTo>
                  <a:lnTo>
                    <a:pt x="401538" y="51495"/>
                  </a:lnTo>
                  <a:lnTo>
                    <a:pt x="401241" y="51792"/>
                  </a:lnTo>
                  <a:lnTo>
                    <a:pt x="380702" y="66973"/>
                  </a:lnTo>
                  <a:lnTo>
                    <a:pt x="379809" y="67568"/>
                  </a:lnTo>
                  <a:lnTo>
                    <a:pt x="378619" y="67866"/>
                  </a:lnTo>
                  <a:lnTo>
                    <a:pt x="336947" y="74414"/>
                  </a:lnTo>
                  <a:lnTo>
                    <a:pt x="330696" y="88106"/>
                  </a:lnTo>
                  <a:lnTo>
                    <a:pt x="355997" y="117872"/>
                  </a:lnTo>
                  <a:lnTo>
                    <a:pt x="356890" y="118765"/>
                  </a:lnTo>
                  <a:lnTo>
                    <a:pt x="356890" y="119658"/>
                  </a:lnTo>
                  <a:lnTo>
                    <a:pt x="365522" y="148530"/>
                  </a:lnTo>
                  <a:lnTo>
                    <a:pt x="366415" y="151507"/>
                  </a:lnTo>
                  <a:lnTo>
                    <a:pt x="364331" y="153293"/>
                  </a:lnTo>
                  <a:cubicBezTo>
                    <a:pt x="364331" y="153293"/>
                    <a:pt x="356871" y="160259"/>
                    <a:pt x="348258" y="167580"/>
                  </a:cubicBezTo>
                  <a:cubicBezTo>
                    <a:pt x="343951" y="171241"/>
                    <a:pt x="339460" y="175154"/>
                    <a:pt x="335161" y="178296"/>
                  </a:cubicBezTo>
                  <a:cubicBezTo>
                    <a:pt x="330862" y="181438"/>
                    <a:pt x="326973" y="183903"/>
                    <a:pt x="323255" y="185142"/>
                  </a:cubicBezTo>
                  <a:cubicBezTo>
                    <a:pt x="312899" y="188594"/>
                    <a:pt x="275630" y="200323"/>
                    <a:pt x="275630" y="200323"/>
                  </a:cubicBezTo>
                  <a:lnTo>
                    <a:pt x="216098" y="217587"/>
                  </a:lnTo>
                  <a:lnTo>
                    <a:pt x="215205" y="217587"/>
                  </a:lnTo>
                  <a:lnTo>
                    <a:pt x="214610" y="217587"/>
                  </a:lnTo>
                  <a:lnTo>
                    <a:pt x="153293" y="215801"/>
                  </a:lnTo>
                  <a:lnTo>
                    <a:pt x="152698" y="215801"/>
                  </a:lnTo>
                  <a:lnTo>
                    <a:pt x="152102" y="215801"/>
                  </a:lnTo>
                  <a:lnTo>
                    <a:pt x="101203" y="198834"/>
                  </a:lnTo>
                  <a:lnTo>
                    <a:pt x="95250" y="242292"/>
                  </a:lnTo>
                  <a:lnTo>
                    <a:pt x="94952" y="244376"/>
                  </a:lnTo>
                  <a:lnTo>
                    <a:pt x="93464" y="245566"/>
                  </a:lnTo>
                  <a:lnTo>
                    <a:pt x="47923" y="279202"/>
                  </a:lnTo>
                  <a:lnTo>
                    <a:pt x="47327" y="279499"/>
                  </a:lnTo>
                  <a:lnTo>
                    <a:pt x="28873" y="298252"/>
                  </a:lnTo>
                  <a:cubicBezTo>
                    <a:pt x="28864" y="299767"/>
                    <a:pt x="28942" y="303398"/>
                    <a:pt x="28575" y="309265"/>
                  </a:cubicBezTo>
                  <a:cubicBezTo>
                    <a:pt x="28357" y="312753"/>
                    <a:pt x="27895" y="316576"/>
                    <a:pt x="27384" y="319980"/>
                  </a:cubicBezTo>
                  <a:cubicBezTo>
                    <a:pt x="26874" y="323385"/>
                    <a:pt x="26351" y="326215"/>
                    <a:pt x="25003" y="328910"/>
                  </a:cubicBezTo>
                  <a:cubicBezTo>
                    <a:pt x="23728" y="331460"/>
                    <a:pt x="19295" y="342842"/>
                    <a:pt x="15478" y="353020"/>
                  </a:cubicBezTo>
                  <a:cubicBezTo>
                    <a:pt x="11661" y="363198"/>
                    <a:pt x="8334" y="372666"/>
                    <a:pt x="8334" y="372666"/>
                  </a:cubicBezTo>
                  <a:lnTo>
                    <a:pt x="8037" y="373261"/>
                  </a:lnTo>
                  <a:lnTo>
                    <a:pt x="7739" y="373856"/>
                  </a:lnTo>
                  <a:lnTo>
                    <a:pt x="0" y="383977"/>
                  </a:lnTo>
                  <a:lnTo>
                    <a:pt x="34826" y="414338"/>
                  </a:lnTo>
                  <a:lnTo>
                    <a:pt x="72330" y="419100"/>
                  </a:lnTo>
                  <a:lnTo>
                    <a:pt x="75009" y="419398"/>
                  </a:lnTo>
                  <a:lnTo>
                    <a:pt x="76200" y="421779"/>
                  </a:lnTo>
                  <a:lnTo>
                    <a:pt x="94952" y="460772"/>
                  </a:lnTo>
                  <a:lnTo>
                    <a:pt x="93464" y="461367"/>
                  </a:lnTo>
                  <a:lnTo>
                    <a:pt x="116086" y="463451"/>
                  </a:lnTo>
                  <a:lnTo>
                    <a:pt x="141089" y="444401"/>
                  </a:lnTo>
                  <a:lnTo>
                    <a:pt x="142577" y="443210"/>
                  </a:lnTo>
                  <a:lnTo>
                    <a:pt x="144066" y="443210"/>
                  </a:lnTo>
                  <a:lnTo>
                    <a:pt x="161032" y="443210"/>
                  </a:lnTo>
                  <a:lnTo>
                    <a:pt x="162818" y="443210"/>
                  </a:lnTo>
                  <a:lnTo>
                    <a:pt x="164306" y="444698"/>
                  </a:lnTo>
                  <a:lnTo>
                    <a:pt x="184845" y="465237"/>
                  </a:lnTo>
                  <a:lnTo>
                    <a:pt x="185738" y="466130"/>
                  </a:lnTo>
                  <a:lnTo>
                    <a:pt x="186035" y="467320"/>
                  </a:lnTo>
                  <a:cubicBezTo>
                    <a:pt x="186106" y="467447"/>
                    <a:pt x="186259" y="467711"/>
                    <a:pt x="186928" y="468213"/>
                  </a:cubicBezTo>
                  <a:cubicBezTo>
                    <a:pt x="188266" y="469217"/>
                    <a:pt x="191691" y="470892"/>
                    <a:pt x="199430" y="470892"/>
                  </a:cubicBezTo>
                  <a:cubicBezTo>
                    <a:pt x="207395" y="470892"/>
                    <a:pt x="213819" y="469735"/>
                    <a:pt x="220266" y="469106"/>
                  </a:cubicBezTo>
                  <a:cubicBezTo>
                    <a:pt x="226712" y="468477"/>
                    <a:pt x="233361" y="468483"/>
                    <a:pt x="240804" y="471190"/>
                  </a:cubicBezTo>
                  <a:cubicBezTo>
                    <a:pt x="246820" y="473378"/>
                    <a:pt x="256529" y="475645"/>
                    <a:pt x="265509" y="477441"/>
                  </a:cubicBezTo>
                  <a:cubicBezTo>
                    <a:pt x="274490" y="479237"/>
                    <a:pt x="282162" y="480411"/>
                    <a:pt x="286643" y="482203"/>
                  </a:cubicBezTo>
                  <a:cubicBezTo>
                    <a:pt x="288070" y="482774"/>
                    <a:pt x="288982" y="483059"/>
                    <a:pt x="290215" y="483691"/>
                  </a:cubicBezTo>
                  <a:cubicBezTo>
                    <a:pt x="291448" y="484324"/>
                    <a:pt x="293118" y="485779"/>
                    <a:pt x="293787" y="487561"/>
                  </a:cubicBezTo>
                  <a:cubicBezTo>
                    <a:pt x="295123" y="491126"/>
                    <a:pt x="294382" y="492771"/>
                    <a:pt x="294382" y="497384"/>
                  </a:cubicBezTo>
                  <a:cubicBezTo>
                    <a:pt x="294382" y="498262"/>
                    <a:pt x="294587" y="500363"/>
                    <a:pt x="294680" y="501551"/>
                  </a:cubicBezTo>
                  <a:lnTo>
                    <a:pt x="295275" y="497384"/>
                  </a:lnTo>
                  <a:lnTo>
                    <a:pt x="327422" y="500658"/>
                  </a:lnTo>
                  <a:lnTo>
                    <a:pt x="328613" y="500955"/>
                  </a:lnTo>
                  <a:lnTo>
                    <a:pt x="329505" y="501551"/>
                  </a:lnTo>
                  <a:lnTo>
                    <a:pt x="348853" y="514052"/>
                  </a:lnTo>
                  <a:lnTo>
                    <a:pt x="374749" y="510778"/>
                  </a:lnTo>
                  <a:lnTo>
                    <a:pt x="434876" y="477738"/>
                  </a:lnTo>
                  <a:lnTo>
                    <a:pt x="430709" y="454521"/>
                  </a:lnTo>
                  <a:lnTo>
                    <a:pt x="408087" y="434876"/>
                  </a:lnTo>
                  <a:lnTo>
                    <a:pt x="393502" y="422970"/>
                  </a:lnTo>
                  <a:lnTo>
                    <a:pt x="390823" y="420588"/>
                  </a:lnTo>
                  <a:lnTo>
                    <a:pt x="392311" y="417314"/>
                  </a:lnTo>
                  <a:lnTo>
                    <a:pt x="402729" y="395288"/>
                  </a:lnTo>
                  <a:lnTo>
                    <a:pt x="375642" y="372368"/>
                  </a:lnTo>
                  <a:lnTo>
                    <a:pt x="373856" y="370880"/>
                  </a:lnTo>
                  <a:lnTo>
                    <a:pt x="373856" y="368796"/>
                  </a:lnTo>
                  <a:lnTo>
                    <a:pt x="373856" y="349448"/>
                  </a:lnTo>
                  <a:lnTo>
                    <a:pt x="373856" y="345281"/>
                  </a:lnTo>
                  <a:lnTo>
                    <a:pt x="378023" y="344686"/>
                  </a:lnTo>
                  <a:lnTo>
                    <a:pt x="419993" y="339030"/>
                  </a:lnTo>
                  <a:lnTo>
                    <a:pt x="432197" y="316111"/>
                  </a:lnTo>
                  <a:lnTo>
                    <a:pt x="432495" y="315516"/>
                  </a:lnTo>
                  <a:lnTo>
                    <a:pt x="432792" y="315218"/>
                  </a:lnTo>
                  <a:lnTo>
                    <a:pt x="454223" y="289917"/>
                  </a:lnTo>
                  <a:lnTo>
                    <a:pt x="458688" y="284559"/>
                  </a:lnTo>
                  <a:lnTo>
                    <a:pt x="462260" y="290513"/>
                  </a:lnTo>
                  <a:lnTo>
                    <a:pt x="478631" y="319980"/>
                  </a:lnTo>
                  <a:lnTo>
                    <a:pt x="478929" y="320576"/>
                  </a:lnTo>
                  <a:lnTo>
                    <a:pt x="487263" y="331589"/>
                  </a:lnTo>
                  <a:lnTo>
                    <a:pt x="507504" y="312241"/>
                  </a:lnTo>
                  <a:lnTo>
                    <a:pt x="511969" y="308074"/>
                  </a:lnTo>
                  <a:lnTo>
                    <a:pt x="514945" y="313432"/>
                  </a:lnTo>
                  <a:lnTo>
                    <a:pt x="522684" y="327124"/>
                  </a:lnTo>
                  <a:lnTo>
                    <a:pt x="542330" y="307777"/>
                  </a:lnTo>
                  <a:lnTo>
                    <a:pt x="547092" y="303014"/>
                  </a:lnTo>
                  <a:lnTo>
                    <a:pt x="550069" y="308670"/>
                  </a:lnTo>
                  <a:lnTo>
                    <a:pt x="560189" y="327720"/>
                  </a:lnTo>
                  <a:lnTo>
                    <a:pt x="569416" y="331887"/>
                  </a:lnTo>
                  <a:lnTo>
                    <a:pt x="574774" y="334268"/>
                  </a:lnTo>
                  <a:lnTo>
                    <a:pt x="571202" y="339030"/>
                  </a:lnTo>
                  <a:lnTo>
                    <a:pt x="544413" y="375940"/>
                  </a:lnTo>
                  <a:lnTo>
                    <a:pt x="544413" y="376238"/>
                  </a:lnTo>
                  <a:lnTo>
                    <a:pt x="538460" y="402134"/>
                  </a:lnTo>
                  <a:lnTo>
                    <a:pt x="538460" y="402431"/>
                  </a:lnTo>
                  <a:lnTo>
                    <a:pt x="562868" y="385763"/>
                  </a:lnTo>
                  <a:cubicBezTo>
                    <a:pt x="562868" y="385763"/>
                    <a:pt x="563438" y="385192"/>
                    <a:pt x="563463" y="385167"/>
                  </a:cubicBezTo>
                  <a:cubicBezTo>
                    <a:pt x="564355" y="384268"/>
                    <a:pt x="579981" y="368464"/>
                    <a:pt x="584002" y="363438"/>
                  </a:cubicBezTo>
                  <a:cubicBezTo>
                    <a:pt x="585882" y="361088"/>
                    <a:pt x="588667" y="359077"/>
                    <a:pt x="591741" y="356890"/>
                  </a:cubicBezTo>
                  <a:cubicBezTo>
                    <a:pt x="594814" y="354702"/>
                    <a:pt x="598199" y="352406"/>
                    <a:pt x="601563" y="350341"/>
                  </a:cubicBezTo>
                  <a:cubicBezTo>
                    <a:pt x="608292" y="346213"/>
                    <a:pt x="614363" y="342900"/>
                    <a:pt x="614363" y="342900"/>
                  </a:cubicBezTo>
                  <a:lnTo>
                    <a:pt x="616148" y="342007"/>
                  </a:lnTo>
                  <a:lnTo>
                    <a:pt x="617934" y="342305"/>
                  </a:lnTo>
                  <a:lnTo>
                    <a:pt x="640854" y="347960"/>
                  </a:lnTo>
                  <a:lnTo>
                    <a:pt x="633413" y="337840"/>
                  </a:lnTo>
                  <a:lnTo>
                    <a:pt x="614065" y="311348"/>
                  </a:lnTo>
                  <a:lnTo>
                    <a:pt x="613172" y="310158"/>
                  </a:lnTo>
                  <a:lnTo>
                    <a:pt x="613172" y="308670"/>
                  </a:lnTo>
                  <a:lnTo>
                    <a:pt x="611981" y="266402"/>
                  </a:lnTo>
                  <a:lnTo>
                    <a:pt x="603052" y="249436"/>
                  </a:lnTo>
                  <a:lnTo>
                    <a:pt x="602456" y="248841"/>
                  </a:lnTo>
                  <a:lnTo>
                    <a:pt x="602456" y="247948"/>
                  </a:lnTo>
                  <a:lnTo>
                    <a:pt x="597694" y="216694"/>
                  </a:lnTo>
                  <a:lnTo>
                    <a:pt x="595610" y="204192"/>
                  </a:lnTo>
                  <a:lnTo>
                    <a:pt x="605433" y="212229"/>
                  </a:lnTo>
                  <a:lnTo>
                    <a:pt x="628352" y="231577"/>
                  </a:lnTo>
                  <a:lnTo>
                    <a:pt x="629245" y="232470"/>
                  </a:lnTo>
                  <a:lnTo>
                    <a:pt x="629543" y="233660"/>
                  </a:lnTo>
                  <a:cubicBezTo>
                    <a:pt x="629543" y="233660"/>
                    <a:pt x="631321" y="238699"/>
                    <a:pt x="633413" y="244376"/>
                  </a:cubicBezTo>
                  <a:cubicBezTo>
                    <a:pt x="635504" y="250052"/>
                    <a:pt x="638220" y="256670"/>
                    <a:pt x="639068" y="258366"/>
                  </a:cubicBezTo>
                  <a:cubicBezTo>
                    <a:pt x="638676" y="257581"/>
                    <a:pt x="639772" y="259264"/>
                    <a:pt x="641747" y="260449"/>
                  </a:cubicBezTo>
                  <a:cubicBezTo>
                    <a:pt x="643722" y="261634"/>
                    <a:pt x="646289" y="262865"/>
                    <a:pt x="648891" y="264021"/>
                  </a:cubicBezTo>
                  <a:cubicBezTo>
                    <a:pt x="654093" y="266333"/>
                    <a:pt x="659309" y="267891"/>
                    <a:pt x="659309" y="267891"/>
                  </a:cubicBezTo>
                  <a:lnTo>
                    <a:pt x="660202" y="268486"/>
                  </a:lnTo>
                  <a:lnTo>
                    <a:pt x="660797" y="269081"/>
                  </a:lnTo>
                  <a:lnTo>
                    <a:pt x="680145" y="286941"/>
                  </a:lnTo>
                  <a:lnTo>
                    <a:pt x="681335" y="288131"/>
                  </a:lnTo>
                  <a:lnTo>
                    <a:pt x="681633" y="289620"/>
                  </a:lnTo>
                  <a:lnTo>
                    <a:pt x="686098" y="310158"/>
                  </a:lnTo>
                  <a:lnTo>
                    <a:pt x="706041" y="295573"/>
                  </a:lnTo>
                  <a:lnTo>
                    <a:pt x="719435" y="276523"/>
                  </a:lnTo>
                  <a:lnTo>
                    <a:pt x="728663" y="231874"/>
                  </a:lnTo>
                  <a:lnTo>
                    <a:pt x="729258" y="229195"/>
                  </a:lnTo>
                  <a:lnTo>
                    <a:pt x="731937" y="228302"/>
                  </a:lnTo>
                  <a:lnTo>
                    <a:pt x="756345" y="220563"/>
                  </a:lnTo>
                  <a:lnTo>
                    <a:pt x="768846" y="192286"/>
                  </a:lnTo>
                  <a:lnTo>
                    <a:pt x="769144" y="191393"/>
                  </a:lnTo>
                  <a:lnTo>
                    <a:pt x="770334" y="190500"/>
                  </a:lnTo>
                  <a:lnTo>
                    <a:pt x="792956" y="173831"/>
                  </a:lnTo>
                  <a:lnTo>
                    <a:pt x="801886" y="166390"/>
                  </a:lnTo>
                  <a:lnTo>
                    <a:pt x="795933" y="154186"/>
                  </a:lnTo>
                  <a:lnTo>
                    <a:pt x="795338" y="153293"/>
                  </a:lnTo>
                  <a:lnTo>
                    <a:pt x="785217" y="142280"/>
                  </a:lnTo>
                  <a:lnTo>
                    <a:pt x="783729" y="140494"/>
                  </a:lnTo>
                  <a:lnTo>
                    <a:pt x="784027" y="138410"/>
                  </a:lnTo>
                  <a:lnTo>
                    <a:pt x="786408" y="119063"/>
                  </a:lnTo>
                  <a:lnTo>
                    <a:pt x="787003" y="115193"/>
                  </a:lnTo>
                  <a:lnTo>
                    <a:pt x="790873" y="114895"/>
                  </a:lnTo>
                  <a:lnTo>
                    <a:pt x="830461" y="112514"/>
                  </a:lnTo>
                  <a:lnTo>
                    <a:pt x="864989" y="104477"/>
                  </a:lnTo>
                  <a:lnTo>
                    <a:pt x="874514" y="96441"/>
                  </a:lnTo>
                  <a:cubicBezTo>
                    <a:pt x="873809" y="95958"/>
                    <a:pt x="873729" y="96140"/>
                    <a:pt x="873026" y="95548"/>
                  </a:cubicBezTo>
                  <a:cubicBezTo>
                    <a:pt x="871216" y="94023"/>
                    <a:pt x="869207" y="91934"/>
                    <a:pt x="868263" y="88999"/>
                  </a:cubicBezTo>
                  <a:cubicBezTo>
                    <a:pt x="867320" y="86065"/>
                    <a:pt x="868035" y="82248"/>
                    <a:pt x="870347" y="79474"/>
                  </a:cubicBezTo>
                  <a:cubicBezTo>
                    <a:pt x="873970" y="75126"/>
                    <a:pt x="883478" y="66189"/>
                    <a:pt x="892373" y="57745"/>
                  </a:cubicBezTo>
                  <a:cubicBezTo>
                    <a:pt x="901109" y="49454"/>
                    <a:pt x="908757" y="42234"/>
                    <a:pt x="909042" y="41970"/>
                  </a:cubicBezTo>
                  <a:lnTo>
                    <a:pt x="909042" y="15180"/>
                  </a:lnTo>
                  <a:cubicBezTo>
                    <a:pt x="908629" y="14373"/>
                    <a:pt x="906830" y="10642"/>
                    <a:pt x="903982" y="6548"/>
                  </a:cubicBezTo>
                  <a:cubicBezTo>
                    <a:pt x="902406" y="4283"/>
                    <a:pt x="900625" y="2123"/>
                    <a:pt x="899220" y="893"/>
                  </a:cubicBezTo>
                  <a:cubicBezTo>
                    <a:pt x="898517" y="278"/>
                    <a:pt x="897946" y="121"/>
                    <a:pt x="89773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19" name="Serbest Form: Şekil 622">
              <a:extLst>
                <a:ext uri="{FF2B5EF4-FFF2-40B4-BE49-F238E27FC236}">
                  <a16:creationId xmlns:a16="http://schemas.microsoft.com/office/drawing/2014/main" id="{97F9A524-B05E-D682-63F6-2F91A089ED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56924" y="4126110"/>
              <a:ext cx="764678" cy="524470"/>
            </a:xfrm>
            <a:custGeom>
              <a:avLst/>
              <a:gdLst>
                <a:gd name="connsiteX0" fmla="*/ 385465 w 764678"/>
                <a:gd name="connsiteY0" fmla="*/ 0 h 524470"/>
                <a:gd name="connsiteX1" fmla="*/ 374154 w 764678"/>
                <a:gd name="connsiteY1" fmla="*/ 6846 h 524470"/>
                <a:gd name="connsiteX2" fmla="*/ 364331 w 764678"/>
                <a:gd name="connsiteY2" fmla="*/ 13097 h 524470"/>
                <a:gd name="connsiteX3" fmla="*/ 361355 w 764678"/>
                <a:gd name="connsiteY3" fmla="*/ 15478 h 524470"/>
                <a:gd name="connsiteX4" fmla="*/ 359271 w 764678"/>
                <a:gd name="connsiteY4" fmla="*/ 18752 h 524470"/>
                <a:gd name="connsiteX5" fmla="*/ 356592 w 764678"/>
                <a:gd name="connsiteY5" fmla="*/ 21134 h 524470"/>
                <a:gd name="connsiteX6" fmla="*/ 349448 w 764678"/>
                <a:gd name="connsiteY6" fmla="*/ 26789 h 524470"/>
                <a:gd name="connsiteX7" fmla="*/ 336947 w 764678"/>
                <a:gd name="connsiteY7" fmla="*/ 35421 h 524470"/>
                <a:gd name="connsiteX8" fmla="*/ 322957 w 764678"/>
                <a:gd name="connsiteY8" fmla="*/ 42565 h 524470"/>
                <a:gd name="connsiteX9" fmla="*/ 314027 w 764678"/>
                <a:gd name="connsiteY9" fmla="*/ 46137 h 524470"/>
                <a:gd name="connsiteX10" fmla="*/ 313432 w 764678"/>
                <a:gd name="connsiteY10" fmla="*/ 46434 h 524470"/>
                <a:gd name="connsiteX11" fmla="*/ 285750 w 764678"/>
                <a:gd name="connsiteY11" fmla="*/ 61615 h 524470"/>
                <a:gd name="connsiteX12" fmla="*/ 265212 w 764678"/>
                <a:gd name="connsiteY12" fmla="*/ 69056 h 524470"/>
                <a:gd name="connsiteX13" fmla="*/ 250031 w 764678"/>
                <a:gd name="connsiteY13" fmla="*/ 73819 h 524470"/>
                <a:gd name="connsiteX14" fmla="*/ 249436 w 764678"/>
                <a:gd name="connsiteY14" fmla="*/ 73819 h 524470"/>
                <a:gd name="connsiteX15" fmla="*/ 248841 w 764678"/>
                <a:gd name="connsiteY15" fmla="*/ 73819 h 524470"/>
                <a:gd name="connsiteX16" fmla="*/ 217587 w 764678"/>
                <a:gd name="connsiteY16" fmla="*/ 73819 h 524470"/>
                <a:gd name="connsiteX17" fmla="*/ 217289 w 764678"/>
                <a:gd name="connsiteY17" fmla="*/ 73819 h 524470"/>
                <a:gd name="connsiteX18" fmla="*/ 168176 w 764678"/>
                <a:gd name="connsiteY18" fmla="*/ 76498 h 524470"/>
                <a:gd name="connsiteX19" fmla="*/ 167878 w 764678"/>
                <a:gd name="connsiteY19" fmla="*/ 76498 h 524470"/>
                <a:gd name="connsiteX20" fmla="*/ 151507 w 764678"/>
                <a:gd name="connsiteY20" fmla="*/ 78879 h 524470"/>
                <a:gd name="connsiteX21" fmla="*/ 136922 w 764678"/>
                <a:gd name="connsiteY21" fmla="*/ 85427 h 524470"/>
                <a:gd name="connsiteX22" fmla="*/ 119063 w 764678"/>
                <a:gd name="connsiteY22" fmla="*/ 92571 h 524470"/>
                <a:gd name="connsiteX23" fmla="*/ 94655 w 764678"/>
                <a:gd name="connsiteY23" fmla="*/ 102989 h 524470"/>
                <a:gd name="connsiteX24" fmla="*/ 94059 w 764678"/>
                <a:gd name="connsiteY24" fmla="*/ 103287 h 524470"/>
                <a:gd name="connsiteX25" fmla="*/ 93166 w 764678"/>
                <a:gd name="connsiteY25" fmla="*/ 103584 h 524470"/>
                <a:gd name="connsiteX26" fmla="*/ 80665 w 764678"/>
                <a:gd name="connsiteY26" fmla="*/ 106263 h 524470"/>
                <a:gd name="connsiteX27" fmla="*/ 84237 w 764678"/>
                <a:gd name="connsiteY27" fmla="*/ 127992 h 524470"/>
                <a:gd name="connsiteX28" fmla="*/ 84534 w 764678"/>
                <a:gd name="connsiteY28" fmla="*/ 128885 h 524470"/>
                <a:gd name="connsiteX29" fmla="*/ 84237 w 764678"/>
                <a:gd name="connsiteY29" fmla="*/ 129778 h 524470"/>
                <a:gd name="connsiteX30" fmla="*/ 80070 w 764678"/>
                <a:gd name="connsiteY30" fmla="*/ 150019 h 524470"/>
                <a:gd name="connsiteX31" fmla="*/ 79772 w 764678"/>
                <a:gd name="connsiteY31" fmla="*/ 151507 h 524470"/>
                <a:gd name="connsiteX32" fmla="*/ 78879 w 764678"/>
                <a:gd name="connsiteY32" fmla="*/ 152400 h 524470"/>
                <a:gd name="connsiteX33" fmla="*/ 61020 w 764678"/>
                <a:gd name="connsiteY33" fmla="*/ 171152 h 524470"/>
                <a:gd name="connsiteX34" fmla="*/ 60722 w 764678"/>
                <a:gd name="connsiteY34" fmla="*/ 171152 h 524470"/>
                <a:gd name="connsiteX35" fmla="*/ 60722 w 764678"/>
                <a:gd name="connsiteY35" fmla="*/ 171450 h 524470"/>
                <a:gd name="connsiteX36" fmla="*/ 40184 w 764678"/>
                <a:gd name="connsiteY36" fmla="*/ 189905 h 524470"/>
                <a:gd name="connsiteX37" fmla="*/ 39886 w 764678"/>
                <a:gd name="connsiteY37" fmla="*/ 190202 h 524470"/>
                <a:gd name="connsiteX38" fmla="*/ 39588 w 764678"/>
                <a:gd name="connsiteY38" fmla="*/ 190500 h 524470"/>
                <a:gd name="connsiteX39" fmla="*/ 22027 w 764678"/>
                <a:gd name="connsiteY39" fmla="*/ 202704 h 524470"/>
                <a:gd name="connsiteX40" fmla="*/ 16371 w 764678"/>
                <a:gd name="connsiteY40" fmla="*/ 213717 h 524470"/>
                <a:gd name="connsiteX41" fmla="*/ 17264 w 764678"/>
                <a:gd name="connsiteY41" fmla="*/ 232172 h 524470"/>
                <a:gd name="connsiteX42" fmla="*/ 25896 w 764678"/>
                <a:gd name="connsiteY42" fmla="*/ 248841 h 524470"/>
                <a:gd name="connsiteX43" fmla="*/ 27384 w 764678"/>
                <a:gd name="connsiteY43" fmla="*/ 251520 h 524470"/>
                <a:gd name="connsiteX44" fmla="*/ 25598 w 764678"/>
                <a:gd name="connsiteY44" fmla="*/ 253901 h 524470"/>
                <a:gd name="connsiteX45" fmla="*/ 9525 w 764678"/>
                <a:gd name="connsiteY45" fmla="*/ 275927 h 524470"/>
                <a:gd name="connsiteX46" fmla="*/ 9525 w 764678"/>
                <a:gd name="connsiteY46" fmla="*/ 276225 h 524470"/>
                <a:gd name="connsiteX47" fmla="*/ 9227 w 764678"/>
                <a:gd name="connsiteY47" fmla="*/ 276225 h 524470"/>
                <a:gd name="connsiteX48" fmla="*/ 0 w 764678"/>
                <a:gd name="connsiteY48" fmla="*/ 288429 h 524470"/>
                <a:gd name="connsiteX49" fmla="*/ 6251 w 764678"/>
                <a:gd name="connsiteY49" fmla="*/ 306884 h 524470"/>
                <a:gd name="connsiteX50" fmla="*/ 6548 w 764678"/>
                <a:gd name="connsiteY50" fmla="*/ 306884 h 524470"/>
                <a:gd name="connsiteX51" fmla="*/ 13692 w 764678"/>
                <a:gd name="connsiteY51" fmla="*/ 321766 h 524470"/>
                <a:gd name="connsiteX52" fmla="*/ 13990 w 764678"/>
                <a:gd name="connsiteY52" fmla="*/ 322064 h 524470"/>
                <a:gd name="connsiteX53" fmla="*/ 27384 w 764678"/>
                <a:gd name="connsiteY53" fmla="*/ 342900 h 524470"/>
                <a:gd name="connsiteX54" fmla="*/ 26491 w 764678"/>
                <a:gd name="connsiteY54" fmla="*/ 343495 h 524470"/>
                <a:gd name="connsiteX55" fmla="*/ 52685 w 764678"/>
                <a:gd name="connsiteY55" fmla="*/ 360759 h 524470"/>
                <a:gd name="connsiteX56" fmla="*/ 104180 w 764678"/>
                <a:gd name="connsiteY56" fmla="*/ 392311 h 524470"/>
                <a:gd name="connsiteX57" fmla="*/ 144363 w 764678"/>
                <a:gd name="connsiteY57" fmla="*/ 385465 h 524470"/>
                <a:gd name="connsiteX58" fmla="*/ 146447 w 764678"/>
                <a:gd name="connsiteY58" fmla="*/ 384870 h 524470"/>
                <a:gd name="connsiteX59" fmla="*/ 148233 w 764678"/>
                <a:gd name="connsiteY59" fmla="*/ 386358 h 524470"/>
                <a:gd name="connsiteX60" fmla="*/ 168176 w 764678"/>
                <a:gd name="connsiteY60" fmla="*/ 401836 h 524470"/>
                <a:gd name="connsiteX61" fmla="*/ 210443 w 764678"/>
                <a:gd name="connsiteY61" fmla="*/ 394990 h 524470"/>
                <a:gd name="connsiteX62" fmla="*/ 210741 w 764678"/>
                <a:gd name="connsiteY62" fmla="*/ 394990 h 524470"/>
                <a:gd name="connsiteX63" fmla="*/ 211038 w 764678"/>
                <a:gd name="connsiteY63" fmla="*/ 394990 h 524470"/>
                <a:gd name="connsiteX64" fmla="*/ 294977 w 764678"/>
                <a:gd name="connsiteY64" fmla="*/ 389930 h 524470"/>
                <a:gd name="connsiteX65" fmla="*/ 322362 w 764678"/>
                <a:gd name="connsiteY65" fmla="*/ 363736 h 524470"/>
                <a:gd name="connsiteX66" fmla="*/ 342007 w 764678"/>
                <a:gd name="connsiteY66" fmla="*/ 334566 h 524470"/>
                <a:gd name="connsiteX67" fmla="*/ 342602 w 764678"/>
                <a:gd name="connsiteY67" fmla="*/ 333673 h 524470"/>
                <a:gd name="connsiteX68" fmla="*/ 343198 w 764678"/>
                <a:gd name="connsiteY68" fmla="*/ 333077 h 524470"/>
                <a:gd name="connsiteX69" fmla="*/ 366117 w 764678"/>
                <a:gd name="connsiteY69" fmla="*/ 317599 h 524470"/>
                <a:gd name="connsiteX70" fmla="*/ 367308 w 764678"/>
                <a:gd name="connsiteY70" fmla="*/ 316706 h 524470"/>
                <a:gd name="connsiteX71" fmla="*/ 368796 w 764678"/>
                <a:gd name="connsiteY71" fmla="*/ 316706 h 524470"/>
                <a:gd name="connsiteX72" fmla="*/ 406301 w 764678"/>
                <a:gd name="connsiteY72" fmla="*/ 316706 h 524470"/>
                <a:gd name="connsiteX73" fmla="*/ 406598 w 764678"/>
                <a:gd name="connsiteY73" fmla="*/ 316706 h 524470"/>
                <a:gd name="connsiteX74" fmla="*/ 406896 w 764678"/>
                <a:gd name="connsiteY74" fmla="*/ 316706 h 524470"/>
                <a:gd name="connsiteX75" fmla="*/ 439341 w 764678"/>
                <a:gd name="connsiteY75" fmla="*/ 321469 h 524470"/>
                <a:gd name="connsiteX76" fmla="*/ 439638 w 764678"/>
                <a:gd name="connsiteY76" fmla="*/ 321766 h 524470"/>
                <a:gd name="connsiteX77" fmla="*/ 440234 w 764678"/>
                <a:gd name="connsiteY77" fmla="*/ 321766 h 524470"/>
                <a:gd name="connsiteX78" fmla="*/ 479822 w 764678"/>
                <a:gd name="connsiteY78" fmla="*/ 334863 h 524470"/>
                <a:gd name="connsiteX79" fmla="*/ 481310 w 764678"/>
                <a:gd name="connsiteY79" fmla="*/ 335459 h 524470"/>
                <a:gd name="connsiteX80" fmla="*/ 482501 w 764678"/>
                <a:gd name="connsiteY80" fmla="*/ 336947 h 524470"/>
                <a:gd name="connsiteX81" fmla="*/ 506313 w 764678"/>
                <a:gd name="connsiteY81" fmla="*/ 375345 h 524470"/>
                <a:gd name="connsiteX82" fmla="*/ 506909 w 764678"/>
                <a:gd name="connsiteY82" fmla="*/ 375940 h 524470"/>
                <a:gd name="connsiteX83" fmla="*/ 506909 w 764678"/>
                <a:gd name="connsiteY83" fmla="*/ 376833 h 524470"/>
                <a:gd name="connsiteX84" fmla="*/ 516434 w 764678"/>
                <a:gd name="connsiteY84" fmla="*/ 410468 h 524470"/>
                <a:gd name="connsiteX85" fmla="*/ 517624 w 764678"/>
                <a:gd name="connsiteY85" fmla="*/ 414040 h 524470"/>
                <a:gd name="connsiteX86" fmla="*/ 514052 w 764678"/>
                <a:gd name="connsiteY86" fmla="*/ 415826 h 524470"/>
                <a:gd name="connsiteX87" fmla="*/ 486966 w 764678"/>
                <a:gd name="connsiteY87" fmla="*/ 429518 h 524470"/>
                <a:gd name="connsiteX88" fmla="*/ 477738 w 764678"/>
                <a:gd name="connsiteY88" fmla="*/ 453330 h 524470"/>
                <a:gd name="connsiteX89" fmla="*/ 493216 w 764678"/>
                <a:gd name="connsiteY89" fmla="*/ 477738 h 524470"/>
                <a:gd name="connsiteX90" fmla="*/ 493514 w 764678"/>
                <a:gd name="connsiteY90" fmla="*/ 478334 h 524470"/>
                <a:gd name="connsiteX91" fmla="*/ 493812 w 764678"/>
                <a:gd name="connsiteY91" fmla="*/ 479227 h 524470"/>
                <a:gd name="connsiteX92" fmla="*/ 500658 w 764678"/>
                <a:gd name="connsiteY92" fmla="*/ 511076 h 524470"/>
                <a:gd name="connsiteX93" fmla="*/ 521791 w 764678"/>
                <a:gd name="connsiteY93" fmla="*/ 524470 h 524470"/>
                <a:gd name="connsiteX94" fmla="*/ 535781 w 764678"/>
                <a:gd name="connsiteY94" fmla="*/ 505123 h 524470"/>
                <a:gd name="connsiteX95" fmla="*/ 536079 w 764678"/>
                <a:gd name="connsiteY95" fmla="*/ 504825 h 524470"/>
                <a:gd name="connsiteX96" fmla="*/ 536079 w 764678"/>
                <a:gd name="connsiteY96" fmla="*/ 504527 h 524470"/>
                <a:gd name="connsiteX97" fmla="*/ 561380 w 764678"/>
                <a:gd name="connsiteY97" fmla="*/ 477143 h 524470"/>
                <a:gd name="connsiteX98" fmla="*/ 562273 w 764678"/>
                <a:gd name="connsiteY98" fmla="*/ 475952 h 524470"/>
                <a:gd name="connsiteX99" fmla="*/ 563463 w 764678"/>
                <a:gd name="connsiteY99" fmla="*/ 475655 h 524470"/>
                <a:gd name="connsiteX100" fmla="*/ 591741 w 764678"/>
                <a:gd name="connsiteY100" fmla="*/ 467618 h 524470"/>
                <a:gd name="connsiteX101" fmla="*/ 633413 w 764678"/>
                <a:gd name="connsiteY101" fmla="*/ 433388 h 524470"/>
                <a:gd name="connsiteX102" fmla="*/ 647104 w 764678"/>
                <a:gd name="connsiteY102" fmla="*/ 401241 h 524470"/>
                <a:gd name="connsiteX103" fmla="*/ 647402 w 764678"/>
                <a:gd name="connsiteY103" fmla="*/ 400348 h 524470"/>
                <a:gd name="connsiteX104" fmla="*/ 648295 w 764678"/>
                <a:gd name="connsiteY104" fmla="*/ 399752 h 524470"/>
                <a:gd name="connsiteX105" fmla="*/ 672406 w 764678"/>
                <a:gd name="connsiteY105" fmla="*/ 376833 h 524470"/>
                <a:gd name="connsiteX106" fmla="*/ 674489 w 764678"/>
                <a:gd name="connsiteY106" fmla="*/ 374749 h 524470"/>
                <a:gd name="connsiteX107" fmla="*/ 677168 w 764678"/>
                <a:gd name="connsiteY107" fmla="*/ 375940 h 524470"/>
                <a:gd name="connsiteX108" fmla="*/ 698004 w 764678"/>
                <a:gd name="connsiteY108" fmla="*/ 383977 h 524470"/>
                <a:gd name="connsiteX109" fmla="*/ 736104 w 764678"/>
                <a:gd name="connsiteY109" fmla="*/ 380702 h 524470"/>
                <a:gd name="connsiteX110" fmla="*/ 739379 w 764678"/>
                <a:gd name="connsiteY110" fmla="*/ 335459 h 524470"/>
                <a:gd name="connsiteX111" fmla="*/ 739676 w 764678"/>
                <a:gd name="connsiteY111" fmla="*/ 332482 h 524470"/>
                <a:gd name="connsiteX112" fmla="*/ 742652 w 764678"/>
                <a:gd name="connsiteY112" fmla="*/ 331291 h 524470"/>
                <a:gd name="connsiteX113" fmla="*/ 764679 w 764678"/>
                <a:gd name="connsiteY113" fmla="*/ 324148 h 524470"/>
                <a:gd name="connsiteX114" fmla="*/ 748010 w 764678"/>
                <a:gd name="connsiteY114" fmla="*/ 305693 h 524470"/>
                <a:gd name="connsiteX115" fmla="*/ 747713 w 764678"/>
                <a:gd name="connsiteY115" fmla="*/ 305395 h 524470"/>
                <a:gd name="connsiteX116" fmla="*/ 709613 w 764678"/>
                <a:gd name="connsiteY116" fmla="*/ 270570 h 524470"/>
                <a:gd name="connsiteX117" fmla="*/ 697110 w 764678"/>
                <a:gd name="connsiteY117" fmla="*/ 268486 h 524470"/>
                <a:gd name="connsiteX118" fmla="*/ 686991 w 764678"/>
                <a:gd name="connsiteY118" fmla="*/ 267295 h 524470"/>
                <a:gd name="connsiteX119" fmla="*/ 681632 w 764678"/>
                <a:gd name="connsiteY119" fmla="*/ 267295 h 524470"/>
                <a:gd name="connsiteX120" fmla="*/ 677168 w 764678"/>
                <a:gd name="connsiteY120" fmla="*/ 266700 h 524470"/>
                <a:gd name="connsiteX121" fmla="*/ 674787 w 764678"/>
                <a:gd name="connsiteY121" fmla="*/ 264616 h 524470"/>
                <a:gd name="connsiteX122" fmla="*/ 672107 w 764678"/>
                <a:gd name="connsiteY122" fmla="*/ 260152 h 524470"/>
                <a:gd name="connsiteX123" fmla="*/ 667941 w 764678"/>
                <a:gd name="connsiteY123" fmla="*/ 248841 h 524470"/>
                <a:gd name="connsiteX124" fmla="*/ 664369 w 764678"/>
                <a:gd name="connsiteY124" fmla="*/ 234851 h 524470"/>
                <a:gd name="connsiteX125" fmla="*/ 642640 w 764678"/>
                <a:gd name="connsiteY125" fmla="*/ 227409 h 524470"/>
                <a:gd name="connsiteX126" fmla="*/ 640854 w 764678"/>
                <a:gd name="connsiteY126" fmla="*/ 226516 h 524470"/>
                <a:gd name="connsiteX127" fmla="*/ 639960 w 764678"/>
                <a:gd name="connsiteY127" fmla="*/ 224730 h 524470"/>
                <a:gd name="connsiteX128" fmla="*/ 627757 w 764678"/>
                <a:gd name="connsiteY128" fmla="*/ 197048 h 524470"/>
                <a:gd name="connsiteX129" fmla="*/ 627162 w 764678"/>
                <a:gd name="connsiteY129" fmla="*/ 195263 h 524470"/>
                <a:gd name="connsiteX130" fmla="*/ 627757 w 764678"/>
                <a:gd name="connsiteY130" fmla="*/ 193477 h 524470"/>
                <a:gd name="connsiteX131" fmla="*/ 635794 w 764678"/>
                <a:gd name="connsiteY131" fmla="*/ 173534 h 524470"/>
                <a:gd name="connsiteX132" fmla="*/ 635794 w 764678"/>
                <a:gd name="connsiteY132" fmla="*/ 173236 h 524470"/>
                <a:gd name="connsiteX133" fmla="*/ 636985 w 764678"/>
                <a:gd name="connsiteY133" fmla="*/ 130076 h 524470"/>
                <a:gd name="connsiteX134" fmla="*/ 630435 w 764678"/>
                <a:gd name="connsiteY134" fmla="*/ 116681 h 524470"/>
                <a:gd name="connsiteX135" fmla="*/ 630138 w 764678"/>
                <a:gd name="connsiteY135" fmla="*/ 116384 h 524470"/>
                <a:gd name="connsiteX136" fmla="*/ 630138 w 764678"/>
                <a:gd name="connsiteY136" fmla="*/ 116086 h 524470"/>
                <a:gd name="connsiteX137" fmla="*/ 620613 w 764678"/>
                <a:gd name="connsiteY137" fmla="*/ 84832 h 524470"/>
                <a:gd name="connsiteX138" fmla="*/ 620018 w 764678"/>
                <a:gd name="connsiteY138" fmla="*/ 82748 h 524470"/>
                <a:gd name="connsiteX139" fmla="*/ 620910 w 764678"/>
                <a:gd name="connsiteY139" fmla="*/ 80963 h 524470"/>
                <a:gd name="connsiteX140" fmla="*/ 636985 w 764678"/>
                <a:gd name="connsiteY140" fmla="*/ 54173 h 524470"/>
                <a:gd name="connsiteX141" fmla="*/ 613470 w 764678"/>
                <a:gd name="connsiteY141" fmla="*/ 32445 h 524470"/>
                <a:gd name="connsiteX142" fmla="*/ 613172 w 764678"/>
                <a:gd name="connsiteY142" fmla="*/ 32147 h 524470"/>
                <a:gd name="connsiteX143" fmla="*/ 594122 w 764678"/>
                <a:gd name="connsiteY143" fmla="*/ 24408 h 524470"/>
                <a:gd name="connsiteX144" fmla="*/ 561677 w 764678"/>
                <a:gd name="connsiteY144" fmla="*/ 26789 h 524470"/>
                <a:gd name="connsiteX145" fmla="*/ 559891 w 764678"/>
                <a:gd name="connsiteY145" fmla="*/ 26789 h 524470"/>
                <a:gd name="connsiteX146" fmla="*/ 558403 w 764678"/>
                <a:gd name="connsiteY146" fmla="*/ 25896 h 524470"/>
                <a:gd name="connsiteX147" fmla="*/ 550962 w 764678"/>
                <a:gd name="connsiteY147" fmla="*/ 20241 h 524470"/>
                <a:gd name="connsiteX148" fmla="*/ 547688 w 764678"/>
                <a:gd name="connsiteY148" fmla="*/ 22622 h 524470"/>
                <a:gd name="connsiteX149" fmla="*/ 535484 w 764678"/>
                <a:gd name="connsiteY149" fmla="*/ 30063 h 524470"/>
                <a:gd name="connsiteX150" fmla="*/ 531019 w 764678"/>
                <a:gd name="connsiteY150" fmla="*/ 34826 h 524470"/>
                <a:gd name="connsiteX151" fmla="*/ 524173 w 764678"/>
                <a:gd name="connsiteY151" fmla="*/ 43458 h 524470"/>
                <a:gd name="connsiteX152" fmla="*/ 512862 w 764678"/>
                <a:gd name="connsiteY152" fmla="*/ 50304 h 524470"/>
                <a:gd name="connsiteX153" fmla="*/ 505123 w 764678"/>
                <a:gd name="connsiteY153" fmla="*/ 54769 h 524470"/>
                <a:gd name="connsiteX154" fmla="*/ 494705 w 764678"/>
                <a:gd name="connsiteY154" fmla="*/ 62508 h 524470"/>
                <a:gd name="connsiteX155" fmla="*/ 478334 w 764678"/>
                <a:gd name="connsiteY155" fmla="*/ 63698 h 524470"/>
                <a:gd name="connsiteX156" fmla="*/ 453628 w 764678"/>
                <a:gd name="connsiteY156" fmla="*/ 63698 h 524470"/>
                <a:gd name="connsiteX157" fmla="*/ 434876 w 764678"/>
                <a:gd name="connsiteY157" fmla="*/ 69056 h 524470"/>
                <a:gd name="connsiteX158" fmla="*/ 414933 w 764678"/>
                <a:gd name="connsiteY158" fmla="*/ 81558 h 524470"/>
                <a:gd name="connsiteX159" fmla="*/ 401538 w 764678"/>
                <a:gd name="connsiteY159" fmla="*/ 86023 h 524470"/>
                <a:gd name="connsiteX160" fmla="*/ 393799 w 764678"/>
                <a:gd name="connsiteY160" fmla="*/ 83046 h 524470"/>
                <a:gd name="connsiteX161" fmla="*/ 387846 w 764678"/>
                <a:gd name="connsiteY161" fmla="*/ 77391 h 524470"/>
                <a:gd name="connsiteX162" fmla="*/ 388144 w 764678"/>
                <a:gd name="connsiteY162" fmla="*/ 71438 h 524470"/>
                <a:gd name="connsiteX163" fmla="*/ 390227 w 764678"/>
                <a:gd name="connsiteY163" fmla="*/ 64889 h 524470"/>
                <a:gd name="connsiteX164" fmla="*/ 395288 w 764678"/>
                <a:gd name="connsiteY164" fmla="*/ 47923 h 524470"/>
                <a:gd name="connsiteX165" fmla="*/ 395585 w 764678"/>
                <a:gd name="connsiteY165" fmla="*/ 47030 h 524470"/>
                <a:gd name="connsiteX166" fmla="*/ 396180 w 764678"/>
                <a:gd name="connsiteY166" fmla="*/ 44351 h 524470"/>
                <a:gd name="connsiteX167" fmla="*/ 396776 w 764678"/>
                <a:gd name="connsiteY167" fmla="*/ 35719 h 524470"/>
                <a:gd name="connsiteX168" fmla="*/ 397073 w 764678"/>
                <a:gd name="connsiteY168" fmla="*/ 24705 h 524470"/>
                <a:gd name="connsiteX169" fmla="*/ 397073 w 764678"/>
                <a:gd name="connsiteY169" fmla="*/ 24110 h 524470"/>
                <a:gd name="connsiteX170" fmla="*/ 394990 w 764678"/>
                <a:gd name="connsiteY170" fmla="*/ 8037 h 524470"/>
                <a:gd name="connsiteX171" fmla="*/ 385465 w 764678"/>
                <a:gd name="connsiteY171" fmla="*/ 0 h 52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64678" h="524470">
                  <a:moveTo>
                    <a:pt x="385465" y="0"/>
                  </a:moveTo>
                  <a:cubicBezTo>
                    <a:pt x="383537" y="1121"/>
                    <a:pt x="379858" y="3271"/>
                    <a:pt x="374154" y="6846"/>
                  </a:cubicBezTo>
                  <a:cubicBezTo>
                    <a:pt x="370641" y="9048"/>
                    <a:pt x="366922" y="11220"/>
                    <a:pt x="364331" y="13097"/>
                  </a:cubicBezTo>
                  <a:cubicBezTo>
                    <a:pt x="363036" y="14035"/>
                    <a:pt x="361984" y="14910"/>
                    <a:pt x="361355" y="15478"/>
                  </a:cubicBezTo>
                  <a:cubicBezTo>
                    <a:pt x="360854" y="17077"/>
                    <a:pt x="359987" y="17967"/>
                    <a:pt x="359271" y="18752"/>
                  </a:cubicBezTo>
                  <a:cubicBezTo>
                    <a:pt x="358464" y="19638"/>
                    <a:pt x="357619" y="20268"/>
                    <a:pt x="356592" y="21134"/>
                  </a:cubicBezTo>
                  <a:cubicBezTo>
                    <a:pt x="354538" y="22865"/>
                    <a:pt x="352051" y="24946"/>
                    <a:pt x="349448" y="26789"/>
                  </a:cubicBezTo>
                  <a:cubicBezTo>
                    <a:pt x="344244" y="30476"/>
                    <a:pt x="338499" y="34180"/>
                    <a:pt x="336947" y="35421"/>
                  </a:cubicBezTo>
                  <a:cubicBezTo>
                    <a:pt x="333491" y="38186"/>
                    <a:pt x="328052" y="40397"/>
                    <a:pt x="322957" y="42565"/>
                  </a:cubicBezTo>
                  <a:cubicBezTo>
                    <a:pt x="318191" y="44593"/>
                    <a:pt x="314560" y="45933"/>
                    <a:pt x="314027" y="46137"/>
                  </a:cubicBezTo>
                  <a:cubicBezTo>
                    <a:pt x="314027" y="46137"/>
                    <a:pt x="313449" y="46424"/>
                    <a:pt x="313432" y="46434"/>
                  </a:cubicBezTo>
                  <a:cubicBezTo>
                    <a:pt x="312597" y="46903"/>
                    <a:pt x="292830" y="58075"/>
                    <a:pt x="285750" y="61615"/>
                  </a:cubicBezTo>
                  <a:cubicBezTo>
                    <a:pt x="281425" y="63777"/>
                    <a:pt x="273130" y="66488"/>
                    <a:pt x="265212" y="69056"/>
                  </a:cubicBezTo>
                  <a:cubicBezTo>
                    <a:pt x="257293" y="71624"/>
                    <a:pt x="250031" y="73819"/>
                    <a:pt x="250031" y="73819"/>
                  </a:cubicBezTo>
                  <a:lnTo>
                    <a:pt x="249436" y="73819"/>
                  </a:lnTo>
                  <a:lnTo>
                    <a:pt x="248841" y="73819"/>
                  </a:lnTo>
                  <a:lnTo>
                    <a:pt x="217587" y="73819"/>
                  </a:lnTo>
                  <a:lnTo>
                    <a:pt x="217289" y="73819"/>
                  </a:lnTo>
                  <a:lnTo>
                    <a:pt x="168176" y="76498"/>
                  </a:lnTo>
                  <a:lnTo>
                    <a:pt x="167878" y="76498"/>
                  </a:lnTo>
                  <a:cubicBezTo>
                    <a:pt x="167878" y="76498"/>
                    <a:pt x="157956" y="76729"/>
                    <a:pt x="151507" y="78879"/>
                  </a:cubicBezTo>
                  <a:cubicBezTo>
                    <a:pt x="148333" y="79937"/>
                    <a:pt x="142829" y="82635"/>
                    <a:pt x="136922" y="85427"/>
                  </a:cubicBezTo>
                  <a:cubicBezTo>
                    <a:pt x="131015" y="88220"/>
                    <a:pt x="124860" y="91122"/>
                    <a:pt x="119063" y="92571"/>
                  </a:cubicBezTo>
                  <a:cubicBezTo>
                    <a:pt x="110186" y="94790"/>
                    <a:pt x="94655" y="102989"/>
                    <a:pt x="94655" y="102989"/>
                  </a:cubicBezTo>
                  <a:lnTo>
                    <a:pt x="94059" y="103287"/>
                  </a:lnTo>
                  <a:lnTo>
                    <a:pt x="93166" y="103584"/>
                  </a:lnTo>
                  <a:cubicBezTo>
                    <a:pt x="93166" y="103584"/>
                    <a:pt x="86331" y="105066"/>
                    <a:pt x="80665" y="106263"/>
                  </a:cubicBezTo>
                  <a:lnTo>
                    <a:pt x="84237" y="127992"/>
                  </a:lnTo>
                  <a:lnTo>
                    <a:pt x="84534" y="128885"/>
                  </a:lnTo>
                  <a:lnTo>
                    <a:pt x="84237" y="129778"/>
                  </a:lnTo>
                  <a:lnTo>
                    <a:pt x="80070" y="150019"/>
                  </a:lnTo>
                  <a:lnTo>
                    <a:pt x="79772" y="151507"/>
                  </a:lnTo>
                  <a:lnTo>
                    <a:pt x="78879" y="152400"/>
                  </a:lnTo>
                  <a:lnTo>
                    <a:pt x="61020" y="171152"/>
                  </a:lnTo>
                  <a:lnTo>
                    <a:pt x="60722" y="171152"/>
                  </a:lnTo>
                  <a:lnTo>
                    <a:pt x="60722" y="171450"/>
                  </a:lnTo>
                  <a:lnTo>
                    <a:pt x="40184" y="189905"/>
                  </a:lnTo>
                  <a:lnTo>
                    <a:pt x="39886" y="190202"/>
                  </a:lnTo>
                  <a:lnTo>
                    <a:pt x="39588" y="190500"/>
                  </a:lnTo>
                  <a:lnTo>
                    <a:pt x="22027" y="202704"/>
                  </a:lnTo>
                  <a:lnTo>
                    <a:pt x="16371" y="213717"/>
                  </a:lnTo>
                  <a:lnTo>
                    <a:pt x="17264" y="232172"/>
                  </a:lnTo>
                  <a:lnTo>
                    <a:pt x="25896" y="248841"/>
                  </a:lnTo>
                  <a:lnTo>
                    <a:pt x="27384" y="251520"/>
                  </a:lnTo>
                  <a:lnTo>
                    <a:pt x="25598" y="253901"/>
                  </a:lnTo>
                  <a:lnTo>
                    <a:pt x="9525" y="275927"/>
                  </a:lnTo>
                  <a:lnTo>
                    <a:pt x="9525" y="276225"/>
                  </a:lnTo>
                  <a:lnTo>
                    <a:pt x="9227" y="276225"/>
                  </a:lnTo>
                  <a:lnTo>
                    <a:pt x="0" y="288429"/>
                  </a:lnTo>
                  <a:lnTo>
                    <a:pt x="6251" y="306884"/>
                  </a:lnTo>
                  <a:lnTo>
                    <a:pt x="6548" y="306884"/>
                  </a:lnTo>
                  <a:lnTo>
                    <a:pt x="13692" y="321766"/>
                  </a:lnTo>
                  <a:lnTo>
                    <a:pt x="13990" y="322064"/>
                  </a:lnTo>
                  <a:lnTo>
                    <a:pt x="27384" y="342900"/>
                  </a:lnTo>
                  <a:lnTo>
                    <a:pt x="26491" y="343495"/>
                  </a:lnTo>
                  <a:lnTo>
                    <a:pt x="52685" y="360759"/>
                  </a:lnTo>
                  <a:lnTo>
                    <a:pt x="104180" y="392311"/>
                  </a:lnTo>
                  <a:lnTo>
                    <a:pt x="144363" y="385465"/>
                  </a:lnTo>
                  <a:lnTo>
                    <a:pt x="146447" y="384870"/>
                  </a:lnTo>
                  <a:lnTo>
                    <a:pt x="148233" y="386358"/>
                  </a:lnTo>
                  <a:lnTo>
                    <a:pt x="168176" y="401836"/>
                  </a:lnTo>
                  <a:lnTo>
                    <a:pt x="210443" y="394990"/>
                  </a:lnTo>
                  <a:lnTo>
                    <a:pt x="210741" y="394990"/>
                  </a:lnTo>
                  <a:lnTo>
                    <a:pt x="211038" y="394990"/>
                  </a:lnTo>
                  <a:lnTo>
                    <a:pt x="294977" y="389930"/>
                  </a:lnTo>
                  <a:lnTo>
                    <a:pt x="322362" y="363736"/>
                  </a:lnTo>
                  <a:lnTo>
                    <a:pt x="342007" y="334566"/>
                  </a:lnTo>
                  <a:lnTo>
                    <a:pt x="342602" y="333673"/>
                  </a:lnTo>
                  <a:lnTo>
                    <a:pt x="343198" y="333077"/>
                  </a:lnTo>
                  <a:lnTo>
                    <a:pt x="366117" y="317599"/>
                  </a:lnTo>
                  <a:lnTo>
                    <a:pt x="367308" y="316706"/>
                  </a:lnTo>
                  <a:lnTo>
                    <a:pt x="368796" y="316706"/>
                  </a:lnTo>
                  <a:lnTo>
                    <a:pt x="406301" y="316706"/>
                  </a:lnTo>
                  <a:lnTo>
                    <a:pt x="406598" y="316706"/>
                  </a:lnTo>
                  <a:lnTo>
                    <a:pt x="406896" y="316706"/>
                  </a:lnTo>
                  <a:lnTo>
                    <a:pt x="439341" y="321469"/>
                  </a:lnTo>
                  <a:lnTo>
                    <a:pt x="439638" y="321766"/>
                  </a:lnTo>
                  <a:lnTo>
                    <a:pt x="440234" y="321766"/>
                  </a:lnTo>
                  <a:lnTo>
                    <a:pt x="479822" y="334863"/>
                  </a:lnTo>
                  <a:lnTo>
                    <a:pt x="481310" y="335459"/>
                  </a:lnTo>
                  <a:lnTo>
                    <a:pt x="482501" y="336947"/>
                  </a:lnTo>
                  <a:lnTo>
                    <a:pt x="506313" y="375345"/>
                  </a:lnTo>
                  <a:lnTo>
                    <a:pt x="506909" y="375940"/>
                  </a:lnTo>
                  <a:lnTo>
                    <a:pt x="506909" y="376833"/>
                  </a:lnTo>
                  <a:lnTo>
                    <a:pt x="516434" y="410468"/>
                  </a:lnTo>
                  <a:lnTo>
                    <a:pt x="517624" y="414040"/>
                  </a:lnTo>
                  <a:lnTo>
                    <a:pt x="514052" y="415826"/>
                  </a:lnTo>
                  <a:lnTo>
                    <a:pt x="486966" y="429518"/>
                  </a:lnTo>
                  <a:lnTo>
                    <a:pt x="477738" y="453330"/>
                  </a:lnTo>
                  <a:lnTo>
                    <a:pt x="493216" y="477738"/>
                  </a:lnTo>
                  <a:lnTo>
                    <a:pt x="493514" y="478334"/>
                  </a:lnTo>
                  <a:lnTo>
                    <a:pt x="493812" y="479227"/>
                  </a:lnTo>
                  <a:lnTo>
                    <a:pt x="500658" y="511076"/>
                  </a:lnTo>
                  <a:lnTo>
                    <a:pt x="521791" y="524470"/>
                  </a:lnTo>
                  <a:lnTo>
                    <a:pt x="535781" y="505123"/>
                  </a:lnTo>
                  <a:lnTo>
                    <a:pt x="536079" y="504825"/>
                  </a:lnTo>
                  <a:lnTo>
                    <a:pt x="536079" y="504527"/>
                  </a:lnTo>
                  <a:lnTo>
                    <a:pt x="561380" y="477143"/>
                  </a:lnTo>
                  <a:lnTo>
                    <a:pt x="562273" y="475952"/>
                  </a:lnTo>
                  <a:lnTo>
                    <a:pt x="563463" y="475655"/>
                  </a:lnTo>
                  <a:lnTo>
                    <a:pt x="591741" y="467618"/>
                  </a:lnTo>
                  <a:lnTo>
                    <a:pt x="633413" y="433388"/>
                  </a:lnTo>
                  <a:lnTo>
                    <a:pt x="647104" y="401241"/>
                  </a:lnTo>
                  <a:lnTo>
                    <a:pt x="647402" y="400348"/>
                  </a:lnTo>
                  <a:lnTo>
                    <a:pt x="648295" y="399752"/>
                  </a:lnTo>
                  <a:lnTo>
                    <a:pt x="672406" y="376833"/>
                  </a:lnTo>
                  <a:lnTo>
                    <a:pt x="674489" y="374749"/>
                  </a:lnTo>
                  <a:lnTo>
                    <a:pt x="677168" y="375940"/>
                  </a:lnTo>
                  <a:lnTo>
                    <a:pt x="698004" y="383977"/>
                  </a:lnTo>
                  <a:lnTo>
                    <a:pt x="736104" y="380702"/>
                  </a:lnTo>
                  <a:lnTo>
                    <a:pt x="739379" y="335459"/>
                  </a:lnTo>
                  <a:lnTo>
                    <a:pt x="739676" y="332482"/>
                  </a:lnTo>
                  <a:lnTo>
                    <a:pt x="742652" y="331291"/>
                  </a:lnTo>
                  <a:lnTo>
                    <a:pt x="764679" y="324148"/>
                  </a:lnTo>
                  <a:lnTo>
                    <a:pt x="748010" y="305693"/>
                  </a:lnTo>
                  <a:lnTo>
                    <a:pt x="747713" y="305395"/>
                  </a:lnTo>
                  <a:lnTo>
                    <a:pt x="709613" y="270570"/>
                  </a:lnTo>
                  <a:cubicBezTo>
                    <a:pt x="708602" y="270388"/>
                    <a:pt x="703600" y="269432"/>
                    <a:pt x="697110" y="268486"/>
                  </a:cubicBezTo>
                  <a:cubicBezTo>
                    <a:pt x="693554" y="267967"/>
                    <a:pt x="689995" y="267564"/>
                    <a:pt x="686991" y="267295"/>
                  </a:cubicBezTo>
                  <a:cubicBezTo>
                    <a:pt x="683985" y="267027"/>
                    <a:pt x="681115" y="267425"/>
                    <a:pt x="681632" y="267295"/>
                  </a:cubicBezTo>
                  <a:cubicBezTo>
                    <a:pt x="680040" y="267693"/>
                    <a:pt x="678244" y="267283"/>
                    <a:pt x="677168" y="266700"/>
                  </a:cubicBezTo>
                  <a:cubicBezTo>
                    <a:pt x="676092" y="266117"/>
                    <a:pt x="675362" y="265292"/>
                    <a:pt x="674787" y="264616"/>
                  </a:cubicBezTo>
                  <a:cubicBezTo>
                    <a:pt x="673636" y="263265"/>
                    <a:pt x="672883" y="261795"/>
                    <a:pt x="672107" y="260152"/>
                  </a:cubicBezTo>
                  <a:cubicBezTo>
                    <a:pt x="670560" y="256864"/>
                    <a:pt x="669177" y="252937"/>
                    <a:pt x="667941" y="248841"/>
                  </a:cubicBezTo>
                  <a:cubicBezTo>
                    <a:pt x="665862" y="241955"/>
                    <a:pt x="664832" y="236884"/>
                    <a:pt x="664369" y="234851"/>
                  </a:cubicBezTo>
                  <a:lnTo>
                    <a:pt x="642640" y="227409"/>
                  </a:lnTo>
                  <a:lnTo>
                    <a:pt x="640854" y="226516"/>
                  </a:lnTo>
                  <a:lnTo>
                    <a:pt x="639960" y="224730"/>
                  </a:lnTo>
                  <a:lnTo>
                    <a:pt x="627757" y="197048"/>
                  </a:lnTo>
                  <a:lnTo>
                    <a:pt x="627162" y="195263"/>
                  </a:lnTo>
                  <a:lnTo>
                    <a:pt x="627757" y="193477"/>
                  </a:lnTo>
                  <a:lnTo>
                    <a:pt x="635794" y="173534"/>
                  </a:lnTo>
                  <a:lnTo>
                    <a:pt x="635794" y="173236"/>
                  </a:lnTo>
                  <a:lnTo>
                    <a:pt x="636985" y="130076"/>
                  </a:lnTo>
                  <a:lnTo>
                    <a:pt x="630435" y="116681"/>
                  </a:lnTo>
                  <a:lnTo>
                    <a:pt x="630138" y="116384"/>
                  </a:lnTo>
                  <a:lnTo>
                    <a:pt x="630138" y="116086"/>
                  </a:lnTo>
                  <a:lnTo>
                    <a:pt x="620613" y="84832"/>
                  </a:lnTo>
                  <a:lnTo>
                    <a:pt x="620018" y="82748"/>
                  </a:lnTo>
                  <a:lnTo>
                    <a:pt x="620910" y="80963"/>
                  </a:lnTo>
                  <a:lnTo>
                    <a:pt x="636985" y="54173"/>
                  </a:lnTo>
                  <a:lnTo>
                    <a:pt x="613470" y="32445"/>
                  </a:lnTo>
                  <a:lnTo>
                    <a:pt x="613172" y="32147"/>
                  </a:lnTo>
                  <a:lnTo>
                    <a:pt x="594122" y="24408"/>
                  </a:lnTo>
                  <a:lnTo>
                    <a:pt x="561677" y="26789"/>
                  </a:lnTo>
                  <a:lnTo>
                    <a:pt x="559891" y="26789"/>
                  </a:lnTo>
                  <a:lnTo>
                    <a:pt x="558403" y="25896"/>
                  </a:lnTo>
                  <a:lnTo>
                    <a:pt x="550962" y="20241"/>
                  </a:lnTo>
                  <a:cubicBezTo>
                    <a:pt x="549738" y="21166"/>
                    <a:pt x="549503" y="21325"/>
                    <a:pt x="547688" y="22622"/>
                  </a:cubicBezTo>
                  <a:cubicBezTo>
                    <a:pt x="543869" y="25349"/>
                    <a:pt x="539341" y="28410"/>
                    <a:pt x="535484" y="30063"/>
                  </a:cubicBezTo>
                  <a:cubicBezTo>
                    <a:pt x="533765" y="30800"/>
                    <a:pt x="532677" y="32386"/>
                    <a:pt x="531019" y="34826"/>
                  </a:cubicBezTo>
                  <a:cubicBezTo>
                    <a:pt x="529360" y="37265"/>
                    <a:pt x="527285" y="40345"/>
                    <a:pt x="524173" y="43458"/>
                  </a:cubicBezTo>
                  <a:cubicBezTo>
                    <a:pt x="520592" y="47038"/>
                    <a:pt x="516482" y="48753"/>
                    <a:pt x="512862" y="50304"/>
                  </a:cubicBezTo>
                  <a:cubicBezTo>
                    <a:pt x="509242" y="51855"/>
                    <a:pt x="506263" y="53171"/>
                    <a:pt x="505123" y="54769"/>
                  </a:cubicBezTo>
                  <a:cubicBezTo>
                    <a:pt x="502535" y="58391"/>
                    <a:pt x="499077" y="61315"/>
                    <a:pt x="494705" y="62508"/>
                  </a:cubicBezTo>
                  <a:cubicBezTo>
                    <a:pt x="490333" y="63700"/>
                    <a:pt x="485237" y="63698"/>
                    <a:pt x="478334" y="63698"/>
                  </a:cubicBezTo>
                  <a:cubicBezTo>
                    <a:pt x="464726" y="63698"/>
                    <a:pt x="462983" y="63698"/>
                    <a:pt x="453628" y="63698"/>
                  </a:cubicBezTo>
                  <a:cubicBezTo>
                    <a:pt x="444850" y="63698"/>
                    <a:pt x="442346" y="64906"/>
                    <a:pt x="434876" y="69056"/>
                  </a:cubicBezTo>
                  <a:cubicBezTo>
                    <a:pt x="427169" y="73338"/>
                    <a:pt x="424149" y="74855"/>
                    <a:pt x="414933" y="81558"/>
                  </a:cubicBezTo>
                  <a:cubicBezTo>
                    <a:pt x="409763" y="85318"/>
                    <a:pt x="405351" y="86716"/>
                    <a:pt x="401538" y="86023"/>
                  </a:cubicBezTo>
                  <a:cubicBezTo>
                    <a:pt x="397725" y="85329"/>
                    <a:pt x="395883" y="83641"/>
                    <a:pt x="393799" y="83046"/>
                  </a:cubicBezTo>
                  <a:cubicBezTo>
                    <a:pt x="391202" y="82304"/>
                    <a:pt x="388526" y="79881"/>
                    <a:pt x="387846" y="77391"/>
                  </a:cubicBezTo>
                  <a:cubicBezTo>
                    <a:pt x="387166" y="74900"/>
                    <a:pt x="387674" y="73116"/>
                    <a:pt x="388144" y="71438"/>
                  </a:cubicBezTo>
                  <a:cubicBezTo>
                    <a:pt x="389083" y="68081"/>
                    <a:pt x="390227" y="64793"/>
                    <a:pt x="390227" y="64889"/>
                  </a:cubicBezTo>
                  <a:cubicBezTo>
                    <a:pt x="390227" y="59484"/>
                    <a:pt x="391687" y="52912"/>
                    <a:pt x="395288" y="47923"/>
                  </a:cubicBezTo>
                  <a:cubicBezTo>
                    <a:pt x="395322" y="47783"/>
                    <a:pt x="395499" y="47367"/>
                    <a:pt x="395585" y="47030"/>
                  </a:cubicBezTo>
                  <a:cubicBezTo>
                    <a:pt x="395758" y="46354"/>
                    <a:pt x="396017" y="45551"/>
                    <a:pt x="396180" y="44351"/>
                  </a:cubicBezTo>
                  <a:cubicBezTo>
                    <a:pt x="396508" y="41949"/>
                    <a:pt x="396620" y="38726"/>
                    <a:pt x="396776" y="35719"/>
                  </a:cubicBezTo>
                  <a:cubicBezTo>
                    <a:pt x="397071" y="30014"/>
                    <a:pt x="397072" y="25241"/>
                    <a:pt x="397073" y="24705"/>
                  </a:cubicBezTo>
                  <a:lnTo>
                    <a:pt x="397073" y="24110"/>
                  </a:lnTo>
                  <a:lnTo>
                    <a:pt x="394990" y="8037"/>
                  </a:lnTo>
                  <a:lnTo>
                    <a:pt x="3854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0" name="Serbest Form: Şekil 623">
              <a:extLst>
                <a:ext uri="{FF2B5EF4-FFF2-40B4-BE49-F238E27FC236}">
                  <a16:creationId xmlns:a16="http://schemas.microsoft.com/office/drawing/2014/main" id="{ED46A339-FB7F-4586-F979-9B46048D6E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8219" y="4174280"/>
              <a:ext cx="1222317" cy="842120"/>
            </a:xfrm>
            <a:custGeom>
              <a:avLst/>
              <a:gdLst>
                <a:gd name="connsiteX0" fmla="*/ 640697 w 1222317"/>
                <a:gd name="connsiteY0" fmla="*/ 51 h 842120"/>
                <a:gd name="connsiteX1" fmla="*/ 634744 w 1222317"/>
                <a:gd name="connsiteY1" fmla="*/ 2134 h 842120"/>
                <a:gd name="connsiteX2" fmla="*/ 624028 w 1222317"/>
                <a:gd name="connsiteY2" fmla="*/ 9576 h 842120"/>
                <a:gd name="connsiteX3" fmla="*/ 620159 w 1222317"/>
                <a:gd name="connsiteY3" fmla="*/ 15827 h 842120"/>
                <a:gd name="connsiteX4" fmla="*/ 619861 w 1222317"/>
                <a:gd name="connsiteY4" fmla="*/ 34579 h 842120"/>
                <a:gd name="connsiteX5" fmla="*/ 624624 w 1222317"/>
                <a:gd name="connsiteY5" fmla="*/ 47973 h 842120"/>
                <a:gd name="connsiteX6" fmla="*/ 625814 w 1222317"/>
                <a:gd name="connsiteY6" fmla="*/ 51248 h 842120"/>
                <a:gd name="connsiteX7" fmla="*/ 623135 w 1222317"/>
                <a:gd name="connsiteY7" fmla="*/ 53331 h 842120"/>
                <a:gd name="connsiteX8" fmla="*/ 596644 w 1222317"/>
                <a:gd name="connsiteY8" fmla="*/ 72679 h 842120"/>
                <a:gd name="connsiteX9" fmla="*/ 592477 w 1222317"/>
                <a:gd name="connsiteY9" fmla="*/ 75655 h 842120"/>
                <a:gd name="connsiteX10" fmla="*/ 589798 w 1222317"/>
                <a:gd name="connsiteY10" fmla="*/ 71488 h 842120"/>
                <a:gd name="connsiteX11" fmla="*/ 589500 w 1222317"/>
                <a:gd name="connsiteY11" fmla="*/ 71191 h 842120"/>
                <a:gd name="connsiteX12" fmla="*/ 586524 w 1222317"/>
                <a:gd name="connsiteY12" fmla="*/ 79525 h 842120"/>
                <a:gd name="connsiteX13" fmla="*/ 583845 w 1222317"/>
                <a:gd name="connsiteY13" fmla="*/ 101849 h 842120"/>
                <a:gd name="connsiteX14" fmla="*/ 585333 w 1222317"/>
                <a:gd name="connsiteY14" fmla="*/ 106016 h 842120"/>
                <a:gd name="connsiteX15" fmla="*/ 589500 w 1222317"/>
                <a:gd name="connsiteY15" fmla="*/ 107505 h 842120"/>
                <a:gd name="connsiteX16" fmla="*/ 611824 w 1222317"/>
                <a:gd name="connsiteY16" fmla="*/ 108695 h 842120"/>
                <a:gd name="connsiteX17" fmla="*/ 617480 w 1222317"/>
                <a:gd name="connsiteY17" fmla="*/ 108695 h 842120"/>
                <a:gd name="connsiteX18" fmla="*/ 616587 w 1222317"/>
                <a:gd name="connsiteY18" fmla="*/ 114351 h 842120"/>
                <a:gd name="connsiteX19" fmla="*/ 613015 w 1222317"/>
                <a:gd name="connsiteY19" fmla="*/ 132210 h 842120"/>
                <a:gd name="connsiteX20" fmla="*/ 612420 w 1222317"/>
                <a:gd name="connsiteY20" fmla="*/ 134591 h 842120"/>
                <a:gd name="connsiteX21" fmla="*/ 610336 w 1222317"/>
                <a:gd name="connsiteY21" fmla="*/ 135782 h 842120"/>
                <a:gd name="connsiteX22" fmla="*/ 600216 w 1222317"/>
                <a:gd name="connsiteY22" fmla="*/ 140247 h 842120"/>
                <a:gd name="connsiteX23" fmla="*/ 611824 w 1222317"/>
                <a:gd name="connsiteY23" fmla="*/ 154534 h 842120"/>
                <a:gd name="connsiteX24" fmla="*/ 630279 w 1222317"/>
                <a:gd name="connsiteY24" fmla="*/ 156618 h 842120"/>
                <a:gd name="connsiteX25" fmla="*/ 633851 w 1222317"/>
                <a:gd name="connsiteY25" fmla="*/ 157213 h 842120"/>
                <a:gd name="connsiteX26" fmla="*/ 634446 w 1222317"/>
                <a:gd name="connsiteY26" fmla="*/ 160488 h 842120"/>
                <a:gd name="connsiteX27" fmla="*/ 638018 w 1222317"/>
                <a:gd name="connsiteY27" fmla="*/ 177156 h 842120"/>
                <a:gd name="connsiteX28" fmla="*/ 639209 w 1222317"/>
                <a:gd name="connsiteY28" fmla="*/ 181919 h 842120"/>
                <a:gd name="connsiteX29" fmla="*/ 634744 w 1222317"/>
                <a:gd name="connsiteY29" fmla="*/ 182812 h 842120"/>
                <a:gd name="connsiteX30" fmla="*/ 597239 w 1222317"/>
                <a:gd name="connsiteY30" fmla="*/ 192337 h 842120"/>
                <a:gd name="connsiteX31" fmla="*/ 596346 w 1222317"/>
                <a:gd name="connsiteY31" fmla="*/ 193527 h 842120"/>
                <a:gd name="connsiteX32" fmla="*/ 598132 w 1222317"/>
                <a:gd name="connsiteY32" fmla="*/ 194123 h 842120"/>
                <a:gd name="connsiteX33" fmla="*/ 624624 w 1222317"/>
                <a:gd name="connsiteY33" fmla="*/ 203648 h 842120"/>
                <a:gd name="connsiteX34" fmla="*/ 640399 w 1222317"/>
                <a:gd name="connsiteY34" fmla="*/ 211387 h 842120"/>
                <a:gd name="connsiteX35" fmla="*/ 641888 w 1222317"/>
                <a:gd name="connsiteY35" fmla="*/ 211982 h 842120"/>
                <a:gd name="connsiteX36" fmla="*/ 642483 w 1222317"/>
                <a:gd name="connsiteY36" fmla="*/ 213470 h 842120"/>
                <a:gd name="connsiteX37" fmla="*/ 644269 w 1222317"/>
                <a:gd name="connsiteY37" fmla="*/ 220316 h 842120"/>
                <a:gd name="connsiteX38" fmla="*/ 641590 w 1222317"/>
                <a:gd name="connsiteY38" fmla="*/ 237580 h 842120"/>
                <a:gd name="connsiteX39" fmla="*/ 640399 w 1222317"/>
                <a:gd name="connsiteY39" fmla="*/ 250975 h 842120"/>
                <a:gd name="connsiteX40" fmla="*/ 638316 w 1222317"/>
                <a:gd name="connsiteY40" fmla="*/ 258416 h 842120"/>
                <a:gd name="connsiteX41" fmla="*/ 629981 w 1222317"/>
                <a:gd name="connsiteY41" fmla="*/ 261095 h 842120"/>
                <a:gd name="connsiteX42" fmla="*/ 609443 w 1222317"/>
                <a:gd name="connsiteY42" fmla="*/ 253059 h 842120"/>
                <a:gd name="connsiteX43" fmla="*/ 593667 w 1222317"/>
                <a:gd name="connsiteY43" fmla="*/ 244129 h 842120"/>
                <a:gd name="connsiteX44" fmla="*/ 574915 w 1222317"/>
                <a:gd name="connsiteY44" fmla="*/ 240557 h 842120"/>
                <a:gd name="connsiteX45" fmla="*/ 559735 w 1222317"/>
                <a:gd name="connsiteY45" fmla="*/ 239366 h 842120"/>
                <a:gd name="connsiteX46" fmla="*/ 548126 w 1222317"/>
                <a:gd name="connsiteY46" fmla="*/ 239366 h 842120"/>
                <a:gd name="connsiteX47" fmla="*/ 544554 w 1222317"/>
                <a:gd name="connsiteY47" fmla="*/ 238771 h 842120"/>
                <a:gd name="connsiteX48" fmla="*/ 527885 w 1222317"/>
                <a:gd name="connsiteY48" fmla="*/ 250677 h 842120"/>
                <a:gd name="connsiteX49" fmla="*/ 526695 w 1222317"/>
                <a:gd name="connsiteY49" fmla="*/ 251868 h 842120"/>
                <a:gd name="connsiteX50" fmla="*/ 524611 w 1222317"/>
                <a:gd name="connsiteY50" fmla="*/ 251570 h 842120"/>
                <a:gd name="connsiteX51" fmla="*/ 523718 w 1222317"/>
                <a:gd name="connsiteY51" fmla="*/ 251570 h 842120"/>
                <a:gd name="connsiteX52" fmla="*/ 524313 w 1222317"/>
                <a:gd name="connsiteY52" fmla="*/ 252463 h 842120"/>
                <a:gd name="connsiteX53" fmla="*/ 534136 w 1222317"/>
                <a:gd name="connsiteY53" fmla="*/ 262881 h 842120"/>
                <a:gd name="connsiteX54" fmla="*/ 536220 w 1222317"/>
                <a:gd name="connsiteY54" fmla="*/ 265858 h 842120"/>
                <a:gd name="connsiteX55" fmla="*/ 535029 w 1222317"/>
                <a:gd name="connsiteY55" fmla="*/ 272109 h 842120"/>
                <a:gd name="connsiteX56" fmla="*/ 530862 w 1222317"/>
                <a:gd name="connsiteY56" fmla="*/ 274192 h 842120"/>
                <a:gd name="connsiteX57" fmla="*/ 526397 w 1222317"/>
                <a:gd name="connsiteY57" fmla="*/ 274490 h 842120"/>
                <a:gd name="connsiteX58" fmla="*/ 514193 w 1222317"/>
                <a:gd name="connsiteY58" fmla="*/ 276573 h 842120"/>
                <a:gd name="connsiteX59" fmla="*/ 503478 w 1222317"/>
                <a:gd name="connsiteY59" fmla="*/ 278062 h 842120"/>
                <a:gd name="connsiteX60" fmla="*/ 495143 w 1222317"/>
                <a:gd name="connsiteY60" fmla="*/ 271513 h 842120"/>
                <a:gd name="connsiteX61" fmla="*/ 489785 w 1222317"/>
                <a:gd name="connsiteY61" fmla="*/ 266751 h 842120"/>
                <a:gd name="connsiteX62" fmla="*/ 470438 w 1222317"/>
                <a:gd name="connsiteY62" fmla="*/ 259905 h 842120"/>
                <a:gd name="connsiteX63" fmla="*/ 449006 w 1222317"/>
                <a:gd name="connsiteY63" fmla="*/ 264965 h 842120"/>
                <a:gd name="connsiteX64" fmla="*/ 435910 w 1222317"/>
                <a:gd name="connsiteY64" fmla="*/ 268834 h 842120"/>
                <a:gd name="connsiteX65" fmla="*/ 423408 w 1222317"/>
                <a:gd name="connsiteY65" fmla="*/ 292945 h 842120"/>
                <a:gd name="connsiteX66" fmla="*/ 430849 w 1222317"/>
                <a:gd name="connsiteY66" fmla="*/ 309911 h 842120"/>
                <a:gd name="connsiteX67" fmla="*/ 434421 w 1222317"/>
                <a:gd name="connsiteY67" fmla="*/ 317948 h 842120"/>
                <a:gd name="connsiteX68" fmla="*/ 425789 w 1222317"/>
                <a:gd name="connsiteY68" fmla="*/ 316459 h 842120"/>
                <a:gd name="connsiteX69" fmla="*/ 412097 w 1222317"/>
                <a:gd name="connsiteY69" fmla="*/ 314673 h 842120"/>
                <a:gd name="connsiteX70" fmla="*/ 404060 w 1222317"/>
                <a:gd name="connsiteY70" fmla="*/ 314376 h 842120"/>
                <a:gd name="connsiteX71" fmla="*/ 410906 w 1222317"/>
                <a:gd name="connsiteY71" fmla="*/ 321520 h 842120"/>
                <a:gd name="connsiteX72" fmla="*/ 421324 w 1222317"/>
                <a:gd name="connsiteY72" fmla="*/ 331045 h 842120"/>
                <a:gd name="connsiteX73" fmla="*/ 422813 w 1222317"/>
                <a:gd name="connsiteY73" fmla="*/ 332533 h 842120"/>
                <a:gd name="connsiteX74" fmla="*/ 422813 w 1222317"/>
                <a:gd name="connsiteY74" fmla="*/ 334616 h 842120"/>
                <a:gd name="connsiteX75" fmla="*/ 422813 w 1222317"/>
                <a:gd name="connsiteY75" fmla="*/ 353964 h 842120"/>
                <a:gd name="connsiteX76" fmla="*/ 422813 w 1222317"/>
                <a:gd name="connsiteY76" fmla="*/ 359620 h 842120"/>
                <a:gd name="connsiteX77" fmla="*/ 417455 w 1222317"/>
                <a:gd name="connsiteY77" fmla="*/ 358429 h 842120"/>
                <a:gd name="connsiteX78" fmla="*/ 388285 w 1222317"/>
                <a:gd name="connsiteY78" fmla="*/ 353369 h 842120"/>
                <a:gd name="connsiteX79" fmla="*/ 385903 w 1222317"/>
                <a:gd name="connsiteY79" fmla="*/ 364084 h 842120"/>
                <a:gd name="connsiteX80" fmla="*/ 385308 w 1222317"/>
                <a:gd name="connsiteY80" fmla="*/ 373907 h 842120"/>
                <a:gd name="connsiteX81" fmla="*/ 385606 w 1222317"/>
                <a:gd name="connsiteY81" fmla="*/ 375098 h 842120"/>
                <a:gd name="connsiteX82" fmla="*/ 392749 w 1222317"/>
                <a:gd name="connsiteY82" fmla="*/ 377181 h 842120"/>
                <a:gd name="connsiteX83" fmla="*/ 402572 w 1222317"/>
                <a:gd name="connsiteY83" fmla="*/ 382241 h 842120"/>
                <a:gd name="connsiteX84" fmla="*/ 411799 w 1222317"/>
                <a:gd name="connsiteY84" fmla="*/ 387599 h 842120"/>
                <a:gd name="connsiteX85" fmla="*/ 417753 w 1222317"/>
                <a:gd name="connsiteY85" fmla="*/ 389980 h 842120"/>
                <a:gd name="connsiteX86" fmla="*/ 430254 w 1222317"/>
                <a:gd name="connsiteY86" fmla="*/ 396231 h 842120"/>
                <a:gd name="connsiteX87" fmla="*/ 435910 w 1222317"/>
                <a:gd name="connsiteY87" fmla="*/ 400994 h 842120"/>
                <a:gd name="connsiteX88" fmla="*/ 445137 w 1222317"/>
                <a:gd name="connsiteY88" fmla="*/ 410221 h 842120"/>
                <a:gd name="connsiteX89" fmla="*/ 432338 w 1222317"/>
                <a:gd name="connsiteY89" fmla="*/ 409030 h 842120"/>
                <a:gd name="connsiteX90" fmla="*/ 376378 w 1222317"/>
                <a:gd name="connsiteY90" fmla="*/ 404566 h 842120"/>
                <a:gd name="connsiteX91" fmla="*/ 370723 w 1222317"/>
                <a:gd name="connsiteY91" fmla="*/ 414091 h 842120"/>
                <a:gd name="connsiteX92" fmla="*/ 364174 w 1222317"/>
                <a:gd name="connsiteY92" fmla="*/ 422425 h 842120"/>
                <a:gd name="connsiteX93" fmla="*/ 360007 w 1222317"/>
                <a:gd name="connsiteY93" fmla="*/ 425104 h 842120"/>
                <a:gd name="connsiteX94" fmla="*/ 356435 w 1222317"/>
                <a:gd name="connsiteY94" fmla="*/ 425104 h 842120"/>
                <a:gd name="connsiteX95" fmla="*/ 353161 w 1222317"/>
                <a:gd name="connsiteY95" fmla="*/ 423020 h 842120"/>
                <a:gd name="connsiteX96" fmla="*/ 348399 w 1222317"/>
                <a:gd name="connsiteY96" fmla="*/ 413495 h 842120"/>
                <a:gd name="connsiteX97" fmla="*/ 342148 w 1222317"/>
                <a:gd name="connsiteY97" fmla="*/ 405756 h 842120"/>
                <a:gd name="connsiteX98" fmla="*/ 326967 w 1222317"/>
                <a:gd name="connsiteY98" fmla="*/ 390278 h 842120"/>
                <a:gd name="connsiteX99" fmla="*/ 315061 w 1222317"/>
                <a:gd name="connsiteY99" fmla="*/ 378670 h 842120"/>
                <a:gd name="connsiteX100" fmla="*/ 299285 w 1222317"/>
                <a:gd name="connsiteY100" fmla="*/ 375395 h 842120"/>
                <a:gd name="connsiteX101" fmla="*/ 289760 w 1222317"/>
                <a:gd name="connsiteY101" fmla="*/ 373907 h 842120"/>
                <a:gd name="connsiteX102" fmla="*/ 281724 w 1222317"/>
                <a:gd name="connsiteY102" fmla="*/ 370930 h 842120"/>
                <a:gd name="connsiteX103" fmla="*/ 275473 w 1222317"/>
                <a:gd name="connsiteY103" fmla="*/ 368549 h 842120"/>
                <a:gd name="connsiteX104" fmla="*/ 262674 w 1222317"/>
                <a:gd name="connsiteY104" fmla="*/ 365573 h 842120"/>
                <a:gd name="connsiteX105" fmla="*/ 245410 w 1222317"/>
                <a:gd name="connsiteY105" fmla="*/ 362298 h 842120"/>
                <a:gd name="connsiteX106" fmla="*/ 245112 w 1222317"/>
                <a:gd name="connsiteY106" fmla="*/ 362001 h 842120"/>
                <a:gd name="connsiteX107" fmla="*/ 244814 w 1222317"/>
                <a:gd name="connsiteY107" fmla="*/ 362001 h 842120"/>
                <a:gd name="connsiteX108" fmla="*/ 224871 w 1222317"/>
                <a:gd name="connsiteY108" fmla="*/ 356048 h 842120"/>
                <a:gd name="connsiteX109" fmla="*/ 166828 w 1222317"/>
                <a:gd name="connsiteY109" fmla="*/ 388195 h 842120"/>
                <a:gd name="connsiteX110" fmla="*/ 165935 w 1222317"/>
                <a:gd name="connsiteY110" fmla="*/ 388790 h 842120"/>
                <a:gd name="connsiteX111" fmla="*/ 165042 w 1222317"/>
                <a:gd name="connsiteY111" fmla="*/ 388790 h 842120"/>
                <a:gd name="connsiteX112" fmla="*/ 136170 w 1222317"/>
                <a:gd name="connsiteY112" fmla="*/ 392362 h 842120"/>
                <a:gd name="connsiteX113" fmla="*/ 134384 w 1222317"/>
                <a:gd name="connsiteY113" fmla="*/ 392362 h 842120"/>
                <a:gd name="connsiteX114" fmla="*/ 132895 w 1222317"/>
                <a:gd name="connsiteY114" fmla="*/ 391469 h 842120"/>
                <a:gd name="connsiteX115" fmla="*/ 113845 w 1222317"/>
                <a:gd name="connsiteY115" fmla="*/ 378670 h 842120"/>
                <a:gd name="connsiteX116" fmla="*/ 83187 w 1222317"/>
                <a:gd name="connsiteY116" fmla="*/ 375098 h 842120"/>
                <a:gd name="connsiteX117" fmla="*/ 84080 w 1222317"/>
                <a:gd name="connsiteY117" fmla="*/ 384920 h 842120"/>
                <a:gd name="connsiteX118" fmla="*/ 84080 w 1222317"/>
                <a:gd name="connsiteY118" fmla="*/ 395934 h 842120"/>
                <a:gd name="connsiteX119" fmla="*/ 79913 w 1222317"/>
                <a:gd name="connsiteY119" fmla="*/ 405459 h 842120"/>
                <a:gd name="connsiteX120" fmla="*/ 70388 w 1222317"/>
                <a:gd name="connsiteY120" fmla="*/ 411709 h 842120"/>
                <a:gd name="connsiteX121" fmla="*/ 57588 w 1222317"/>
                <a:gd name="connsiteY121" fmla="*/ 417663 h 842120"/>
                <a:gd name="connsiteX122" fmla="*/ 40920 w 1222317"/>
                <a:gd name="connsiteY122" fmla="*/ 424509 h 842120"/>
                <a:gd name="connsiteX123" fmla="*/ 40622 w 1222317"/>
                <a:gd name="connsiteY123" fmla="*/ 424509 h 842120"/>
                <a:gd name="connsiteX124" fmla="*/ 34669 w 1222317"/>
                <a:gd name="connsiteY124" fmla="*/ 426890 h 842120"/>
                <a:gd name="connsiteX125" fmla="*/ 31097 w 1222317"/>
                <a:gd name="connsiteY125" fmla="*/ 428676 h 842120"/>
                <a:gd name="connsiteX126" fmla="*/ 30799 w 1222317"/>
                <a:gd name="connsiteY126" fmla="*/ 428973 h 842120"/>
                <a:gd name="connsiteX127" fmla="*/ 29609 w 1222317"/>
                <a:gd name="connsiteY127" fmla="*/ 434927 h 842120"/>
                <a:gd name="connsiteX128" fmla="*/ 26930 w 1222317"/>
                <a:gd name="connsiteY128" fmla="*/ 442368 h 842120"/>
                <a:gd name="connsiteX129" fmla="*/ 23656 w 1222317"/>
                <a:gd name="connsiteY129" fmla="*/ 453679 h 842120"/>
                <a:gd name="connsiteX130" fmla="*/ 20381 w 1222317"/>
                <a:gd name="connsiteY130" fmla="*/ 472431 h 842120"/>
                <a:gd name="connsiteX131" fmla="*/ 17107 w 1222317"/>
                <a:gd name="connsiteY131" fmla="*/ 482849 h 842120"/>
                <a:gd name="connsiteX132" fmla="*/ 11452 w 1222317"/>
                <a:gd name="connsiteY132" fmla="*/ 490291 h 842120"/>
                <a:gd name="connsiteX133" fmla="*/ 7582 w 1222317"/>
                <a:gd name="connsiteY133" fmla="*/ 491779 h 842120"/>
                <a:gd name="connsiteX134" fmla="*/ 6987 w 1222317"/>
                <a:gd name="connsiteY134" fmla="*/ 492077 h 842120"/>
                <a:gd name="connsiteX135" fmla="*/ 5499 w 1222317"/>
                <a:gd name="connsiteY135" fmla="*/ 498625 h 842120"/>
                <a:gd name="connsiteX136" fmla="*/ 3117 w 1222317"/>
                <a:gd name="connsiteY136" fmla="*/ 537320 h 842120"/>
                <a:gd name="connsiteX137" fmla="*/ 438 w 1222317"/>
                <a:gd name="connsiteY137" fmla="*/ 549822 h 842120"/>
                <a:gd name="connsiteX138" fmla="*/ 141 w 1222317"/>
                <a:gd name="connsiteY138" fmla="*/ 553096 h 842120"/>
                <a:gd name="connsiteX139" fmla="*/ 4010 w 1222317"/>
                <a:gd name="connsiteY139" fmla="*/ 563514 h 842120"/>
                <a:gd name="connsiteX140" fmla="*/ 18000 w 1222317"/>
                <a:gd name="connsiteY140" fmla="*/ 591791 h 842120"/>
                <a:gd name="connsiteX141" fmla="*/ 18298 w 1222317"/>
                <a:gd name="connsiteY141" fmla="*/ 592387 h 842120"/>
                <a:gd name="connsiteX142" fmla="*/ 18595 w 1222317"/>
                <a:gd name="connsiteY142" fmla="*/ 593280 h 842120"/>
                <a:gd name="connsiteX143" fmla="*/ 26632 w 1222317"/>
                <a:gd name="connsiteY143" fmla="*/ 622152 h 842120"/>
                <a:gd name="connsiteX144" fmla="*/ 32883 w 1222317"/>
                <a:gd name="connsiteY144" fmla="*/ 630189 h 842120"/>
                <a:gd name="connsiteX145" fmla="*/ 44194 w 1222317"/>
                <a:gd name="connsiteY145" fmla="*/ 637630 h 842120"/>
                <a:gd name="connsiteX146" fmla="*/ 58779 w 1222317"/>
                <a:gd name="connsiteY146" fmla="*/ 636142 h 842120"/>
                <a:gd name="connsiteX147" fmla="*/ 66220 w 1222317"/>
                <a:gd name="connsiteY147" fmla="*/ 636440 h 842120"/>
                <a:gd name="connsiteX148" fmla="*/ 72471 w 1222317"/>
                <a:gd name="connsiteY148" fmla="*/ 642095 h 842120"/>
                <a:gd name="connsiteX149" fmla="*/ 78722 w 1222317"/>
                <a:gd name="connsiteY149" fmla="*/ 665313 h 842120"/>
                <a:gd name="connsiteX150" fmla="*/ 79913 w 1222317"/>
                <a:gd name="connsiteY150" fmla="*/ 679005 h 842120"/>
                <a:gd name="connsiteX151" fmla="*/ 79913 w 1222317"/>
                <a:gd name="connsiteY151" fmla="*/ 680493 h 842120"/>
                <a:gd name="connsiteX152" fmla="*/ 81103 w 1222317"/>
                <a:gd name="connsiteY152" fmla="*/ 682577 h 842120"/>
                <a:gd name="connsiteX153" fmla="*/ 88842 w 1222317"/>
                <a:gd name="connsiteY153" fmla="*/ 688827 h 842120"/>
                <a:gd name="connsiteX154" fmla="*/ 94498 w 1222317"/>
                <a:gd name="connsiteY154" fmla="*/ 700734 h 842120"/>
                <a:gd name="connsiteX155" fmla="*/ 96879 w 1222317"/>
                <a:gd name="connsiteY155" fmla="*/ 726034 h 842120"/>
                <a:gd name="connsiteX156" fmla="*/ 107892 w 1222317"/>
                <a:gd name="connsiteY156" fmla="*/ 740917 h 842120"/>
                <a:gd name="connsiteX157" fmla="*/ 116524 w 1222317"/>
                <a:gd name="connsiteY157" fmla="*/ 731988 h 842120"/>
                <a:gd name="connsiteX158" fmla="*/ 117120 w 1222317"/>
                <a:gd name="connsiteY158" fmla="*/ 731095 h 842120"/>
                <a:gd name="connsiteX159" fmla="*/ 118310 w 1222317"/>
                <a:gd name="connsiteY159" fmla="*/ 730797 h 842120"/>
                <a:gd name="connsiteX160" fmla="*/ 168912 w 1222317"/>
                <a:gd name="connsiteY160" fmla="*/ 712640 h 842120"/>
                <a:gd name="connsiteX161" fmla="*/ 209691 w 1222317"/>
                <a:gd name="connsiteY161" fmla="*/ 698055 h 842120"/>
                <a:gd name="connsiteX162" fmla="*/ 211179 w 1222317"/>
                <a:gd name="connsiteY162" fmla="*/ 697757 h 842120"/>
                <a:gd name="connsiteX163" fmla="*/ 212370 w 1222317"/>
                <a:gd name="connsiteY163" fmla="*/ 698055 h 842120"/>
                <a:gd name="connsiteX164" fmla="*/ 247791 w 1222317"/>
                <a:gd name="connsiteY164" fmla="*/ 706389 h 842120"/>
                <a:gd name="connsiteX165" fmla="*/ 248386 w 1222317"/>
                <a:gd name="connsiteY165" fmla="*/ 706389 h 842120"/>
                <a:gd name="connsiteX166" fmla="*/ 312680 w 1222317"/>
                <a:gd name="connsiteY166" fmla="*/ 711152 h 842120"/>
                <a:gd name="connsiteX167" fmla="*/ 313573 w 1222317"/>
                <a:gd name="connsiteY167" fmla="*/ 711152 h 842120"/>
                <a:gd name="connsiteX168" fmla="*/ 314168 w 1222317"/>
                <a:gd name="connsiteY168" fmla="*/ 711449 h 842120"/>
                <a:gd name="connsiteX169" fmla="*/ 369532 w 1222317"/>
                <a:gd name="connsiteY169" fmla="*/ 734369 h 842120"/>
                <a:gd name="connsiteX170" fmla="*/ 370425 w 1222317"/>
                <a:gd name="connsiteY170" fmla="*/ 734666 h 842120"/>
                <a:gd name="connsiteX171" fmla="*/ 371021 w 1222317"/>
                <a:gd name="connsiteY171" fmla="*/ 735559 h 842120"/>
                <a:gd name="connsiteX172" fmla="*/ 407930 w 1222317"/>
                <a:gd name="connsiteY172" fmla="*/ 774552 h 842120"/>
                <a:gd name="connsiteX173" fmla="*/ 408525 w 1222317"/>
                <a:gd name="connsiteY173" fmla="*/ 775148 h 842120"/>
                <a:gd name="connsiteX174" fmla="*/ 450792 w 1222317"/>
                <a:gd name="connsiteY174" fmla="*/ 806699 h 842120"/>
                <a:gd name="connsiteX175" fmla="*/ 451090 w 1222317"/>
                <a:gd name="connsiteY175" fmla="*/ 806997 h 842120"/>
                <a:gd name="connsiteX176" fmla="*/ 502882 w 1222317"/>
                <a:gd name="connsiteY176" fmla="*/ 827535 h 842120"/>
                <a:gd name="connsiteX177" fmla="*/ 536517 w 1222317"/>
                <a:gd name="connsiteY177" fmla="*/ 823070 h 842120"/>
                <a:gd name="connsiteX178" fmla="*/ 536815 w 1222317"/>
                <a:gd name="connsiteY178" fmla="*/ 823070 h 842120"/>
                <a:gd name="connsiteX179" fmla="*/ 537113 w 1222317"/>
                <a:gd name="connsiteY179" fmla="*/ 823070 h 842120"/>
                <a:gd name="connsiteX180" fmla="*/ 646650 w 1222317"/>
                <a:gd name="connsiteY180" fmla="*/ 821880 h 842120"/>
                <a:gd name="connsiteX181" fmla="*/ 647246 w 1222317"/>
                <a:gd name="connsiteY181" fmla="*/ 821880 h 842120"/>
                <a:gd name="connsiteX182" fmla="*/ 647841 w 1222317"/>
                <a:gd name="connsiteY182" fmla="*/ 821880 h 842120"/>
                <a:gd name="connsiteX183" fmla="*/ 679988 w 1222317"/>
                <a:gd name="connsiteY183" fmla="*/ 830214 h 842120"/>
                <a:gd name="connsiteX184" fmla="*/ 680285 w 1222317"/>
                <a:gd name="connsiteY184" fmla="*/ 830214 h 842120"/>
                <a:gd name="connsiteX185" fmla="*/ 739519 w 1222317"/>
                <a:gd name="connsiteY185" fmla="*/ 842120 h 842120"/>
                <a:gd name="connsiteX186" fmla="*/ 758569 w 1222317"/>
                <a:gd name="connsiteY186" fmla="*/ 830809 h 842120"/>
                <a:gd name="connsiteX187" fmla="*/ 759462 w 1222317"/>
                <a:gd name="connsiteY187" fmla="*/ 830512 h 842120"/>
                <a:gd name="connsiteX188" fmla="*/ 760355 w 1222317"/>
                <a:gd name="connsiteY188" fmla="*/ 830214 h 842120"/>
                <a:gd name="connsiteX189" fmla="*/ 815421 w 1222317"/>
                <a:gd name="connsiteY189" fmla="*/ 823070 h 842120"/>
                <a:gd name="connsiteX190" fmla="*/ 866321 w 1222317"/>
                <a:gd name="connsiteY190" fmla="*/ 814736 h 842120"/>
                <a:gd name="connsiteX191" fmla="*/ 895193 w 1222317"/>
                <a:gd name="connsiteY191" fmla="*/ 804020 h 842120"/>
                <a:gd name="connsiteX192" fmla="*/ 895491 w 1222317"/>
                <a:gd name="connsiteY192" fmla="*/ 804020 h 842120"/>
                <a:gd name="connsiteX193" fmla="*/ 896086 w 1222317"/>
                <a:gd name="connsiteY193" fmla="*/ 803723 h 842120"/>
                <a:gd name="connsiteX194" fmla="*/ 940139 w 1222317"/>
                <a:gd name="connsiteY194" fmla="*/ 796579 h 842120"/>
                <a:gd name="connsiteX195" fmla="*/ 940735 w 1222317"/>
                <a:gd name="connsiteY195" fmla="*/ 796579 h 842120"/>
                <a:gd name="connsiteX196" fmla="*/ 971691 w 1222317"/>
                <a:gd name="connsiteY196" fmla="*/ 780208 h 842120"/>
                <a:gd name="connsiteX197" fmla="*/ 972584 w 1222317"/>
                <a:gd name="connsiteY197" fmla="*/ 779910 h 842120"/>
                <a:gd name="connsiteX198" fmla="*/ 973477 w 1222317"/>
                <a:gd name="connsiteY198" fmla="*/ 779613 h 842120"/>
                <a:gd name="connsiteX199" fmla="*/ 1022292 w 1222317"/>
                <a:gd name="connsiteY199" fmla="*/ 774850 h 842120"/>
                <a:gd name="connsiteX200" fmla="*/ 1045510 w 1222317"/>
                <a:gd name="connsiteY200" fmla="*/ 757884 h 842120"/>
                <a:gd name="connsiteX201" fmla="*/ 1046105 w 1222317"/>
                <a:gd name="connsiteY201" fmla="*/ 757288 h 842120"/>
                <a:gd name="connsiteX202" fmla="*/ 1046998 w 1222317"/>
                <a:gd name="connsiteY202" fmla="*/ 756991 h 842120"/>
                <a:gd name="connsiteX203" fmla="*/ 1069322 w 1222317"/>
                <a:gd name="connsiteY203" fmla="*/ 749549 h 842120"/>
                <a:gd name="connsiteX204" fmla="*/ 1095814 w 1222317"/>
                <a:gd name="connsiteY204" fmla="*/ 740322 h 842120"/>
                <a:gd name="connsiteX205" fmla="*/ 1130044 w 1222317"/>
                <a:gd name="connsiteY205" fmla="*/ 726927 h 842120"/>
                <a:gd name="connsiteX206" fmla="*/ 1140462 w 1222317"/>
                <a:gd name="connsiteY206" fmla="*/ 706687 h 842120"/>
                <a:gd name="connsiteX207" fmla="*/ 1141653 w 1222317"/>
                <a:gd name="connsiteY207" fmla="*/ 704305 h 842120"/>
                <a:gd name="connsiteX208" fmla="*/ 1144034 w 1222317"/>
                <a:gd name="connsiteY208" fmla="*/ 704008 h 842120"/>
                <a:gd name="connsiteX209" fmla="*/ 1164870 w 1222317"/>
                <a:gd name="connsiteY209" fmla="*/ 701924 h 842120"/>
                <a:gd name="connsiteX210" fmla="*/ 1164572 w 1222317"/>
                <a:gd name="connsiteY210" fmla="*/ 700436 h 842120"/>
                <a:gd name="connsiteX211" fmla="*/ 1196421 w 1222317"/>
                <a:gd name="connsiteY211" fmla="*/ 697162 h 842120"/>
                <a:gd name="connsiteX212" fmla="*/ 1222317 w 1222317"/>
                <a:gd name="connsiteY212" fmla="*/ 675135 h 842120"/>
                <a:gd name="connsiteX213" fmla="*/ 1169037 w 1222317"/>
                <a:gd name="connsiteY213" fmla="*/ 623938 h 842120"/>
                <a:gd name="connsiteX214" fmla="*/ 1167549 w 1222317"/>
                <a:gd name="connsiteY214" fmla="*/ 622450 h 842120"/>
                <a:gd name="connsiteX215" fmla="*/ 1167549 w 1222317"/>
                <a:gd name="connsiteY215" fmla="*/ 620664 h 842120"/>
                <a:gd name="connsiteX216" fmla="*/ 1167549 w 1222317"/>
                <a:gd name="connsiteY216" fmla="*/ 592387 h 842120"/>
                <a:gd name="connsiteX217" fmla="*/ 1169335 w 1222317"/>
                <a:gd name="connsiteY217" fmla="*/ 586434 h 842120"/>
                <a:gd name="connsiteX218" fmla="*/ 1172311 w 1222317"/>
                <a:gd name="connsiteY218" fmla="*/ 580183 h 842120"/>
                <a:gd name="connsiteX219" fmla="*/ 1175585 w 1222317"/>
                <a:gd name="connsiteY219" fmla="*/ 574527 h 842120"/>
                <a:gd name="connsiteX220" fmla="*/ 1167251 w 1222317"/>
                <a:gd name="connsiteY220" fmla="*/ 556966 h 842120"/>
                <a:gd name="connsiteX221" fmla="*/ 1166656 w 1222317"/>
                <a:gd name="connsiteY221" fmla="*/ 556370 h 842120"/>
                <a:gd name="connsiteX222" fmla="*/ 1166656 w 1222317"/>
                <a:gd name="connsiteY222" fmla="*/ 555477 h 842120"/>
                <a:gd name="connsiteX223" fmla="*/ 1164870 w 1222317"/>
                <a:gd name="connsiteY223" fmla="*/ 541488 h 842120"/>
                <a:gd name="connsiteX224" fmla="*/ 1149094 w 1222317"/>
                <a:gd name="connsiteY224" fmla="*/ 521545 h 842120"/>
                <a:gd name="connsiteX225" fmla="*/ 1148796 w 1222317"/>
                <a:gd name="connsiteY225" fmla="*/ 521247 h 842120"/>
                <a:gd name="connsiteX226" fmla="*/ 1148499 w 1222317"/>
                <a:gd name="connsiteY226" fmla="*/ 520949 h 842120"/>
                <a:gd name="connsiteX227" fmla="*/ 1121412 w 1222317"/>
                <a:gd name="connsiteY227" fmla="*/ 476003 h 842120"/>
                <a:gd name="connsiteX228" fmla="*/ 1102660 w 1222317"/>
                <a:gd name="connsiteY228" fmla="*/ 446238 h 842120"/>
                <a:gd name="connsiteX229" fmla="*/ 1102660 w 1222317"/>
                <a:gd name="connsiteY229" fmla="*/ 445940 h 842120"/>
                <a:gd name="connsiteX230" fmla="*/ 1102362 w 1222317"/>
                <a:gd name="connsiteY230" fmla="*/ 445642 h 842120"/>
                <a:gd name="connsiteX231" fmla="*/ 1086289 w 1222317"/>
                <a:gd name="connsiteY231" fmla="*/ 411709 h 842120"/>
                <a:gd name="connsiteX232" fmla="*/ 1086289 w 1222317"/>
                <a:gd name="connsiteY232" fmla="*/ 411412 h 842120"/>
                <a:gd name="connsiteX233" fmla="*/ 1085991 w 1222317"/>
                <a:gd name="connsiteY233" fmla="*/ 411114 h 842120"/>
                <a:gd name="connsiteX234" fmla="*/ 1071108 w 1222317"/>
                <a:gd name="connsiteY234" fmla="*/ 363489 h 842120"/>
                <a:gd name="connsiteX235" fmla="*/ 1070810 w 1222317"/>
                <a:gd name="connsiteY235" fmla="*/ 362596 h 842120"/>
                <a:gd name="connsiteX236" fmla="*/ 1063667 w 1222317"/>
                <a:gd name="connsiteY236" fmla="*/ 350690 h 842120"/>
                <a:gd name="connsiteX237" fmla="*/ 1055035 w 1222317"/>
                <a:gd name="connsiteY237" fmla="*/ 335212 h 842120"/>
                <a:gd name="connsiteX238" fmla="*/ 1050570 w 1222317"/>
                <a:gd name="connsiteY238" fmla="*/ 327770 h 842120"/>
                <a:gd name="connsiteX239" fmla="*/ 1042235 w 1222317"/>
                <a:gd name="connsiteY239" fmla="*/ 313780 h 842120"/>
                <a:gd name="connsiteX240" fmla="*/ 1030329 w 1222317"/>
                <a:gd name="connsiteY240" fmla="*/ 294730 h 842120"/>
                <a:gd name="connsiteX241" fmla="*/ 1028246 w 1222317"/>
                <a:gd name="connsiteY241" fmla="*/ 291456 h 842120"/>
                <a:gd name="connsiteX242" fmla="*/ 1029138 w 1222317"/>
                <a:gd name="connsiteY242" fmla="*/ 290563 h 842120"/>
                <a:gd name="connsiteX243" fmla="*/ 1007707 w 1222317"/>
                <a:gd name="connsiteY243" fmla="*/ 264667 h 842120"/>
                <a:gd name="connsiteX244" fmla="*/ 1006814 w 1222317"/>
                <a:gd name="connsiteY244" fmla="*/ 263477 h 842120"/>
                <a:gd name="connsiteX245" fmla="*/ 1006814 w 1222317"/>
                <a:gd name="connsiteY245" fmla="*/ 261691 h 842120"/>
                <a:gd name="connsiteX246" fmla="*/ 1005028 w 1222317"/>
                <a:gd name="connsiteY246" fmla="*/ 217638 h 842120"/>
                <a:gd name="connsiteX247" fmla="*/ 1005028 w 1222317"/>
                <a:gd name="connsiteY247" fmla="*/ 217340 h 842120"/>
                <a:gd name="connsiteX248" fmla="*/ 1005028 w 1222317"/>
                <a:gd name="connsiteY248" fmla="*/ 217042 h 842120"/>
                <a:gd name="connsiteX249" fmla="*/ 1006814 w 1222317"/>
                <a:gd name="connsiteY249" fmla="*/ 183109 h 842120"/>
                <a:gd name="connsiteX250" fmla="*/ 1006814 w 1222317"/>
                <a:gd name="connsiteY250" fmla="*/ 182514 h 842120"/>
                <a:gd name="connsiteX251" fmla="*/ 1007112 w 1222317"/>
                <a:gd name="connsiteY251" fmla="*/ 181919 h 842120"/>
                <a:gd name="connsiteX252" fmla="*/ 1015149 w 1222317"/>
                <a:gd name="connsiteY252" fmla="*/ 156023 h 842120"/>
                <a:gd name="connsiteX253" fmla="*/ 1008600 w 1222317"/>
                <a:gd name="connsiteY253" fmla="*/ 131913 h 842120"/>
                <a:gd name="connsiteX254" fmla="*/ 1008600 w 1222317"/>
                <a:gd name="connsiteY254" fmla="*/ 131615 h 842120"/>
                <a:gd name="connsiteX255" fmla="*/ 1003540 w 1222317"/>
                <a:gd name="connsiteY255" fmla="*/ 108100 h 842120"/>
                <a:gd name="connsiteX256" fmla="*/ 1003540 w 1222317"/>
                <a:gd name="connsiteY256" fmla="*/ 107802 h 842120"/>
                <a:gd name="connsiteX257" fmla="*/ 997587 w 1222317"/>
                <a:gd name="connsiteY257" fmla="*/ 86073 h 842120"/>
                <a:gd name="connsiteX258" fmla="*/ 977049 w 1222317"/>
                <a:gd name="connsiteY258" fmla="*/ 86073 h 842120"/>
                <a:gd name="connsiteX259" fmla="*/ 920196 w 1222317"/>
                <a:gd name="connsiteY259" fmla="*/ 117923 h 842120"/>
                <a:gd name="connsiteX260" fmla="*/ 918708 w 1222317"/>
                <a:gd name="connsiteY260" fmla="*/ 118816 h 842120"/>
                <a:gd name="connsiteX261" fmla="*/ 916922 w 1222317"/>
                <a:gd name="connsiteY261" fmla="*/ 118220 h 842120"/>
                <a:gd name="connsiteX262" fmla="*/ 894896 w 1222317"/>
                <a:gd name="connsiteY262" fmla="*/ 113160 h 842120"/>
                <a:gd name="connsiteX263" fmla="*/ 893407 w 1222317"/>
                <a:gd name="connsiteY263" fmla="*/ 112863 h 842120"/>
                <a:gd name="connsiteX264" fmla="*/ 892514 w 1222317"/>
                <a:gd name="connsiteY264" fmla="*/ 111970 h 842120"/>
                <a:gd name="connsiteX265" fmla="*/ 853521 w 1222317"/>
                <a:gd name="connsiteY265" fmla="*/ 74465 h 842120"/>
                <a:gd name="connsiteX266" fmla="*/ 853224 w 1222317"/>
                <a:gd name="connsiteY266" fmla="*/ 74465 h 842120"/>
                <a:gd name="connsiteX267" fmla="*/ 823458 w 1222317"/>
                <a:gd name="connsiteY267" fmla="*/ 42913 h 842120"/>
                <a:gd name="connsiteX268" fmla="*/ 780596 w 1222317"/>
                <a:gd name="connsiteY268" fmla="*/ 26245 h 842120"/>
                <a:gd name="connsiteX269" fmla="*/ 780298 w 1222317"/>
                <a:gd name="connsiteY269" fmla="*/ 26245 h 842120"/>
                <a:gd name="connsiteX270" fmla="*/ 754997 w 1222317"/>
                <a:gd name="connsiteY270" fmla="*/ 18505 h 842120"/>
                <a:gd name="connsiteX271" fmla="*/ 727315 w 1222317"/>
                <a:gd name="connsiteY271" fmla="*/ 10469 h 842120"/>
                <a:gd name="connsiteX272" fmla="*/ 725827 w 1222317"/>
                <a:gd name="connsiteY272" fmla="*/ 14041 h 842120"/>
                <a:gd name="connsiteX273" fmla="*/ 724041 w 1222317"/>
                <a:gd name="connsiteY273" fmla="*/ 18208 h 842120"/>
                <a:gd name="connsiteX274" fmla="*/ 719874 w 1222317"/>
                <a:gd name="connsiteY274" fmla="*/ 16720 h 842120"/>
                <a:gd name="connsiteX275" fmla="*/ 685643 w 1222317"/>
                <a:gd name="connsiteY275" fmla="*/ 6302 h 842120"/>
                <a:gd name="connsiteX276" fmla="*/ 668379 w 1222317"/>
                <a:gd name="connsiteY276" fmla="*/ 3920 h 842120"/>
                <a:gd name="connsiteX277" fmla="*/ 655282 w 1222317"/>
                <a:gd name="connsiteY277" fmla="*/ 2134 h 842120"/>
                <a:gd name="connsiteX278" fmla="*/ 647841 w 1222317"/>
                <a:gd name="connsiteY278" fmla="*/ 1539 h 842120"/>
                <a:gd name="connsiteX279" fmla="*/ 640697 w 1222317"/>
                <a:gd name="connsiteY279" fmla="*/ 51 h 84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1222317" h="842120">
                  <a:moveTo>
                    <a:pt x="640697" y="51"/>
                  </a:moveTo>
                  <a:cubicBezTo>
                    <a:pt x="639349" y="-129"/>
                    <a:pt x="638339" y="80"/>
                    <a:pt x="634744" y="2134"/>
                  </a:cubicBezTo>
                  <a:cubicBezTo>
                    <a:pt x="630683" y="4455"/>
                    <a:pt x="626688" y="7043"/>
                    <a:pt x="624028" y="9576"/>
                  </a:cubicBezTo>
                  <a:cubicBezTo>
                    <a:pt x="621369" y="12109"/>
                    <a:pt x="620159" y="14071"/>
                    <a:pt x="620159" y="15827"/>
                  </a:cubicBezTo>
                  <a:cubicBezTo>
                    <a:pt x="620159" y="24101"/>
                    <a:pt x="618350" y="30802"/>
                    <a:pt x="619861" y="34579"/>
                  </a:cubicBezTo>
                  <a:cubicBezTo>
                    <a:pt x="622348" y="40796"/>
                    <a:pt x="624624" y="47973"/>
                    <a:pt x="624624" y="47973"/>
                  </a:cubicBezTo>
                  <a:lnTo>
                    <a:pt x="625814" y="51248"/>
                  </a:lnTo>
                  <a:lnTo>
                    <a:pt x="623135" y="53331"/>
                  </a:lnTo>
                  <a:lnTo>
                    <a:pt x="596644" y="72679"/>
                  </a:lnTo>
                  <a:lnTo>
                    <a:pt x="592477" y="75655"/>
                  </a:lnTo>
                  <a:lnTo>
                    <a:pt x="589798" y="71488"/>
                  </a:lnTo>
                  <a:cubicBezTo>
                    <a:pt x="589798" y="71488"/>
                    <a:pt x="589724" y="71334"/>
                    <a:pt x="589500" y="71191"/>
                  </a:cubicBezTo>
                  <a:cubicBezTo>
                    <a:pt x="588767" y="72200"/>
                    <a:pt x="587644" y="74763"/>
                    <a:pt x="586524" y="79525"/>
                  </a:cubicBezTo>
                  <a:cubicBezTo>
                    <a:pt x="584166" y="89545"/>
                    <a:pt x="583153" y="97467"/>
                    <a:pt x="583845" y="101849"/>
                  </a:cubicBezTo>
                  <a:cubicBezTo>
                    <a:pt x="584191" y="104040"/>
                    <a:pt x="584605" y="105288"/>
                    <a:pt x="585333" y="106016"/>
                  </a:cubicBezTo>
                  <a:cubicBezTo>
                    <a:pt x="586061" y="106745"/>
                    <a:pt x="587275" y="107282"/>
                    <a:pt x="589500" y="107505"/>
                  </a:cubicBezTo>
                  <a:cubicBezTo>
                    <a:pt x="601245" y="108679"/>
                    <a:pt x="611824" y="108695"/>
                    <a:pt x="611824" y="108695"/>
                  </a:cubicBezTo>
                  <a:lnTo>
                    <a:pt x="617480" y="108695"/>
                  </a:lnTo>
                  <a:lnTo>
                    <a:pt x="616587" y="114351"/>
                  </a:lnTo>
                  <a:lnTo>
                    <a:pt x="613015" y="132210"/>
                  </a:lnTo>
                  <a:lnTo>
                    <a:pt x="612420" y="134591"/>
                  </a:lnTo>
                  <a:lnTo>
                    <a:pt x="610336" y="135782"/>
                  </a:lnTo>
                  <a:lnTo>
                    <a:pt x="600216" y="140247"/>
                  </a:lnTo>
                  <a:lnTo>
                    <a:pt x="611824" y="154534"/>
                  </a:lnTo>
                  <a:lnTo>
                    <a:pt x="630279" y="156618"/>
                  </a:lnTo>
                  <a:lnTo>
                    <a:pt x="633851" y="157213"/>
                  </a:lnTo>
                  <a:lnTo>
                    <a:pt x="634446" y="160488"/>
                  </a:lnTo>
                  <a:lnTo>
                    <a:pt x="638018" y="177156"/>
                  </a:lnTo>
                  <a:lnTo>
                    <a:pt x="639209" y="181919"/>
                  </a:lnTo>
                  <a:lnTo>
                    <a:pt x="634744" y="182812"/>
                  </a:lnTo>
                  <a:lnTo>
                    <a:pt x="597239" y="192337"/>
                  </a:lnTo>
                  <a:cubicBezTo>
                    <a:pt x="596928" y="192657"/>
                    <a:pt x="596780" y="193034"/>
                    <a:pt x="596346" y="193527"/>
                  </a:cubicBezTo>
                  <a:cubicBezTo>
                    <a:pt x="596706" y="193713"/>
                    <a:pt x="596489" y="193824"/>
                    <a:pt x="598132" y="194123"/>
                  </a:cubicBezTo>
                  <a:cubicBezTo>
                    <a:pt x="605822" y="195521"/>
                    <a:pt x="615928" y="199681"/>
                    <a:pt x="624624" y="203648"/>
                  </a:cubicBezTo>
                  <a:cubicBezTo>
                    <a:pt x="633320" y="207614"/>
                    <a:pt x="640399" y="211387"/>
                    <a:pt x="640399" y="211387"/>
                  </a:cubicBezTo>
                  <a:lnTo>
                    <a:pt x="641888" y="211982"/>
                  </a:lnTo>
                  <a:lnTo>
                    <a:pt x="642483" y="213470"/>
                  </a:lnTo>
                  <a:cubicBezTo>
                    <a:pt x="642483" y="213470"/>
                    <a:pt x="643910" y="216182"/>
                    <a:pt x="644269" y="220316"/>
                  </a:cubicBezTo>
                  <a:cubicBezTo>
                    <a:pt x="644628" y="224451"/>
                    <a:pt x="644221" y="230345"/>
                    <a:pt x="641590" y="237580"/>
                  </a:cubicBezTo>
                  <a:cubicBezTo>
                    <a:pt x="639585" y="243096"/>
                    <a:pt x="640222" y="246895"/>
                    <a:pt x="640399" y="250975"/>
                  </a:cubicBezTo>
                  <a:cubicBezTo>
                    <a:pt x="640488" y="253015"/>
                    <a:pt x="640565" y="255958"/>
                    <a:pt x="638316" y="258416"/>
                  </a:cubicBezTo>
                  <a:cubicBezTo>
                    <a:pt x="636067" y="260874"/>
                    <a:pt x="633217" y="261095"/>
                    <a:pt x="629981" y="261095"/>
                  </a:cubicBezTo>
                  <a:cubicBezTo>
                    <a:pt x="622452" y="261095"/>
                    <a:pt x="615730" y="257045"/>
                    <a:pt x="609443" y="253059"/>
                  </a:cubicBezTo>
                  <a:cubicBezTo>
                    <a:pt x="603156" y="249072"/>
                    <a:pt x="596847" y="244924"/>
                    <a:pt x="593667" y="244129"/>
                  </a:cubicBezTo>
                  <a:cubicBezTo>
                    <a:pt x="589083" y="242983"/>
                    <a:pt x="581814" y="241585"/>
                    <a:pt x="574915" y="240557"/>
                  </a:cubicBezTo>
                  <a:cubicBezTo>
                    <a:pt x="568016" y="239529"/>
                    <a:pt x="560826" y="239148"/>
                    <a:pt x="559735" y="239366"/>
                  </a:cubicBezTo>
                  <a:cubicBezTo>
                    <a:pt x="555650" y="240183"/>
                    <a:pt x="551535" y="239853"/>
                    <a:pt x="548126" y="239366"/>
                  </a:cubicBezTo>
                  <a:cubicBezTo>
                    <a:pt x="546094" y="239076"/>
                    <a:pt x="545642" y="239008"/>
                    <a:pt x="544554" y="238771"/>
                  </a:cubicBezTo>
                  <a:lnTo>
                    <a:pt x="527885" y="250677"/>
                  </a:lnTo>
                  <a:lnTo>
                    <a:pt x="526695" y="251868"/>
                  </a:lnTo>
                  <a:lnTo>
                    <a:pt x="524611" y="251570"/>
                  </a:lnTo>
                  <a:cubicBezTo>
                    <a:pt x="524611" y="251570"/>
                    <a:pt x="524093" y="251547"/>
                    <a:pt x="523718" y="251570"/>
                  </a:cubicBezTo>
                  <a:cubicBezTo>
                    <a:pt x="523897" y="251963"/>
                    <a:pt x="523705" y="251652"/>
                    <a:pt x="524313" y="252463"/>
                  </a:cubicBezTo>
                  <a:cubicBezTo>
                    <a:pt x="527464" y="256664"/>
                    <a:pt x="531365" y="259715"/>
                    <a:pt x="534136" y="262881"/>
                  </a:cubicBezTo>
                  <a:cubicBezTo>
                    <a:pt x="534829" y="263673"/>
                    <a:pt x="535665" y="264417"/>
                    <a:pt x="536220" y="265858"/>
                  </a:cubicBezTo>
                  <a:cubicBezTo>
                    <a:pt x="536775" y="267298"/>
                    <a:pt x="536557" y="270479"/>
                    <a:pt x="535029" y="272109"/>
                  </a:cubicBezTo>
                  <a:cubicBezTo>
                    <a:pt x="533501" y="273738"/>
                    <a:pt x="532170" y="273958"/>
                    <a:pt x="530862" y="274192"/>
                  </a:cubicBezTo>
                  <a:cubicBezTo>
                    <a:pt x="529554" y="274426"/>
                    <a:pt x="528059" y="274490"/>
                    <a:pt x="526397" y="274490"/>
                  </a:cubicBezTo>
                  <a:cubicBezTo>
                    <a:pt x="521018" y="274490"/>
                    <a:pt x="517387" y="275557"/>
                    <a:pt x="514193" y="276573"/>
                  </a:cubicBezTo>
                  <a:cubicBezTo>
                    <a:pt x="510999" y="277590"/>
                    <a:pt x="507695" y="279116"/>
                    <a:pt x="503478" y="278062"/>
                  </a:cubicBezTo>
                  <a:cubicBezTo>
                    <a:pt x="499079" y="276962"/>
                    <a:pt x="497087" y="273756"/>
                    <a:pt x="495143" y="271513"/>
                  </a:cubicBezTo>
                  <a:cubicBezTo>
                    <a:pt x="493199" y="269270"/>
                    <a:pt x="491471" y="267425"/>
                    <a:pt x="489785" y="266751"/>
                  </a:cubicBezTo>
                  <a:cubicBezTo>
                    <a:pt x="482247" y="263736"/>
                    <a:pt x="477879" y="258975"/>
                    <a:pt x="470438" y="259905"/>
                  </a:cubicBezTo>
                  <a:cubicBezTo>
                    <a:pt x="466427" y="260406"/>
                    <a:pt x="457061" y="262727"/>
                    <a:pt x="449006" y="264965"/>
                  </a:cubicBezTo>
                  <a:cubicBezTo>
                    <a:pt x="441928" y="266931"/>
                    <a:pt x="437298" y="268415"/>
                    <a:pt x="435910" y="268834"/>
                  </a:cubicBezTo>
                  <a:lnTo>
                    <a:pt x="423408" y="292945"/>
                  </a:lnTo>
                  <a:lnTo>
                    <a:pt x="430849" y="309911"/>
                  </a:lnTo>
                  <a:lnTo>
                    <a:pt x="434421" y="317948"/>
                  </a:lnTo>
                  <a:lnTo>
                    <a:pt x="425789" y="316459"/>
                  </a:lnTo>
                  <a:cubicBezTo>
                    <a:pt x="425789" y="316459"/>
                    <a:pt x="418890" y="315252"/>
                    <a:pt x="412097" y="314673"/>
                  </a:cubicBezTo>
                  <a:cubicBezTo>
                    <a:pt x="409040" y="314413"/>
                    <a:pt x="406292" y="314263"/>
                    <a:pt x="404060" y="314376"/>
                  </a:cubicBezTo>
                  <a:cubicBezTo>
                    <a:pt x="405682" y="316439"/>
                    <a:pt x="408359" y="319045"/>
                    <a:pt x="410906" y="321520"/>
                  </a:cubicBezTo>
                  <a:cubicBezTo>
                    <a:pt x="416002" y="326470"/>
                    <a:pt x="421324" y="331045"/>
                    <a:pt x="421324" y="331045"/>
                  </a:cubicBezTo>
                  <a:lnTo>
                    <a:pt x="422813" y="332533"/>
                  </a:lnTo>
                  <a:lnTo>
                    <a:pt x="422813" y="334616"/>
                  </a:lnTo>
                  <a:lnTo>
                    <a:pt x="422813" y="353964"/>
                  </a:lnTo>
                  <a:lnTo>
                    <a:pt x="422813" y="359620"/>
                  </a:lnTo>
                  <a:lnTo>
                    <a:pt x="417455" y="358429"/>
                  </a:lnTo>
                  <a:lnTo>
                    <a:pt x="388285" y="353369"/>
                  </a:lnTo>
                  <a:cubicBezTo>
                    <a:pt x="387625" y="356012"/>
                    <a:pt x="386731" y="358708"/>
                    <a:pt x="385903" y="364084"/>
                  </a:cubicBezTo>
                  <a:cubicBezTo>
                    <a:pt x="385329" y="367816"/>
                    <a:pt x="385138" y="371702"/>
                    <a:pt x="385308" y="373907"/>
                  </a:cubicBezTo>
                  <a:cubicBezTo>
                    <a:pt x="385377" y="374798"/>
                    <a:pt x="385575" y="374967"/>
                    <a:pt x="385606" y="375098"/>
                  </a:cubicBezTo>
                  <a:cubicBezTo>
                    <a:pt x="387966" y="375514"/>
                    <a:pt x="390367" y="376067"/>
                    <a:pt x="392749" y="377181"/>
                  </a:cubicBezTo>
                  <a:cubicBezTo>
                    <a:pt x="395918" y="378664"/>
                    <a:pt x="399241" y="380349"/>
                    <a:pt x="402572" y="382241"/>
                  </a:cubicBezTo>
                  <a:cubicBezTo>
                    <a:pt x="405903" y="384134"/>
                    <a:pt x="409019" y="386155"/>
                    <a:pt x="411799" y="387599"/>
                  </a:cubicBezTo>
                  <a:cubicBezTo>
                    <a:pt x="414580" y="389043"/>
                    <a:pt x="417133" y="389877"/>
                    <a:pt x="417753" y="389980"/>
                  </a:cubicBezTo>
                  <a:cubicBezTo>
                    <a:pt x="422842" y="390829"/>
                    <a:pt x="426963" y="393763"/>
                    <a:pt x="430254" y="396231"/>
                  </a:cubicBezTo>
                  <a:cubicBezTo>
                    <a:pt x="433545" y="398700"/>
                    <a:pt x="435910" y="400994"/>
                    <a:pt x="435910" y="400994"/>
                  </a:cubicBezTo>
                  <a:lnTo>
                    <a:pt x="445137" y="410221"/>
                  </a:lnTo>
                  <a:lnTo>
                    <a:pt x="432338" y="409030"/>
                  </a:lnTo>
                  <a:lnTo>
                    <a:pt x="376378" y="404566"/>
                  </a:lnTo>
                  <a:cubicBezTo>
                    <a:pt x="375338" y="406500"/>
                    <a:pt x="373808" y="409401"/>
                    <a:pt x="370723" y="414091"/>
                  </a:cubicBezTo>
                  <a:cubicBezTo>
                    <a:pt x="368753" y="417084"/>
                    <a:pt x="366447" y="420226"/>
                    <a:pt x="364174" y="422425"/>
                  </a:cubicBezTo>
                  <a:cubicBezTo>
                    <a:pt x="363038" y="423525"/>
                    <a:pt x="361978" y="424462"/>
                    <a:pt x="360007" y="425104"/>
                  </a:cubicBezTo>
                  <a:cubicBezTo>
                    <a:pt x="359022" y="425425"/>
                    <a:pt x="357821" y="425476"/>
                    <a:pt x="356435" y="425104"/>
                  </a:cubicBezTo>
                  <a:cubicBezTo>
                    <a:pt x="355049" y="424732"/>
                    <a:pt x="353897" y="424000"/>
                    <a:pt x="353161" y="423020"/>
                  </a:cubicBezTo>
                  <a:cubicBezTo>
                    <a:pt x="350671" y="419700"/>
                    <a:pt x="349715" y="416260"/>
                    <a:pt x="348399" y="413495"/>
                  </a:cubicBezTo>
                  <a:cubicBezTo>
                    <a:pt x="347082" y="410730"/>
                    <a:pt x="345624" y="408239"/>
                    <a:pt x="342148" y="405756"/>
                  </a:cubicBezTo>
                  <a:cubicBezTo>
                    <a:pt x="336978" y="402064"/>
                    <a:pt x="331905" y="395964"/>
                    <a:pt x="326967" y="390278"/>
                  </a:cubicBezTo>
                  <a:cubicBezTo>
                    <a:pt x="322029" y="384592"/>
                    <a:pt x="316776" y="379527"/>
                    <a:pt x="315061" y="378670"/>
                  </a:cubicBezTo>
                  <a:cubicBezTo>
                    <a:pt x="313062" y="377670"/>
                    <a:pt x="305919" y="376300"/>
                    <a:pt x="299285" y="375395"/>
                  </a:cubicBezTo>
                  <a:cubicBezTo>
                    <a:pt x="295968" y="374943"/>
                    <a:pt x="292711" y="374522"/>
                    <a:pt x="289760" y="373907"/>
                  </a:cubicBezTo>
                  <a:cubicBezTo>
                    <a:pt x="286809" y="373292"/>
                    <a:pt x="284222" y="372804"/>
                    <a:pt x="281724" y="370930"/>
                  </a:cubicBezTo>
                  <a:cubicBezTo>
                    <a:pt x="282147" y="371248"/>
                    <a:pt x="279149" y="369576"/>
                    <a:pt x="275473" y="368549"/>
                  </a:cubicBezTo>
                  <a:cubicBezTo>
                    <a:pt x="271796" y="367522"/>
                    <a:pt x="267131" y="366539"/>
                    <a:pt x="262674" y="365573"/>
                  </a:cubicBezTo>
                  <a:cubicBezTo>
                    <a:pt x="253758" y="363641"/>
                    <a:pt x="245410" y="362298"/>
                    <a:pt x="245410" y="362298"/>
                  </a:cubicBezTo>
                  <a:lnTo>
                    <a:pt x="245112" y="362001"/>
                  </a:lnTo>
                  <a:lnTo>
                    <a:pt x="244814" y="362001"/>
                  </a:lnTo>
                  <a:lnTo>
                    <a:pt x="224871" y="356048"/>
                  </a:lnTo>
                  <a:lnTo>
                    <a:pt x="166828" y="388195"/>
                  </a:lnTo>
                  <a:lnTo>
                    <a:pt x="165935" y="388790"/>
                  </a:lnTo>
                  <a:lnTo>
                    <a:pt x="165042" y="388790"/>
                  </a:lnTo>
                  <a:lnTo>
                    <a:pt x="136170" y="392362"/>
                  </a:lnTo>
                  <a:lnTo>
                    <a:pt x="134384" y="392362"/>
                  </a:lnTo>
                  <a:lnTo>
                    <a:pt x="132895" y="391469"/>
                  </a:lnTo>
                  <a:lnTo>
                    <a:pt x="113845" y="378670"/>
                  </a:lnTo>
                  <a:lnTo>
                    <a:pt x="83187" y="375098"/>
                  </a:lnTo>
                  <a:cubicBezTo>
                    <a:pt x="83546" y="378524"/>
                    <a:pt x="83836" y="381107"/>
                    <a:pt x="84080" y="384920"/>
                  </a:cubicBezTo>
                  <a:cubicBezTo>
                    <a:pt x="84316" y="388615"/>
                    <a:pt x="84547" y="392489"/>
                    <a:pt x="84080" y="395934"/>
                  </a:cubicBezTo>
                  <a:cubicBezTo>
                    <a:pt x="83613" y="399378"/>
                    <a:pt x="82594" y="402777"/>
                    <a:pt x="79913" y="405459"/>
                  </a:cubicBezTo>
                  <a:cubicBezTo>
                    <a:pt x="77511" y="407860"/>
                    <a:pt x="74322" y="409654"/>
                    <a:pt x="70388" y="411709"/>
                  </a:cubicBezTo>
                  <a:cubicBezTo>
                    <a:pt x="66453" y="413765"/>
                    <a:pt x="61933" y="415757"/>
                    <a:pt x="57588" y="417663"/>
                  </a:cubicBezTo>
                  <a:cubicBezTo>
                    <a:pt x="48899" y="421474"/>
                    <a:pt x="40920" y="424509"/>
                    <a:pt x="40920" y="424509"/>
                  </a:cubicBezTo>
                  <a:lnTo>
                    <a:pt x="40622" y="424509"/>
                  </a:lnTo>
                  <a:cubicBezTo>
                    <a:pt x="40622" y="424509"/>
                    <a:pt x="37541" y="425584"/>
                    <a:pt x="34669" y="426890"/>
                  </a:cubicBezTo>
                  <a:cubicBezTo>
                    <a:pt x="33233" y="427543"/>
                    <a:pt x="31802" y="428099"/>
                    <a:pt x="31097" y="428676"/>
                  </a:cubicBezTo>
                  <a:cubicBezTo>
                    <a:pt x="30745" y="428964"/>
                    <a:pt x="30785" y="428998"/>
                    <a:pt x="30799" y="428973"/>
                  </a:cubicBezTo>
                  <a:cubicBezTo>
                    <a:pt x="30725" y="431072"/>
                    <a:pt x="30271" y="432849"/>
                    <a:pt x="29609" y="434927"/>
                  </a:cubicBezTo>
                  <a:cubicBezTo>
                    <a:pt x="28881" y="437210"/>
                    <a:pt x="27827" y="439902"/>
                    <a:pt x="26930" y="442368"/>
                  </a:cubicBezTo>
                  <a:cubicBezTo>
                    <a:pt x="25136" y="447300"/>
                    <a:pt x="23656" y="452577"/>
                    <a:pt x="23656" y="453679"/>
                  </a:cubicBezTo>
                  <a:cubicBezTo>
                    <a:pt x="23656" y="457956"/>
                    <a:pt x="22260" y="465072"/>
                    <a:pt x="20381" y="472431"/>
                  </a:cubicBezTo>
                  <a:cubicBezTo>
                    <a:pt x="19442" y="476111"/>
                    <a:pt x="18383" y="479808"/>
                    <a:pt x="17107" y="482849"/>
                  </a:cubicBezTo>
                  <a:cubicBezTo>
                    <a:pt x="15831" y="485891"/>
                    <a:pt x="15210" y="488411"/>
                    <a:pt x="11452" y="490291"/>
                  </a:cubicBezTo>
                  <a:cubicBezTo>
                    <a:pt x="9823" y="491105"/>
                    <a:pt x="8376" y="491520"/>
                    <a:pt x="7582" y="491779"/>
                  </a:cubicBezTo>
                  <a:cubicBezTo>
                    <a:pt x="6789" y="492038"/>
                    <a:pt x="6878" y="492174"/>
                    <a:pt x="6987" y="492077"/>
                  </a:cubicBezTo>
                  <a:cubicBezTo>
                    <a:pt x="7205" y="491883"/>
                    <a:pt x="6065" y="492956"/>
                    <a:pt x="5499" y="498625"/>
                  </a:cubicBezTo>
                  <a:cubicBezTo>
                    <a:pt x="4274" y="510871"/>
                    <a:pt x="2018" y="526325"/>
                    <a:pt x="3117" y="537320"/>
                  </a:cubicBezTo>
                  <a:cubicBezTo>
                    <a:pt x="3836" y="544507"/>
                    <a:pt x="929" y="548560"/>
                    <a:pt x="438" y="549822"/>
                  </a:cubicBezTo>
                  <a:cubicBezTo>
                    <a:pt x="193" y="550453"/>
                    <a:pt x="-218" y="551058"/>
                    <a:pt x="141" y="553096"/>
                  </a:cubicBezTo>
                  <a:cubicBezTo>
                    <a:pt x="500" y="555135"/>
                    <a:pt x="1691" y="558296"/>
                    <a:pt x="4010" y="563514"/>
                  </a:cubicBezTo>
                  <a:cubicBezTo>
                    <a:pt x="13553" y="584983"/>
                    <a:pt x="18000" y="591791"/>
                    <a:pt x="18000" y="591791"/>
                  </a:cubicBezTo>
                  <a:lnTo>
                    <a:pt x="18298" y="592387"/>
                  </a:lnTo>
                  <a:lnTo>
                    <a:pt x="18595" y="593280"/>
                  </a:lnTo>
                  <a:lnTo>
                    <a:pt x="26632" y="622152"/>
                  </a:lnTo>
                  <a:cubicBezTo>
                    <a:pt x="26632" y="622152"/>
                    <a:pt x="29176" y="626070"/>
                    <a:pt x="32883" y="630189"/>
                  </a:cubicBezTo>
                  <a:cubicBezTo>
                    <a:pt x="36590" y="634308"/>
                    <a:pt x="41428" y="637630"/>
                    <a:pt x="44194" y="637630"/>
                  </a:cubicBezTo>
                  <a:cubicBezTo>
                    <a:pt x="48901" y="637630"/>
                    <a:pt x="53958" y="636641"/>
                    <a:pt x="58779" y="636142"/>
                  </a:cubicBezTo>
                  <a:cubicBezTo>
                    <a:pt x="61189" y="635893"/>
                    <a:pt x="63687" y="635783"/>
                    <a:pt x="66220" y="636440"/>
                  </a:cubicBezTo>
                  <a:cubicBezTo>
                    <a:pt x="68754" y="637097"/>
                    <a:pt x="71331" y="639245"/>
                    <a:pt x="72471" y="642095"/>
                  </a:cubicBezTo>
                  <a:cubicBezTo>
                    <a:pt x="75202" y="648922"/>
                    <a:pt x="75214" y="653620"/>
                    <a:pt x="78722" y="665313"/>
                  </a:cubicBezTo>
                  <a:cubicBezTo>
                    <a:pt x="80748" y="672065"/>
                    <a:pt x="80183" y="676707"/>
                    <a:pt x="79913" y="679005"/>
                  </a:cubicBezTo>
                  <a:cubicBezTo>
                    <a:pt x="79778" y="680153"/>
                    <a:pt x="79860" y="680316"/>
                    <a:pt x="79913" y="680493"/>
                  </a:cubicBezTo>
                  <a:cubicBezTo>
                    <a:pt x="79965" y="680670"/>
                    <a:pt x="79937" y="681410"/>
                    <a:pt x="81103" y="682577"/>
                  </a:cubicBezTo>
                  <a:cubicBezTo>
                    <a:pt x="83661" y="685134"/>
                    <a:pt x="86138" y="686316"/>
                    <a:pt x="88842" y="688827"/>
                  </a:cubicBezTo>
                  <a:cubicBezTo>
                    <a:pt x="91546" y="691338"/>
                    <a:pt x="93800" y="695147"/>
                    <a:pt x="94498" y="700734"/>
                  </a:cubicBezTo>
                  <a:cubicBezTo>
                    <a:pt x="95669" y="710100"/>
                    <a:pt x="96758" y="724353"/>
                    <a:pt x="96879" y="726034"/>
                  </a:cubicBezTo>
                  <a:lnTo>
                    <a:pt x="107892" y="740917"/>
                  </a:lnTo>
                  <a:lnTo>
                    <a:pt x="116524" y="731988"/>
                  </a:lnTo>
                  <a:lnTo>
                    <a:pt x="117120" y="731095"/>
                  </a:lnTo>
                  <a:lnTo>
                    <a:pt x="118310" y="730797"/>
                  </a:lnTo>
                  <a:lnTo>
                    <a:pt x="168912" y="712640"/>
                  </a:lnTo>
                  <a:lnTo>
                    <a:pt x="209691" y="698055"/>
                  </a:lnTo>
                  <a:lnTo>
                    <a:pt x="211179" y="697757"/>
                  </a:lnTo>
                  <a:lnTo>
                    <a:pt x="212370" y="698055"/>
                  </a:lnTo>
                  <a:lnTo>
                    <a:pt x="247791" y="706389"/>
                  </a:lnTo>
                  <a:lnTo>
                    <a:pt x="248386" y="706389"/>
                  </a:lnTo>
                  <a:lnTo>
                    <a:pt x="312680" y="711152"/>
                  </a:lnTo>
                  <a:lnTo>
                    <a:pt x="313573" y="711152"/>
                  </a:lnTo>
                  <a:lnTo>
                    <a:pt x="314168" y="711449"/>
                  </a:lnTo>
                  <a:lnTo>
                    <a:pt x="369532" y="734369"/>
                  </a:lnTo>
                  <a:lnTo>
                    <a:pt x="370425" y="734666"/>
                  </a:lnTo>
                  <a:lnTo>
                    <a:pt x="371021" y="735559"/>
                  </a:lnTo>
                  <a:lnTo>
                    <a:pt x="407930" y="774552"/>
                  </a:lnTo>
                  <a:lnTo>
                    <a:pt x="408525" y="775148"/>
                  </a:lnTo>
                  <a:lnTo>
                    <a:pt x="450792" y="806699"/>
                  </a:lnTo>
                  <a:lnTo>
                    <a:pt x="451090" y="806997"/>
                  </a:lnTo>
                  <a:lnTo>
                    <a:pt x="502882" y="827535"/>
                  </a:lnTo>
                  <a:lnTo>
                    <a:pt x="536517" y="823070"/>
                  </a:lnTo>
                  <a:lnTo>
                    <a:pt x="536815" y="823070"/>
                  </a:lnTo>
                  <a:lnTo>
                    <a:pt x="537113" y="823070"/>
                  </a:lnTo>
                  <a:lnTo>
                    <a:pt x="646650" y="821880"/>
                  </a:lnTo>
                  <a:lnTo>
                    <a:pt x="647246" y="821880"/>
                  </a:lnTo>
                  <a:lnTo>
                    <a:pt x="647841" y="821880"/>
                  </a:lnTo>
                  <a:lnTo>
                    <a:pt x="679988" y="830214"/>
                  </a:lnTo>
                  <a:lnTo>
                    <a:pt x="680285" y="830214"/>
                  </a:lnTo>
                  <a:lnTo>
                    <a:pt x="739519" y="842120"/>
                  </a:lnTo>
                  <a:lnTo>
                    <a:pt x="758569" y="830809"/>
                  </a:lnTo>
                  <a:lnTo>
                    <a:pt x="759462" y="830512"/>
                  </a:lnTo>
                  <a:lnTo>
                    <a:pt x="760355" y="830214"/>
                  </a:lnTo>
                  <a:lnTo>
                    <a:pt x="815421" y="823070"/>
                  </a:lnTo>
                  <a:lnTo>
                    <a:pt x="866321" y="814736"/>
                  </a:lnTo>
                  <a:lnTo>
                    <a:pt x="895193" y="804020"/>
                  </a:lnTo>
                  <a:lnTo>
                    <a:pt x="895491" y="804020"/>
                  </a:lnTo>
                  <a:lnTo>
                    <a:pt x="896086" y="803723"/>
                  </a:lnTo>
                  <a:lnTo>
                    <a:pt x="940139" y="796579"/>
                  </a:lnTo>
                  <a:lnTo>
                    <a:pt x="940735" y="796579"/>
                  </a:lnTo>
                  <a:lnTo>
                    <a:pt x="971691" y="780208"/>
                  </a:lnTo>
                  <a:lnTo>
                    <a:pt x="972584" y="779910"/>
                  </a:lnTo>
                  <a:lnTo>
                    <a:pt x="973477" y="779613"/>
                  </a:lnTo>
                  <a:lnTo>
                    <a:pt x="1022292" y="774850"/>
                  </a:lnTo>
                  <a:lnTo>
                    <a:pt x="1045510" y="757884"/>
                  </a:lnTo>
                  <a:lnTo>
                    <a:pt x="1046105" y="757288"/>
                  </a:lnTo>
                  <a:lnTo>
                    <a:pt x="1046998" y="756991"/>
                  </a:lnTo>
                  <a:cubicBezTo>
                    <a:pt x="1046998" y="756991"/>
                    <a:pt x="1057757" y="753455"/>
                    <a:pt x="1069322" y="749549"/>
                  </a:cubicBezTo>
                  <a:cubicBezTo>
                    <a:pt x="1080887" y="745644"/>
                    <a:pt x="1093417" y="741281"/>
                    <a:pt x="1095814" y="740322"/>
                  </a:cubicBezTo>
                  <a:cubicBezTo>
                    <a:pt x="1101478" y="738056"/>
                    <a:pt x="1126927" y="728174"/>
                    <a:pt x="1130044" y="726927"/>
                  </a:cubicBezTo>
                  <a:lnTo>
                    <a:pt x="1140462" y="706687"/>
                  </a:lnTo>
                  <a:lnTo>
                    <a:pt x="1141653" y="704305"/>
                  </a:lnTo>
                  <a:lnTo>
                    <a:pt x="1144034" y="704008"/>
                  </a:lnTo>
                  <a:lnTo>
                    <a:pt x="1164870" y="701924"/>
                  </a:lnTo>
                  <a:lnTo>
                    <a:pt x="1164572" y="700436"/>
                  </a:lnTo>
                  <a:lnTo>
                    <a:pt x="1196421" y="697162"/>
                  </a:lnTo>
                  <a:lnTo>
                    <a:pt x="1222317" y="675135"/>
                  </a:lnTo>
                  <a:lnTo>
                    <a:pt x="1169037" y="623938"/>
                  </a:lnTo>
                  <a:lnTo>
                    <a:pt x="1167549" y="622450"/>
                  </a:lnTo>
                  <a:lnTo>
                    <a:pt x="1167549" y="620664"/>
                  </a:lnTo>
                  <a:cubicBezTo>
                    <a:pt x="1167549" y="620664"/>
                    <a:pt x="1167549" y="595789"/>
                    <a:pt x="1167549" y="592387"/>
                  </a:cubicBezTo>
                  <a:cubicBezTo>
                    <a:pt x="1167549" y="589552"/>
                    <a:pt x="1168457" y="588453"/>
                    <a:pt x="1169335" y="586434"/>
                  </a:cubicBezTo>
                  <a:cubicBezTo>
                    <a:pt x="1170212" y="584415"/>
                    <a:pt x="1171216" y="582264"/>
                    <a:pt x="1172311" y="580183"/>
                  </a:cubicBezTo>
                  <a:cubicBezTo>
                    <a:pt x="1173867" y="577225"/>
                    <a:pt x="1174820" y="575853"/>
                    <a:pt x="1175585" y="574527"/>
                  </a:cubicBezTo>
                  <a:lnTo>
                    <a:pt x="1167251" y="556966"/>
                  </a:lnTo>
                  <a:lnTo>
                    <a:pt x="1166656" y="556370"/>
                  </a:lnTo>
                  <a:lnTo>
                    <a:pt x="1166656" y="555477"/>
                  </a:lnTo>
                  <a:lnTo>
                    <a:pt x="1164870" y="541488"/>
                  </a:lnTo>
                  <a:lnTo>
                    <a:pt x="1149094" y="521545"/>
                  </a:lnTo>
                  <a:lnTo>
                    <a:pt x="1148796" y="521247"/>
                  </a:lnTo>
                  <a:lnTo>
                    <a:pt x="1148499" y="520949"/>
                  </a:lnTo>
                  <a:lnTo>
                    <a:pt x="1121412" y="476003"/>
                  </a:lnTo>
                  <a:lnTo>
                    <a:pt x="1102660" y="446238"/>
                  </a:lnTo>
                  <a:lnTo>
                    <a:pt x="1102660" y="445940"/>
                  </a:lnTo>
                  <a:lnTo>
                    <a:pt x="1102362" y="445642"/>
                  </a:lnTo>
                  <a:lnTo>
                    <a:pt x="1086289" y="411709"/>
                  </a:lnTo>
                  <a:lnTo>
                    <a:pt x="1086289" y="411412"/>
                  </a:lnTo>
                  <a:lnTo>
                    <a:pt x="1085991" y="411114"/>
                  </a:lnTo>
                  <a:lnTo>
                    <a:pt x="1071108" y="363489"/>
                  </a:lnTo>
                  <a:cubicBezTo>
                    <a:pt x="1071108" y="363489"/>
                    <a:pt x="1070838" y="362643"/>
                    <a:pt x="1070810" y="362596"/>
                  </a:cubicBezTo>
                  <a:cubicBezTo>
                    <a:pt x="1070401" y="361896"/>
                    <a:pt x="1067261" y="356880"/>
                    <a:pt x="1063667" y="350690"/>
                  </a:cubicBezTo>
                  <a:cubicBezTo>
                    <a:pt x="1059833" y="344088"/>
                    <a:pt x="1056240" y="337623"/>
                    <a:pt x="1055035" y="335212"/>
                  </a:cubicBezTo>
                  <a:cubicBezTo>
                    <a:pt x="1054964" y="335071"/>
                    <a:pt x="1052952" y="331741"/>
                    <a:pt x="1050570" y="327770"/>
                  </a:cubicBezTo>
                  <a:cubicBezTo>
                    <a:pt x="1048187" y="323800"/>
                    <a:pt x="1045209" y="318666"/>
                    <a:pt x="1042235" y="313780"/>
                  </a:cubicBezTo>
                  <a:cubicBezTo>
                    <a:pt x="1036288" y="304010"/>
                    <a:pt x="1030329" y="294730"/>
                    <a:pt x="1030329" y="294730"/>
                  </a:cubicBezTo>
                  <a:lnTo>
                    <a:pt x="1028246" y="291456"/>
                  </a:lnTo>
                  <a:lnTo>
                    <a:pt x="1029138" y="290563"/>
                  </a:lnTo>
                  <a:lnTo>
                    <a:pt x="1007707" y="264667"/>
                  </a:lnTo>
                  <a:lnTo>
                    <a:pt x="1006814" y="263477"/>
                  </a:lnTo>
                  <a:lnTo>
                    <a:pt x="1006814" y="261691"/>
                  </a:lnTo>
                  <a:lnTo>
                    <a:pt x="1005028" y="217638"/>
                  </a:lnTo>
                  <a:lnTo>
                    <a:pt x="1005028" y="217340"/>
                  </a:lnTo>
                  <a:lnTo>
                    <a:pt x="1005028" y="217042"/>
                  </a:lnTo>
                  <a:lnTo>
                    <a:pt x="1006814" y="183109"/>
                  </a:lnTo>
                  <a:lnTo>
                    <a:pt x="1006814" y="182514"/>
                  </a:lnTo>
                  <a:lnTo>
                    <a:pt x="1007112" y="181919"/>
                  </a:lnTo>
                  <a:lnTo>
                    <a:pt x="1015149" y="156023"/>
                  </a:lnTo>
                  <a:lnTo>
                    <a:pt x="1008600" y="131913"/>
                  </a:lnTo>
                  <a:lnTo>
                    <a:pt x="1008600" y="131615"/>
                  </a:lnTo>
                  <a:lnTo>
                    <a:pt x="1003540" y="108100"/>
                  </a:lnTo>
                  <a:lnTo>
                    <a:pt x="1003540" y="107802"/>
                  </a:lnTo>
                  <a:lnTo>
                    <a:pt x="997587" y="86073"/>
                  </a:lnTo>
                  <a:lnTo>
                    <a:pt x="977049" y="86073"/>
                  </a:lnTo>
                  <a:lnTo>
                    <a:pt x="920196" y="117923"/>
                  </a:lnTo>
                  <a:lnTo>
                    <a:pt x="918708" y="118816"/>
                  </a:lnTo>
                  <a:lnTo>
                    <a:pt x="916922" y="118220"/>
                  </a:lnTo>
                  <a:lnTo>
                    <a:pt x="894896" y="113160"/>
                  </a:lnTo>
                  <a:lnTo>
                    <a:pt x="893407" y="112863"/>
                  </a:lnTo>
                  <a:lnTo>
                    <a:pt x="892514" y="111970"/>
                  </a:lnTo>
                  <a:lnTo>
                    <a:pt x="853521" y="74465"/>
                  </a:lnTo>
                  <a:lnTo>
                    <a:pt x="853224" y="74465"/>
                  </a:lnTo>
                  <a:lnTo>
                    <a:pt x="823458" y="42913"/>
                  </a:lnTo>
                  <a:lnTo>
                    <a:pt x="780596" y="26245"/>
                  </a:lnTo>
                  <a:cubicBezTo>
                    <a:pt x="780596" y="26245"/>
                    <a:pt x="780301" y="26245"/>
                    <a:pt x="780298" y="26245"/>
                  </a:cubicBezTo>
                  <a:cubicBezTo>
                    <a:pt x="780039" y="26164"/>
                    <a:pt x="768028" y="22499"/>
                    <a:pt x="754997" y="18505"/>
                  </a:cubicBezTo>
                  <a:cubicBezTo>
                    <a:pt x="743000" y="14829"/>
                    <a:pt x="731637" y="11664"/>
                    <a:pt x="727315" y="10469"/>
                  </a:cubicBezTo>
                  <a:lnTo>
                    <a:pt x="725827" y="14041"/>
                  </a:lnTo>
                  <a:lnTo>
                    <a:pt x="724041" y="18208"/>
                  </a:lnTo>
                  <a:lnTo>
                    <a:pt x="719874" y="16720"/>
                  </a:lnTo>
                  <a:lnTo>
                    <a:pt x="685643" y="6302"/>
                  </a:lnTo>
                  <a:cubicBezTo>
                    <a:pt x="685643" y="6302"/>
                    <a:pt x="677372" y="5119"/>
                    <a:pt x="668379" y="3920"/>
                  </a:cubicBezTo>
                  <a:cubicBezTo>
                    <a:pt x="663883" y="3321"/>
                    <a:pt x="659073" y="2580"/>
                    <a:pt x="655282" y="2134"/>
                  </a:cubicBezTo>
                  <a:cubicBezTo>
                    <a:pt x="651492" y="1688"/>
                    <a:pt x="648250" y="1539"/>
                    <a:pt x="647841" y="1539"/>
                  </a:cubicBezTo>
                  <a:cubicBezTo>
                    <a:pt x="644245" y="1539"/>
                    <a:pt x="642045" y="230"/>
                    <a:pt x="640697" y="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1" name="Serbest Form: Şekil 624">
              <a:extLst>
                <a:ext uri="{FF2B5EF4-FFF2-40B4-BE49-F238E27FC236}">
                  <a16:creationId xmlns:a16="http://schemas.microsoft.com/office/drawing/2014/main" id="{2C11A992-CD1C-02F2-C44F-962617D6D58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76754" y="4209317"/>
              <a:ext cx="954881" cy="457039"/>
            </a:xfrm>
            <a:custGeom>
              <a:avLst/>
              <a:gdLst>
                <a:gd name="connsiteX0" fmla="*/ 747713 w 954881"/>
                <a:gd name="connsiteY0" fmla="*/ 137 h 457039"/>
                <a:gd name="connsiteX1" fmla="*/ 735211 w 954881"/>
                <a:gd name="connsiteY1" fmla="*/ 4602 h 457039"/>
                <a:gd name="connsiteX2" fmla="*/ 728365 w 954881"/>
                <a:gd name="connsiteY2" fmla="*/ 8471 h 457039"/>
                <a:gd name="connsiteX3" fmla="*/ 725686 w 954881"/>
                <a:gd name="connsiteY3" fmla="*/ 10555 h 457039"/>
                <a:gd name="connsiteX4" fmla="*/ 719733 w 954881"/>
                <a:gd name="connsiteY4" fmla="*/ 13829 h 457039"/>
                <a:gd name="connsiteX5" fmla="*/ 713780 w 954881"/>
                <a:gd name="connsiteY5" fmla="*/ 14127 h 457039"/>
                <a:gd name="connsiteX6" fmla="*/ 698599 w 954881"/>
                <a:gd name="connsiteY6" fmla="*/ 12638 h 457039"/>
                <a:gd name="connsiteX7" fmla="*/ 688479 w 954881"/>
                <a:gd name="connsiteY7" fmla="*/ 11150 h 457039"/>
                <a:gd name="connsiteX8" fmla="*/ 689372 w 954881"/>
                <a:gd name="connsiteY8" fmla="*/ 11745 h 457039"/>
                <a:gd name="connsiteX9" fmla="*/ 675680 w 954881"/>
                <a:gd name="connsiteY9" fmla="*/ 40023 h 457039"/>
                <a:gd name="connsiteX10" fmla="*/ 675680 w 954881"/>
                <a:gd name="connsiteY10" fmla="*/ 40320 h 457039"/>
                <a:gd name="connsiteX11" fmla="*/ 675382 w 954881"/>
                <a:gd name="connsiteY11" fmla="*/ 40618 h 457039"/>
                <a:gd name="connsiteX12" fmla="*/ 664369 w 954881"/>
                <a:gd name="connsiteY12" fmla="*/ 55798 h 457039"/>
                <a:gd name="connsiteX13" fmla="*/ 654546 w 954881"/>
                <a:gd name="connsiteY13" fmla="*/ 79611 h 457039"/>
                <a:gd name="connsiteX14" fmla="*/ 654248 w 954881"/>
                <a:gd name="connsiteY14" fmla="*/ 80504 h 457039"/>
                <a:gd name="connsiteX15" fmla="*/ 653653 w 954881"/>
                <a:gd name="connsiteY15" fmla="*/ 81099 h 457039"/>
                <a:gd name="connsiteX16" fmla="*/ 640854 w 954881"/>
                <a:gd name="connsiteY16" fmla="*/ 93898 h 457039"/>
                <a:gd name="connsiteX17" fmla="*/ 638473 w 954881"/>
                <a:gd name="connsiteY17" fmla="*/ 95982 h 457039"/>
                <a:gd name="connsiteX18" fmla="*/ 635794 w 954881"/>
                <a:gd name="connsiteY18" fmla="*/ 95089 h 457039"/>
                <a:gd name="connsiteX19" fmla="*/ 616446 w 954881"/>
                <a:gd name="connsiteY19" fmla="*/ 87648 h 457039"/>
                <a:gd name="connsiteX20" fmla="*/ 615256 w 954881"/>
                <a:gd name="connsiteY20" fmla="*/ 87350 h 457039"/>
                <a:gd name="connsiteX21" fmla="*/ 585788 w 954881"/>
                <a:gd name="connsiteY21" fmla="*/ 83480 h 457039"/>
                <a:gd name="connsiteX22" fmla="*/ 584895 w 954881"/>
                <a:gd name="connsiteY22" fmla="*/ 83183 h 457039"/>
                <a:gd name="connsiteX23" fmla="*/ 584299 w 954881"/>
                <a:gd name="connsiteY23" fmla="*/ 82885 h 457039"/>
                <a:gd name="connsiteX24" fmla="*/ 575965 w 954881"/>
                <a:gd name="connsiteY24" fmla="*/ 79313 h 457039"/>
                <a:gd name="connsiteX25" fmla="*/ 569416 w 954881"/>
                <a:gd name="connsiteY25" fmla="*/ 76634 h 457039"/>
                <a:gd name="connsiteX26" fmla="*/ 565845 w 954881"/>
                <a:gd name="connsiteY26" fmla="*/ 75741 h 457039"/>
                <a:gd name="connsiteX27" fmla="*/ 560784 w 954881"/>
                <a:gd name="connsiteY27" fmla="*/ 74253 h 457039"/>
                <a:gd name="connsiteX28" fmla="*/ 558106 w 954881"/>
                <a:gd name="connsiteY28" fmla="*/ 72170 h 457039"/>
                <a:gd name="connsiteX29" fmla="*/ 551855 w 954881"/>
                <a:gd name="connsiteY29" fmla="*/ 68598 h 457039"/>
                <a:gd name="connsiteX30" fmla="*/ 541734 w 954881"/>
                <a:gd name="connsiteY30" fmla="*/ 63537 h 457039"/>
                <a:gd name="connsiteX31" fmla="*/ 530126 w 954881"/>
                <a:gd name="connsiteY31" fmla="*/ 55501 h 457039"/>
                <a:gd name="connsiteX32" fmla="*/ 517029 w 954881"/>
                <a:gd name="connsiteY32" fmla="*/ 45380 h 457039"/>
                <a:gd name="connsiteX33" fmla="*/ 496788 w 954881"/>
                <a:gd name="connsiteY33" fmla="*/ 39130 h 457039"/>
                <a:gd name="connsiteX34" fmla="*/ 452140 w 954881"/>
                <a:gd name="connsiteY34" fmla="*/ 44785 h 457039"/>
                <a:gd name="connsiteX35" fmla="*/ 450949 w 954881"/>
                <a:gd name="connsiteY35" fmla="*/ 45083 h 457039"/>
                <a:gd name="connsiteX36" fmla="*/ 430113 w 954881"/>
                <a:gd name="connsiteY36" fmla="*/ 53715 h 457039"/>
                <a:gd name="connsiteX37" fmla="*/ 419695 w 954881"/>
                <a:gd name="connsiteY37" fmla="*/ 61454 h 457039"/>
                <a:gd name="connsiteX38" fmla="*/ 412254 w 954881"/>
                <a:gd name="connsiteY38" fmla="*/ 68002 h 457039"/>
                <a:gd name="connsiteX39" fmla="*/ 408682 w 954881"/>
                <a:gd name="connsiteY39" fmla="*/ 71872 h 457039"/>
                <a:gd name="connsiteX40" fmla="*/ 401538 w 954881"/>
                <a:gd name="connsiteY40" fmla="*/ 86457 h 457039"/>
                <a:gd name="connsiteX41" fmla="*/ 390525 w 954881"/>
                <a:gd name="connsiteY41" fmla="*/ 101637 h 457039"/>
                <a:gd name="connsiteX42" fmla="*/ 379214 w 954881"/>
                <a:gd name="connsiteY42" fmla="*/ 116223 h 457039"/>
                <a:gd name="connsiteX43" fmla="*/ 368498 w 954881"/>
                <a:gd name="connsiteY43" fmla="*/ 131403 h 457039"/>
                <a:gd name="connsiteX44" fmla="*/ 356592 w 954881"/>
                <a:gd name="connsiteY44" fmla="*/ 141821 h 457039"/>
                <a:gd name="connsiteX45" fmla="*/ 347663 w 954881"/>
                <a:gd name="connsiteY45" fmla="*/ 148667 h 457039"/>
                <a:gd name="connsiteX46" fmla="*/ 346472 w 954881"/>
                <a:gd name="connsiteY46" fmla="*/ 149858 h 457039"/>
                <a:gd name="connsiteX47" fmla="*/ 344984 w 954881"/>
                <a:gd name="connsiteY47" fmla="*/ 149858 h 457039"/>
                <a:gd name="connsiteX48" fmla="*/ 312539 w 954881"/>
                <a:gd name="connsiteY48" fmla="*/ 149858 h 457039"/>
                <a:gd name="connsiteX49" fmla="*/ 286048 w 954881"/>
                <a:gd name="connsiteY49" fmla="*/ 148965 h 457039"/>
                <a:gd name="connsiteX50" fmla="*/ 285452 w 954881"/>
                <a:gd name="connsiteY50" fmla="*/ 148965 h 457039"/>
                <a:gd name="connsiteX51" fmla="*/ 284857 w 954881"/>
                <a:gd name="connsiteY51" fmla="*/ 148667 h 457039"/>
                <a:gd name="connsiteX52" fmla="*/ 267593 w 954881"/>
                <a:gd name="connsiteY52" fmla="*/ 143607 h 457039"/>
                <a:gd name="connsiteX53" fmla="*/ 254794 w 954881"/>
                <a:gd name="connsiteY53" fmla="*/ 140035 h 457039"/>
                <a:gd name="connsiteX54" fmla="*/ 247948 w 954881"/>
                <a:gd name="connsiteY54" fmla="*/ 138547 h 457039"/>
                <a:gd name="connsiteX55" fmla="*/ 239316 w 954881"/>
                <a:gd name="connsiteY55" fmla="*/ 139738 h 457039"/>
                <a:gd name="connsiteX56" fmla="*/ 223838 w 954881"/>
                <a:gd name="connsiteY56" fmla="*/ 142119 h 457039"/>
                <a:gd name="connsiteX57" fmla="*/ 203597 w 954881"/>
                <a:gd name="connsiteY57" fmla="*/ 145095 h 457039"/>
                <a:gd name="connsiteX58" fmla="*/ 202704 w 954881"/>
                <a:gd name="connsiteY58" fmla="*/ 145393 h 457039"/>
                <a:gd name="connsiteX59" fmla="*/ 187523 w 954881"/>
                <a:gd name="connsiteY59" fmla="*/ 151048 h 457039"/>
                <a:gd name="connsiteX60" fmla="*/ 186630 w 954881"/>
                <a:gd name="connsiteY60" fmla="*/ 151346 h 457039"/>
                <a:gd name="connsiteX61" fmla="*/ 185738 w 954881"/>
                <a:gd name="connsiteY61" fmla="*/ 151346 h 457039"/>
                <a:gd name="connsiteX62" fmla="*/ 171450 w 954881"/>
                <a:gd name="connsiteY62" fmla="*/ 151346 h 457039"/>
                <a:gd name="connsiteX63" fmla="*/ 164009 w 954881"/>
                <a:gd name="connsiteY63" fmla="*/ 149560 h 457039"/>
                <a:gd name="connsiteX64" fmla="*/ 155972 w 954881"/>
                <a:gd name="connsiteY64" fmla="*/ 145988 h 457039"/>
                <a:gd name="connsiteX65" fmla="*/ 145256 w 954881"/>
                <a:gd name="connsiteY65" fmla="*/ 140630 h 457039"/>
                <a:gd name="connsiteX66" fmla="*/ 144959 w 954881"/>
                <a:gd name="connsiteY66" fmla="*/ 140630 h 457039"/>
                <a:gd name="connsiteX67" fmla="*/ 144661 w 954881"/>
                <a:gd name="connsiteY67" fmla="*/ 140333 h 457039"/>
                <a:gd name="connsiteX68" fmla="*/ 136922 w 954881"/>
                <a:gd name="connsiteY68" fmla="*/ 134677 h 457039"/>
                <a:gd name="connsiteX69" fmla="*/ 136922 w 954881"/>
                <a:gd name="connsiteY69" fmla="*/ 141226 h 457039"/>
                <a:gd name="connsiteX70" fmla="*/ 136922 w 954881"/>
                <a:gd name="connsiteY70" fmla="*/ 141523 h 457039"/>
                <a:gd name="connsiteX71" fmla="*/ 139601 w 954881"/>
                <a:gd name="connsiteY71" fmla="*/ 169205 h 457039"/>
                <a:gd name="connsiteX72" fmla="*/ 139601 w 954881"/>
                <a:gd name="connsiteY72" fmla="*/ 170991 h 457039"/>
                <a:gd name="connsiteX73" fmla="*/ 138708 w 954881"/>
                <a:gd name="connsiteY73" fmla="*/ 172182 h 457039"/>
                <a:gd name="connsiteX74" fmla="*/ 131862 w 954881"/>
                <a:gd name="connsiteY74" fmla="*/ 182600 h 457039"/>
                <a:gd name="connsiteX75" fmla="*/ 131862 w 954881"/>
                <a:gd name="connsiteY75" fmla="*/ 182898 h 457039"/>
                <a:gd name="connsiteX76" fmla="*/ 126802 w 954881"/>
                <a:gd name="connsiteY76" fmla="*/ 189148 h 457039"/>
                <a:gd name="connsiteX77" fmla="*/ 126802 w 954881"/>
                <a:gd name="connsiteY77" fmla="*/ 241834 h 457039"/>
                <a:gd name="connsiteX78" fmla="*/ 126802 w 954881"/>
                <a:gd name="connsiteY78" fmla="*/ 245703 h 457039"/>
                <a:gd name="connsiteX79" fmla="*/ 123230 w 954881"/>
                <a:gd name="connsiteY79" fmla="*/ 246596 h 457039"/>
                <a:gd name="connsiteX80" fmla="*/ 101501 w 954881"/>
                <a:gd name="connsiteY80" fmla="*/ 251954 h 457039"/>
                <a:gd name="connsiteX81" fmla="*/ 99120 w 954881"/>
                <a:gd name="connsiteY81" fmla="*/ 257014 h 457039"/>
                <a:gd name="connsiteX82" fmla="*/ 86320 w 954881"/>
                <a:gd name="connsiteY82" fmla="*/ 267134 h 457039"/>
                <a:gd name="connsiteX83" fmla="*/ 43458 w 954881"/>
                <a:gd name="connsiteY83" fmla="*/ 273088 h 457039"/>
                <a:gd name="connsiteX84" fmla="*/ 13097 w 954881"/>
                <a:gd name="connsiteY84" fmla="*/ 276957 h 457039"/>
                <a:gd name="connsiteX85" fmla="*/ 7739 w 954881"/>
                <a:gd name="connsiteY85" fmla="*/ 303151 h 457039"/>
                <a:gd name="connsiteX86" fmla="*/ 0 w 954881"/>
                <a:gd name="connsiteY86" fmla="*/ 344823 h 457039"/>
                <a:gd name="connsiteX87" fmla="*/ 0 w 954881"/>
                <a:gd name="connsiteY87" fmla="*/ 345716 h 457039"/>
                <a:gd name="connsiteX88" fmla="*/ 893 w 954881"/>
                <a:gd name="connsiteY88" fmla="*/ 402866 h 457039"/>
                <a:gd name="connsiteX89" fmla="*/ 1488 w 954881"/>
                <a:gd name="connsiteY89" fmla="*/ 403461 h 457039"/>
                <a:gd name="connsiteX90" fmla="*/ 7144 w 954881"/>
                <a:gd name="connsiteY90" fmla="*/ 401973 h 457039"/>
                <a:gd name="connsiteX91" fmla="*/ 15776 w 954881"/>
                <a:gd name="connsiteY91" fmla="*/ 395424 h 457039"/>
                <a:gd name="connsiteX92" fmla="*/ 28575 w 954881"/>
                <a:gd name="connsiteY92" fmla="*/ 391852 h 457039"/>
                <a:gd name="connsiteX93" fmla="*/ 41672 w 954881"/>
                <a:gd name="connsiteY93" fmla="*/ 390662 h 457039"/>
                <a:gd name="connsiteX94" fmla="*/ 47327 w 954881"/>
                <a:gd name="connsiteY94" fmla="*/ 390662 h 457039"/>
                <a:gd name="connsiteX95" fmla="*/ 53280 w 954881"/>
                <a:gd name="connsiteY95" fmla="*/ 394531 h 457039"/>
                <a:gd name="connsiteX96" fmla="*/ 54769 w 954881"/>
                <a:gd name="connsiteY96" fmla="*/ 399889 h 457039"/>
                <a:gd name="connsiteX97" fmla="*/ 56257 w 954881"/>
                <a:gd name="connsiteY97" fmla="*/ 407033 h 457039"/>
                <a:gd name="connsiteX98" fmla="*/ 57150 w 954881"/>
                <a:gd name="connsiteY98" fmla="*/ 414177 h 457039"/>
                <a:gd name="connsiteX99" fmla="*/ 56852 w 954881"/>
                <a:gd name="connsiteY99" fmla="*/ 419832 h 457039"/>
                <a:gd name="connsiteX100" fmla="*/ 54769 w 954881"/>
                <a:gd name="connsiteY100" fmla="*/ 429655 h 457039"/>
                <a:gd name="connsiteX101" fmla="*/ 49709 w 954881"/>
                <a:gd name="connsiteY101" fmla="*/ 441859 h 457039"/>
                <a:gd name="connsiteX102" fmla="*/ 49113 w 954881"/>
                <a:gd name="connsiteY102" fmla="*/ 443942 h 457039"/>
                <a:gd name="connsiteX103" fmla="*/ 48220 w 954881"/>
                <a:gd name="connsiteY103" fmla="*/ 449895 h 457039"/>
                <a:gd name="connsiteX104" fmla="*/ 47625 w 954881"/>
                <a:gd name="connsiteY104" fmla="*/ 457039 h 457039"/>
                <a:gd name="connsiteX105" fmla="*/ 56257 w 954881"/>
                <a:gd name="connsiteY105" fmla="*/ 456146 h 457039"/>
                <a:gd name="connsiteX106" fmla="*/ 56555 w 954881"/>
                <a:gd name="connsiteY106" fmla="*/ 456146 h 457039"/>
                <a:gd name="connsiteX107" fmla="*/ 105370 w 954881"/>
                <a:gd name="connsiteY107" fmla="*/ 445430 h 457039"/>
                <a:gd name="connsiteX108" fmla="*/ 105370 w 954881"/>
                <a:gd name="connsiteY108" fmla="*/ 445133 h 457039"/>
                <a:gd name="connsiteX109" fmla="*/ 162520 w 954881"/>
                <a:gd name="connsiteY109" fmla="*/ 433524 h 457039"/>
                <a:gd name="connsiteX110" fmla="*/ 163116 w 954881"/>
                <a:gd name="connsiteY110" fmla="*/ 433227 h 457039"/>
                <a:gd name="connsiteX111" fmla="*/ 208955 w 954881"/>
                <a:gd name="connsiteY111" fmla="*/ 415367 h 457039"/>
                <a:gd name="connsiteX112" fmla="*/ 209252 w 954881"/>
                <a:gd name="connsiteY112" fmla="*/ 415367 h 457039"/>
                <a:gd name="connsiteX113" fmla="*/ 241995 w 954881"/>
                <a:gd name="connsiteY113" fmla="*/ 390662 h 457039"/>
                <a:gd name="connsiteX114" fmla="*/ 275332 w 954881"/>
                <a:gd name="connsiteY114" fmla="*/ 366849 h 457039"/>
                <a:gd name="connsiteX115" fmla="*/ 275630 w 954881"/>
                <a:gd name="connsiteY115" fmla="*/ 366552 h 457039"/>
                <a:gd name="connsiteX116" fmla="*/ 296168 w 954881"/>
                <a:gd name="connsiteY116" fmla="*/ 334405 h 457039"/>
                <a:gd name="connsiteX117" fmla="*/ 297954 w 954881"/>
                <a:gd name="connsiteY117" fmla="*/ 331428 h 457039"/>
                <a:gd name="connsiteX118" fmla="*/ 301526 w 954881"/>
                <a:gd name="connsiteY118" fmla="*/ 332321 h 457039"/>
                <a:gd name="connsiteX119" fmla="*/ 326529 w 954881"/>
                <a:gd name="connsiteY119" fmla="*/ 339465 h 457039"/>
                <a:gd name="connsiteX120" fmla="*/ 366713 w 954881"/>
                <a:gd name="connsiteY120" fmla="*/ 343037 h 457039"/>
                <a:gd name="connsiteX121" fmla="*/ 367903 w 954881"/>
                <a:gd name="connsiteY121" fmla="*/ 343037 h 457039"/>
                <a:gd name="connsiteX122" fmla="*/ 369094 w 954881"/>
                <a:gd name="connsiteY122" fmla="*/ 343930 h 457039"/>
                <a:gd name="connsiteX123" fmla="*/ 389334 w 954881"/>
                <a:gd name="connsiteY123" fmla="*/ 358217 h 457039"/>
                <a:gd name="connsiteX124" fmla="*/ 391120 w 954881"/>
                <a:gd name="connsiteY124" fmla="*/ 359408 h 457039"/>
                <a:gd name="connsiteX125" fmla="*/ 391418 w 954881"/>
                <a:gd name="connsiteY125" fmla="*/ 361491 h 457039"/>
                <a:gd name="connsiteX126" fmla="*/ 394395 w 954881"/>
                <a:gd name="connsiteY126" fmla="*/ 383220 h 457039"/>
                <a:gd name="connsiteX127" fmla="*/ 396478 w 954881"/>
                <a:gd name="connsiteY127" fmla="*/ 398996 h 457039"/>
                <a:gd name="connsiteX128" fmla="*/ 397371 w 954881"/>
                <a:gd name="connsiteY128" fmla="*/ 409116 h 457039"/>
                <a:gd name="connsiteX129" fmla="*/ 398562 w 954881"/>
                <a:gd name="connsiteY129" fmla="*/ 413581 h 457039"/>
                <a:gd name="connsiteX130" fmla="*/ 401836 w 954881"/>
                <a:gd name="connsiteY130" fmla="*/ 421618 h 457039"/>
                <a:gd name="connsiteX131" fmla="*/ 405408 w 954881"/>
                <a:gd name="connsiteY131" fmla="*/ 429655 h 457039"/>
                <a:gd name="connsiteX132" fmla="*/ 427434 w 954881"/>
                <a:gd name="connsiteY132" fmla="*/ 430845 h 457039"/>
                <a:gd name="connsiteX133" fmla="*/ 455414 w 954881"/>
                <a:gd name="connsiteY133" fmla="*/ 416855 h 457039"/>
                <a:gd name="connsiteX134" fmla="*/ 456009 w 954881"/>
                <a:gd name="connsiteY134" fmla="*/ 416558 h 457039"/>
                <a:gd name="connsiteX135" fmla="*/ 456902 w 954881"/>
                <a:gd name="connsiteY135" fmla="*/ 416260 h 457039"/>
                <a:gd name="connsiteX136" fmla="*/ 510183 w 954881"/>
                <a:gd name="connsiteY136" fmla="*/ 407330 h 457039"/>
                <a:gd name="connsiteX137" fmla="*/ 515541 w 954881"/>
                <a:gd name="connsiteY137" fmla="*/ 375779 h 457039"/>
                <a:gd name="connsiteX138" fmla="*/ 515541 w 954881"/>
                <a:gd name="connsiteY138" fmla="*/ 374886 h 457039"/>
                <a:gd name="connsiteX139" fmla="*/ 516136 w 954881"/>
                <a:gd name="connsiteY139" fmla="*/ 373993 h 457039"/>
                <a:gd name="connsiteX140" fmla="*/ 540246 w 954881"/>
                <a:gd name="connsiteY140" fmla="*/ 334405 h 457039"/>
                <a:gd name="connsiteX141" fmla="*/ 540246 w 954881"/>
                <a:gd name="connsiteY141" fmla="*/ 334107 h 457039"/>
                <a:gd name="connsiteX142" fmla="*/ 540544 w 954881"/>
                <a:gd name="connsiteY142" fmla="*/ 334107 h 457039"/>
                <a:gd name="connsiteX143" fmla="*/ 570607 w 954881"/>
                <a:gd name="connsiteY143" fmla="*/ 293030 h 457039"/>
                <a:gd name="connsiteX144" fmla="*/ 570607 w 954881"/>
                <a:gd name="connsiteY144" fmla="*/ 292733 h 457039"/>
                <a:gd name="connsiteX145" fmla="*/ 570905 w 954881"/>
                <a:gd name="connsiteY145" fmla="*/ 292435 h 457039"/>
                <a:gd name="connsiteX146" fmla="*/ 607219 w 954881"/>
                <a:gd name="connsiteY146" fmla="*/ 257609 h 457039"/>
                <a:gd name="connsiteX147" fmla="*/ 609005 w 954881"/>
                <a:gd name="connsiteY147" fmla="*/ 255823 h 457039"/>
                <a:gd name="connsiteX148" fmla="*/ 611684 w 954881"/>
                <a:gd name="connsiteY148" fmla="*/ 256419 h 457039"/>
                <a:gd name="connsiteX149" fmla="*/ 636984 w 954881"/>
                <a:gd name="connsiteY149" fmla="*/ 263860 h 457039"/>
                <a:gd name="connsiteX150" fmla="*/ 637282 w 954881"/>
                <a:gd name="connsiteY150" fmla="*/ 263860 h 457039"/>
                <a:gd name="connsiteX151" fmla="*/ 637877 w 954881"/>
                <a:gd name="connsiteY151" fmla="*/ 264158 h 457039"/>
                <a:gd name="connsiteX152" fmla="*/ 656034 w 954881"/>
                <a:gd name="connsiteY152" fmla="*/ 273385 h 457039"/>
                <a:gd name="connsiteX153" fmla="*/ 656927 w 954881"/>
                <a:gd name="connsiteY153" fmla="*/ 273683 h 457039"/>
                <a:gd name="connsiteX154" fmla="*/ 693539 w 954881"/>
                <a:gd name="connsiteY154" fmla="*/ 282315 h 457039"/>
                <a:gd name="connsiteX155" fmla="*/ 715863 w 954881"/>
                <a:gd name="connsiteY155" fmla="*/ 265646 h 457039"/>
                <a:gd name="connsiteX156" fmla="*/ 716161 w 954881"/>
                <a:gd name="connsiteY156" fmla="*/ 265348 h 457039"/>
                <a:gd name="connsiteX157" fmla="*/ 716459 w 954881"/>
                <a:gd name="connsiteY157" fmla="*/ 265348 h 457039"/>
                <a:gd name="connsiteX158" fmla="*/ 751582 w 954881"/>
                <a:gd name="connsiteY158" fmla="*/ 248382 h 457039"/>
                <a:gd name="connsiteX159" fmla="*/ 752475 w 954881"/>
                <a:gd name="connsiteY159" fmla="*/ 247787 h 457039"/>
                <a:gd name="connsiteX160" fmla="*/ 753666 w 954881"/>
                <a:gd name="connsiteY160" fmla="*/ 247787 h 457039"/>
                <a:gd name="connsiteX161" fmla="*/ 808732 w 954881"/>
                <a:gd name="connsiteY161" fmla="*/ 247787 h 457039"/>
                <a:gd name="connsiteX162" fmla="*/ 809327 w 954881"/>
                <a:gd name="connsiteY162" fmla="*/ 247787 h 457039"/>
                <a:gd name="connsiteX163" fmla="*/ 809625 w 954881"/>
                <a:gd name="connsiteY163" fmla="*/ 248084 h 457039"/>
                <a:gd name="connsiteX164" fmla="*/ 834926 w 954881"/>
                <a:gd name="connsiteY164" fmla="*/ 252847 h 457039"/>
                <a:gd name="connsiteX165" fmla="*/ 835223 w 954881"/>
                <a:gd name="connsiteY165" fmla="*/ 252847 h 457039"/>
                <a:gd name="connsiteX166" fmla="*/ 835819 w 954881"/>
                <a:gd name="connsiteY166" fmla="*/ 253145 h 457039"/>
                <a:gd name="connsiteX167" fmla="*/ 884039 w 954881"/>
                <a:gd name="connsiteY167" fmla="*/ 270111 h 457039"/>
                <a:gd name="connsiteX168" fmla="*/ 897434 w 954881"/>
                <a:gd name="connsiteY168" fmla="*/ 261479 h 457039"/>
                <a:gd name="connsiteX169" fmla="*/ 886123 w 954881"/>
                <a:gd name="connsiteY169" fmla="*/ 243620 h 457039"/>
                <a:gd name="connsiteX170" fmla="*/ 885825 w 954881"/>
                <a:gd name="connsiteY170" fmla="*/ 243322 h 457039"/>
                <a:gd name="connsiteX171" fmla="*/ 878086 w 954881"/>
                <a:gd name="connsiteY171" fmla="*/ 227844 h 457039"/>
                <a:gd name="connsiteX172" fmla="*/ 878086 w 954881"/>
                <a:gd name="connsiteY172" fmla="*/ 227546 h 457039"/>
                <a:gd name="connsiteX173" fmla="*/ 877788 w 954881"/>
                <a:gd name="connsiteY173" fmla="*/ 227248 h 457039"/>
                <a:gd name="connsiteX174" fmla="*/ 870347 w 954881"/>
                <a:gd name="connsiteY174" fmla="*/ 206115 h 457039"/>
                <a:gd name="connsiteX175" fmla="*/ 869454 w 954881"/>
                <a:gd name="connsiteY175" fmla="*/ 203734 h 457039"/>
                <a:gd name="connsiteX176" fmla="*/ 870942 w 954881"/>
                <a:gd name="connsiteY176" fmla="*/ 201650 h 457039"/>
                <a:gd name="connsiteX177" fmla="*/ 881956 w 954881"/>
                <a:gd name="connsiteY177" fmla="*/ 187363 h 457039"/>
                <a:gd name="connsiteX178" fmla="*/ 896243 w 954881"/>
                <a:gd name="connsiteY178" fmla="*/ 167420 h 457039"/>
                <a:gd name="connsiteX179" fmla="*/ 888206 w 954881"/>
                <a:gd name="connsiteY179" fmla="*/ 152239 h 457039"/>
                <a:gd name="connsiteX180" fmla="*/ 887909 w 954881"/>
                <a:gd name="connsiteY180" fmla="*/ 151346 h 457039"/>
                <a:gd name="connsiteX181" fmla="*/ 887909 w 954881"/>
                <a:gd name="connsiteY181" fmla="*/ 150155 h 457039"/>
                <a:gd name="connsiteX182" fmla="*/ 887016 w 954881"/>
                <a:gd name="connsiteY182" fmla="*/ 129915 h 457039"/>
                <a:gd name="connsiteX183" fmla="*/ 887016 w 954881"/>
                <a:gd name="connsiteY183" fmla="*/ 128724 h 457039"/>
                <a:gd name="connsiteX184" fmla="*/ 887313 w 954881"/>
                <a:gd name="connsiteY184" fmla="*/ 127534 h 457039"/>
                <a:gd name="connsiteX185" fmla="*/ 894159 w 954881"/>
                <a:gd name="connsiteY185" fmla="*/ 113841 h 457039"/>
                <a:gd name="connsiteX186" fmla="*/ 894755 w 954881"/>
                <a:gd name="connsiteY186" fmla="*/ 112948 h 457039"/>
                <a:gd name="connsiteX187" fmla="*/ 895945 w 954881"/>
                <a:gd name="connsiteY187" fmla="*/ 112055 h 457039"/>
                <a:gd name="connsiteX188" fmla="*/ 914400 w 954881"/>
                <a:gd name="connsiteY188" fmla="*/ 99256 h 457039"/>
                <a:gd name="connsiteX189" fmla="*/ 914400 w 954881"/>
                <a:gd name="connsiteY189" fmla="*/ 99554 h 457039"/>
                <a:gd name="connsiteX190" fmla="*/ 934045 w 954881"/>
                <a:gd name="connsiteY190" fmla="*/ 81397 h 457039"/>
                <a:gd name="connsiteX191" fmla="*/ 934343 w 954881"/>
                <a:gd name="connsiteY191" fmla="*/ 81099 h 457039"/>
                <a:gd name="connsiteX192" fmla="*/ 951012 w 954881"/>
                <a:gd name="connsiteY192" fmla="*/ 63537 h 457039"/>
                <a:gd name="connsiteX193" fmla="*/ 954881 w 954881"/>
                <a:gd name="connsiteY193" fmla="*/ 45380 h 457039"/>
                <a:gd name="connsiteX194" fmla="*/ 951309 w 954881"/>
                <a:gd name="connsiteY194" fmla="*/ 24842 h 457039"/>
                <a:gd name="connsiteX195" fmla="*/ 931366 w 954881"/>
                <a:gd name="connsiteY195" fmla="*/ 29009 h 457039"/>
                <a:gd name="connsiteX196" fmla="*/ 909042 w 954881"/>
                <a:gd name="connsiteY196" fmla="*/ 37046 h 457039"/>
                <a:gd name="connsiteX197" fmla="*/ 876300 w 954881"/>
                <a:gd name="connsiteY197" fmla="*/ 38237 h 457039"/>
                <a:gd name="connsiteX198" fmla="*/ 843558 w 954881"/>
                <a:gd name="connsiteY198" fmla="*/ 35855 h 457039"/>
                <a:gd name="connsiteX199" fmla="*/ 841772 w 954881"/>
                <a:gd name="connsiteY199" fmla="*/ 35558 h 457039"/>
                <a:gd name="connsiteX200" fmla="*/ 840581 w 954881"/>
                <a:gd name="connsiteY200" fmla="*/ 34367 h 457039"/>
                <a:gd name="connsiteX201" fmla="*/ 830759 w 954881"/>
                <a:gd name="connsiteY201" fmla="*/ 25140 h 457039"/>
                <a:gd name="connsiteX202" fmla="*/ 822424 w 954881"/>
                <a:gd name="connsiteY202" fmla="*/ 18889 h 457039"/>
                <a:gd name="connsiteX203" fmla="*/ 817066 w 954881"/>
                <a:gd name="connsiteY203" fmla="*/ 16210 h 457039"/>
                <a:gd name="connsiteX204" fmla="*/ 801291 w 954881"/>
                <a:gd name="connsiteY204" fmla="*/ 8769 h 457039"/>
                <a:gd name="connsiteX205" fmla="*/ 787896 w 954881"/>
                <a:gd name="connsiteY205" fmla="*/ 3411 h 457039"/>
                <a:gd name="connsiteX206" fmla="*/ 765274 w 954881"/>
                <a:gd name="connsiteY206" fmla="*/ 1327 h 457039"/>
                <a:gd name="connsiteX207" fmla="*/ 754261 w 954881"/>
                <a:gd name="connsiteY207" fmla="*/ 137 h 457039"/>
                <a:gd name="connsiteX208" fmla="*/ 747713 w 954881"/>
                <a:gd name="connsiteY208" fmla="*/ 137 h 45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954881" h="457039">
                  <a:moveTo>
                    <a:pt x="747713" y="137"/>
                  </a:moveTo>
                  <a:cubicBezTo>
                    <a:pt x="746088" y="369"/>
                    <a:pt x="740251" y="2183"/>
                    <a:pt x="735211" y="4602"/>
                  </a:cubicBezTo>
                  <a:cubicBezTo>
                    <a:pt x="732691" y="5811"/>
                    <a:pt x="730160" y="7305"/>
                    <a:pt x="728365" y="8471"/>
                  </a:cubicBezTo>
                  <a:cubicBezTo>
                    <a:pt x="726570" y="9637"/>
                    <a:pt x="725447" y="10953"/>
                    <a:pt x="725686" y="10555"/>
                  </a:cubicBezTo>
                  <a:cubicBezTo>
                    <a:pt x="723824" y="13659"/>
                    <a:pt x="721551" y="13558"/>
                    <a:pt x="719733" y="13829"/>
                  </a:cubicBezTo>
                  <a:cubicBezTo>
                    <a:pt x="717914" y="14100"/>
                    <a:pt x="715995" y="14191"/>
                    <a:pt x="713780" y="14127"/>
                  </a:cubicBezTo>
                  <a:cubicBezTo>
                    <a:pt x="709350" y="13998"/>
                    <a:pt x="704089" y="13338"/>
                    <a:pt x="698599" y="12638"/>
                  </a:cubicBezTo>
                  <a:cubicBezTo>
                    <a:pt x="695070" y="12189"/>
                    <a:pt x="691770" y="11624"/>
                    <a:pt x="688479" y="11150"/>
                  </a:cubicBezTo>
                  <a:lnTo>
                    <a:pt x="689372" y="11745"/>
                  </a:lnTo>
                  <a:lnTo>
                    <a:pt x="675680" y="40023"/>
                  </a:lnTo>
                  <a:lnTo>
                    <a:pt x="675680" y="40320"/>
                  </a:lnTo>
                  <a:lnTo>
                    <a:pt x="675382" y="40618"/>
                  </a:lnTo>
                  <a:lnTo>
                    <a:pt x="664369" y="55798"/>
                  </a:lnTo>
                  <a:lnTo>
                    <a:pt x="654546" y="79611"/>
                  </a:lnTo>
                  <a:lnTo>
                    <a:pt x="654248" y="80504"/>
                  </a:lnTo>
                  <a:lnTo>
                    <a:pt x="653653" y="81099"/>
                  </a:lnTo>
                  <a:lnTo>
                    <a:pt x="640854" y="93898"/>
                  </a:lnTo>
                  <a:lnTo>
                    <a:pt x="638473" y="95982"/>
                  </a:lnTo>
                  <a:lnTo>
                    <a:pt x="635794" y="95089"/>
                  </a:lnTo>
                  <a:lnTo>
                    <a:pt x="616446" y="87648"/>
                  </a:lnTo>
                  <a:lnTo>
                    <a:pt x="615256" y="87350"/>
                  </a:lnTo>
                  <a:lnTo>
                    <a:pt x="585788" y="83480"/>
                  </a:lnTo>
                  <a:lnTo>
                    <a:pt x="584895" y="83183"/>
                  </a:lnTo>
                  <a:lnTo>
                    <a:pt x="584299" y="82885"/>
                  </a:lnTo>
                  <a:cubicBezTo>
                    <a:pt x="584299" y="82885"/>
                    <a:pt x="580415" y="81176"/>
                    <a:pt x="575965" y="79313"/>
                  </a:cubicBezTo>
                  <a:cubicBezTo>
                    <a:pt x="573740" y="78382"/>
                    <a:pt x="571356" y="77293"/>
                    <a:pt x="569416" y="76634"/>
                  </a:cubicBezTo>
                  <a:cubicBezTo>
                    <a:pt x="567476" y="75975"/>
                    <a:pt x="565479" y="75741"/>
                    <a:pt x="565845" y="75741"/>
                  </a:cubicBezTo>
                  <a:cubicBezTo>
                    <a:pt x="563988" y="75741"/>
                    <a:pt x="562098" y="75041"/>
                    <a:pt x="560784" y="74253"/>
                  </a:cubicBezTo>
                  <a:cubicBezTo>
                    <a:pt x="559471" y="73465"/>
                    <a:pt x="558842" y="72808"/>
                    <a:pt x="558106" y="72170"/>
                  </a:cubicBezTo>
                  <a:cubicBezTo>
                    <a:pt x="556633" y="70893"/>
                    <a:pt x="555410" y="69664"/>
                    <a:pt x="551855" y="68598"/>
                  </a:cubicBezTo>
                  <a:cubicBezTo>
                    <a:pt x="548682" y="67646"/>
                    <a:pt x="545464" y="65900"/>
                    <a:pt x="541734" y="63537"/>
                  </a:cubicBezTo>
                  <a:cubicBezTo>
                    <a:pt x="538005" y="61175"/>
                    <a:pt x="533898" y="58249"/>
                    <a:pt x="530126" y="55501"/>
                  </a:cubicBezTo>
                  <a:cubicBezTo>
                    <a:pt x="523040" y="50338"/>
                    <a:pt x="517746" y="45953"/>
                    <a:pt x="517029" y="45380"/>
                  </a:cubicBezTo>
                  <a:lnTo>
                    <a:pt x="496788" y="39130"/>
                  </a:lnTo>
                  <a:lnTo>
                    <a:pt x="452140" y="44785"/>
                  </a:lnTo>
                  <a:lnTo>
                    <a:pt x="450949" y="45083"/>
                  </a:lnTo>
                  <a:lnTo>
                    <a:pt x="430113" y="53715"/>
                  </a:lnTo>
                  <a:cubicBezTo>
                    <a:pt x="430113" y="53715"/>
                    <a:pt x="424982" y="57204"/>
                    <a:pt x="419695" y="61454"/>
                  </a:cubicBezTo>
                  <a:cubicBezTo>
                    <a:pt x="417052" y="63579"/>
                    <a:pt x="414356" y="65974"/>
                    <a:pt x="412254" y="68002"/>
                  </a:cubicBezTo>
                  <a:cubicBezTo>
                    <a:pt x="410152" y="70030"/>
                    <a:pt x="408689" y="71855"/>
                    <a:pt x="408682" y="71872"/>
                  </a:cubicBezTo>
                  <a:cubicBezTo>
                    <a:pt x="407341" y="74999"/>
                    <a:pt x="404735" y="80726"/>
                    <a:pt x="401538" y="86457"/>
                  </a:cubicBezTo>
                  <a:cubicBezTo>
                    <a:pt x="398342" y="92188"/>
                    <a:pt x="394868" y="97838"/>
                    <a:pt x="390525" y="101637"/>
                  </a:cubicBezTo>
                  <a:cubicBezTo>
                    <a:pt x="388107" y="103754"/>
                    <a:pt x="383325" y="110109"/>
                    <a:pt x="379214" y="116223"/>
                  </a:cubicBezTo>
                  <a:cubicBezTo>
                    <a:pt x="375103" y="122337"/>
                    <a:pt x="371747" y="128154"/>
                    <a:pt x="368498" y="131403"/>
                  </a:cubicBezTo>
                  <a:cubicBezTo>
                    <a:pt x="365924" y="133978"/>
                    <a:pt x="361195" y="138074"/>
                    <a:pt x="356592" y="141821"/>
                  </a:cubicBezTo>
                  <a:cubicBezTo>
                    <a:pt x="351989" y="145568"/>
                    <a:pt x="347663" y="148667"/>
                    <a:pt x="347663" y="148667"/>
                  </a:cubicBezTo>
                  <a:lnTo>
                    <a:pt x="346472" y="149858"/>
                  </a:lnTo>
                  <a:lnTo>
                    <a:pt x="344984" y="149858"/>
                  </a:lnTo>
                  <a:cubicBezTo>
                    <a:pt x="344984" y="149858"/>
                    <a:pt x="318492" y="149858"/>
                    <a:pt x="312539" y="149858"/>
                  </a:cubicBezTo>
                  <a:cubicBezTo>
                    <a:pt x="306132" y="149858"/>
                    <a:pt x="286048" y="148965"/>
                    <a:pt x="286048" y="148965"/>
                  </a:cubicBezTo>
                  <a:lnTo>
                    <a:pt x="285452" y="148965"/>
                  </a:lnTo>
                  <a:lnTo>
                    <a:pt x="284857" y="148667"/>
                  </a:lnTo>
                  <a:cubicBezTo>
                    <a:pt x="284857" y="148667"/>
                    <a:pt x="276465" y="146142"/>
                    <a:pt x="267593" y="143607"/>
                  </a:cubicBezTo>
                  <a:cubicBezTo>
                    <a:pt x="263157" y="142340"/>
                    <a:pt x="258530" y="140969"/>
                    <a:pt x="254794" y="140035"/>
                  </a:cubicBezTo>
                  <a:cubicBezTo>
                    <a:pt x="251057" y="139101"/>
                    <a:pt x="247636" y="138547"/>
                    <a:pt x="247948" y="138547"/>
                  </a:cubicBezTo>
                  <a:cubicBezTo>
                    <a:pt x="247730" y="138547"/>
                    <a:pt x="243815" y="139106"/>
                    <a:pt x="239316" y="139738"/>
                  </a:cubicBezTo>
                  <a:cubicBezTo>
                    <a:pt x="234816" y="140369"/>
                    <a:pt x="229245" y="141271"/>
                    <a:pt x="223838" y="142119"/>
                  </a:cubicBezTo>
                  <a:cubicBezTo>
                    <a:pt x="213492" y="143742"/>
                    <a:pt x="204425" y="144958"/>
                    <a:pt x="203597" y="145095"/>
                  </a:cubicBezTo>
                  <a:lnTo>
                    <a:pt x="202704" y="145393"/>
                  </a:lnTo>
                  <a:lnTo>
                    <a:pt x="187523" y="151048"/>
                  </a:lnTo>
                  <a:lnTo>
                    <a:pt x="186630" y="151346"/>
                  </a:lnTo>
                  <a:lnTo>
                    <a:pt x="185738" y="151346"/>
                  </a:lnTo>
                  <a:cubicBezTo>
                    <a:pt x="185738" y="151346"/>
                    <a:pt x="175702" y="151346"/>
                    <a:pt x="171450" y="151346"/>
                  </a:cubicBezTo>
                  <a:cubicBezTo>
                    <a:pt x="168482" y="151346"/>
                    <a:pt x="166606" y="150582"/>
                    <a:pt x="164009" y="149560"/>
                  </a:cubicBezTo>
                  <a:cubicBezTo>
                    <a:pt x="161412" y="148538"/>
                    <a:pt x="158737" y="147289"/>
                    <a:pt x="155972" y="145988"/>
                  </a:cubicBezTo>
                  <a:cubicBezTo>
                    <a:pt x="150442" y="143386"/>
                    <a:pt x="145256" y="140630"/>
                    <a:pt x="145256" y="140630"/>
                  </a:cubicBezTo>
                  <a:lnTo>
                    <a:pt x="144959" y="140630"/>
                  </a:lnTo>
                  <a:lnTo>
                    <a:pt x="144661" y="140333"/>
                  </a:lnTo>
                  <a:lnTo>
                    <a:pt x="136922" y="134677"/>
                  </a:lnTo>
                  <a:lnTo>
                    <a:pt x="136922" y="141226"/>
                  </a:lnTo>
                  <a:lnTo>
                    <a:pt x="136922" y="141523"/>
                  </a:lnTo>
                  <a:lnTo>
                    <a:pt x="139601" y="169205"/>
                  </a:lnTo>
                  <a:lnTo>
                    <a:pt x="139601" y="170991"/>
                  </a:lnTo>
                  <a:lnTo>
                    <a:pt x="138708" y="172182"/>
                  </a:lnTo>
                  <a:lnTo>
                    <a:pt x="131862" y="182600"/>
                  </a:lnTo>
                  <a:lnTo>
                    <a:pt x="131862" y="182898"/>
                  </a:lnTo>
                  <a:lnTo>
                    <a:pt x="126802" y="189148"/>
                  </a:lnTo>
                  <a:lnTo>
                    <a:pt x="126802" y="241834"/>
                  </a:lnTo>
                  <a:lnTo>
                    <a:pt x="126802" y="245703"/>
                  </a:lnTo>
                  <a:lnTo>
                    <a:pt x="123230" y="246596"/>
                  </a:lnTo>
                  <a:lnTo>
                    <a:pt x="101501" y="251954"/>
                  </a:lnTo>
                  <a:cubicBezTo>
                    <a:pt x="100951" y="253348"/>
                    <a:pt x="100732" y="254435"/>
                    <a:pt x="99120" y="257014"/>
                  </a:cubicBezTo>
                  <a:cubicBezTo>
                    <a:pt x="96663" y="260945"/>
                    <a:pt x="92668" y="265865"/>
                    <a:pt x="86320" y="267134"/>
                  </a:cubicBezTo>
                  <a:cubicBezTo>
                    <a:pt x="76918" y="269015"/>
                    <a:pt x="43458" y="273088"/>
                    <a:pt x="43458" y="273088"/>
                  </a:cubicBezTo>
                  <a:lnTo>
                    <a:pt x="13097" y="276957"/>
                  </a:lnTo>
                  <a:lnTo>
                    <a:pt x="7739" y="303151"/>
                  </a:lnTo>
                  <a:lnTo>
                    <a:pt x="0" y="344823"/>
                  </a:lnTo>
                  <a:lnTo>
                    <a:pt x="0" y="345716"/>
                  </a:lnTo>
                  <a:lnTo>
                    <a:pt x="893" y="402866"/>
                  </a:lnTo>
                  <a:cubicBezTo>
                    <a:pt x="1062" y="403026"/>
                    <a:pt x="1008" y="403255"/>
                    <a:pt x="1488" y="403461"/>
                  </a:cubicBezTo>
                  <a:cubicBezTo>
                    <a:pt x="2345" y="403828"/>
                    <a:pt x="3435" y="404333"/>
                    <a:pt x="7144" y="401973"/>
                  </a:cubicBezTo>
                  <a:cubicBezTo>
                    <a:pt x="11364" y="399287"/>
                    <a:pt x="12959" y="397537"/>
                    <a:pt x="15776" y="395424"/>
                  </a:cubicBezTo>
                  <a:cubicBezTo>
                    <a:pt x="18593" y="393312"/>
                    <a:pt x="22559" y="391852"/>
                    <a:pt x="28575" y="391852"/>
                  </a:cubicBezTo>
                  <a:cubicBezTo>
                    <a:pt x="33614" y="391852"/>
                    <a:pt x="37913" y="391118"/>
                    <a:pt x="41672" y="390662"/>
                  </a:cubicBezTo>
                  <a:cubicBezTo>
                    <a:pt x="43551" y="390434"/>
                    <a:pt x="45345" y="390382"/>
                    <a:pt x="47327" y="390662"/>
                  </a:cubicBezTo>
                  <a:cubicBezTo>
                    <a:pt x="49310" y="390942"/>
                    <a:pt x="52074" y="392119"/>
                    <a:pt x="53280" y="394531"/>
                  </a:cubicBezTo>
                  <a:cubicBezTo>
                    <a:pt x="54132" y="396234"/>
                    <a:pt x="54268" y="397772"/>
                    <a:pt x="54769" y="399889"/>
                  </a:cubicBezTo>
                  <a:cubicBezTo>
                    <a:pt x="55269" y="402006"/>
                    <a:pt x="55869" y="404590"/>
                    <a:pt x="56257" y="407033"/>
                  </a:cubicBezTo>
                  <a:cubicBezTo>
                    <a:pt x="56645" y="409476"/>
                    <a:pt x="56990" y="412020"/>
                    <a:pt x="57150" y="414177"/>
                  </a:cubicBezTo>
                  <a:cubicBezTo>
                    <a:pt x="57310" y="416333"/>
                    <a:pt x="57405" y="417623"/>
                    <a:pt x="56852" y="419832"/>
                  </a:cubicBezTo>
                  <a:cubicBezTo>
                    <a:pt x="56586" y="420899"/>
                    <a:pt x="55780" y="425384"/>
                    <a:pt x="54769" y="429655"/>
                  </a:cubicBezTo>
                  <a:cubicBezTo>
                    <a:pt x="53757" y="433925"/>
                    <a:pt x="53234" y="438334"/>
                    <a:pt x="49709" y="441859"/>
                  </a:cubicBezTo>
                  <a:cubicBezTo>
                    <a:pt x="50191" y="441376"/>
                    <a:pt x="49506" y="442304"/>
                    <a:pt x="49113" y="443942"/>
                  </a:cubicBezTo>
                  <a:cubicBezTo>
                    <a:pt x="48720" y="445580"/>
                    <a:pt x="48420" y="447798"/>
                    <a:pt x="48220" y="449895"/>
                  </a:cubicBezTo>
                  <a:cubicBezTo>
                    <a:pt x="47865" y="453627"/>
                    <a:pt x="47630" y="456319"/>
                    <a:pt x="47625" y="457039"/>
                  </a:cubicBezTo>
                  <a:lnTo>
                    <a:pt x="56257" y="456146"/>
                  </a:lnTo>
                  <a:lnTo>
                    <a:pt x="56555" y="456146"/>
                  </a:lnTo>
                  <a:lnTo>
                    <a:pt x="105370" y="445430"/>
                  </a:lnTo>
                  <a:lnTo>
                    <a:pt x="105370" y="445133"/>
                  </a:lnTo>
                  <a:lnTo>
                    <a:pt x="162520" y="433524"/>
                  </a:lnTo>
                  <a:lnTo>
                    <a:pt x="163116" y="433227"/>
                  </a:lnTo>
                  <a:lnTo>
                    <a:pt x="208955" y="415367"/>
                  </a:lnTo>
                  <a:lnTo>
                    <a:pt x="209252" y="415367"/>
                  </a:lnTo>
                  <a:lnTo>
                    <a:pt x="241995" y="390662"/>
                  </a:lnTo>
                  <a:lnTo>
                    <a:pt x="275332" y="366849"/>
                  </a:lnTo>
                  <a:lnTo>
                    <a:pt x="275630" y="366552"/>
                  </a:lnTo>
                  <a:lnTo>
                    <a:pt x="296168" y="334405"/>
                  </a:lnTo>
                  <a:lnTo>
                    <a:pt x="297954" y="331428"/>
                  </a:lnTo>
                  <a:lnTo>
                    <a:pt x="301526" y="332321"/>
                  </a:lnTo>
                  <a:lnTo>
                    <a:pt x="326529" y="339465"/>
                  </a:lnTo>
                  <a:lnTo>
                    <a:pt x="366713" y="343037"/>
                  </a:lnTo>
                  <a:lnTo>
                    <a:pt x="367903" y="343037"/>
                  </a:lnTo>
                  <a:lnTo>
                    <a:pt x="369094" y="343930"/>
                  </a:lnTo>
                  <a:lnTo>
                    <a:pt x="389334" y="358217"/>
                  </a:lnTo>
                  <a:lnTo>
                    <a:pt x="391120" y="359408"/>
                  </a:lnTo>
                  <a:lnTo>
                    <a:pt x="391418" y="361491"/>
                  </a:lnTo>
                  <a:cubicBezTo>
                    <a:pt x="391418" y="361491"/>
                    <a:pt x="392888" y="372073"/>
                    <a:pt x="394395" y="383220"/>
                  </a:cubicBezTo>
                  <a:cubicBezTo>
                    <a:pt x="395148" y="388794"/>
                    <a:pt x="395910" y="394336"/>
                    <a:pt x="396478" y="398996"/>
                  </a:cubicBezTo>
                  <a:cubicBezTo>
                    <a:pt x="397046" y="403656"/>
                    <a:pt x="397371" y="406921"/>
                    <a:pt x="397371" y="409116"/>
                  </a:cubicBezTo>
                  <a:cubicBezTo>
                    <a:pt x="397371" y="408732"/>
                    <a:pt x="397716" y="411150"/>
                    <a:pt x="398562" y="413581"/>
                  </a:cubicBezTo>
                  <a:cubicBezTo>
                    <a:pt x="399408" y="416013"/>
                    <a:pt x="400656" y="418817"/>
                    <a:pt x="401836" y="421618"/>
                  </a:cubicBezTo>
                  <a:cubicBezTo>
                    <a:pt x="403605" y="425820"/>
                    <a:pt x="404630" y="427974"/>
                    <a:pt x="405408" y="429655"/>
                  </a:cubicBezTo>
                  <a:lnTo>
                    <a:pt x="427434" y="430845"/>
                  </a:lnTo>
                  <a:lnTo>
                    <a:pt x="455414" y="416855"/>
                  </a:lnTo>
                  <a:lnTo>
                    <a:pt x="456009" y="416558"/>
                  </a:lnTo>
                  <a:lnTo>
                    <a:pt x="456902" y="416260"/>
                  </a:lnTo>
                  <a:lnTo>
                    <a:pt x="510183" y="407330"/>
                  </a:lnTo>
                  <a:lnTo>
                    <a:pt x="515541" y="375779"/>
                  </a:lnTo>
                  <a:lnTo>
                    <a:pt x="515541" y="374886"/>
                  </a:lnTo>
                  <a:lnTo>
                    <a:pt x="516136" y="373993"/>
                  </a:lnTo>
                  <a:lnTo>
                    <a:pt x="540246" y="334405"/>
                  </a:lnTo>
                  <a:lnTo>
                    <a:pt x="540246" y="334107"/>
                  </a:lnTo>
                  <a:lnTo>
                    <a:pt x="540544" y="334107"/>
                  </a:lnTo>
                  <a:lnTo>
                    <a:pt x="570607" y="293030"/>
                  </a:lnTo>
                  <a:lnTo>
                    <a:pt x="570607" y="292733"/>
                  </a:lnTo>
                  <a:lnTo>
                    <a:pt x="570905" y="292435"/>
                  </a:lnTo>
                  <a:lnTo>
                    <a:pt x="607219" y="257609"/>
                  </a:lnTo>
                  <a:lnTo>
                    <a:pt x="609005" y="255823"/>
                  </a:lnTo>
                  <a:lnTo>
                    <a:pt x="611684" y="256419"/>
                  </a:lnTo>
                  <a:lnTo>
                    <a:pt x="636984" y="263860"/>
                  </a:lnTo>
                  <a:lnTo>
                    <a:pt x="637282" y="263860"/>
                  </a:lnTo>
                  <a:lnTo>
                    <a:pt x="637877" y="264158"/>
                  </a:lnTo>
                  <a:lnTo>
                    <a:pt x="656034" y="273385"/>
                  </a:lnTo>
                  <a:lnTo>
                    <a:pt x="656927" y="273683"/>
                  </a:lnTo>
                  <a:lnTo>
                    <a:pt x="693539" y="282315"/>
                  </a:lnTo>
                  <a:lnTo>
                    <a:pt x="715863" y="265646"/>
                  </a:lnTo>
                  <a:lnTo>
                    <a:pt x="716161" y="265348"/>
                  </a:lnTo>
                  <a:lnTo>
                    <a:pt x="716459" y="265348"/>
                  </a:lnTo>
                  <a:lnTo>
                    <a:pt x="751582" y="248382"/>
                  </a:lnTo>
                  <a:lnTo>
                    <a:pt x="752475" y="247787"/>
                  </a:lnTo>
                  <a:lnTo>
                    <a:pt x="753666" y="247787"/>
                  </a:lnTo>
                  <a:lnTo>
                    <a:pt x="808732" y="247787"/>
                  </a:lnTo>
                  <a:lnTo>
                    <a:pt x="809327" y="247787"/>
                  </a:lnTo>
                  <a:lnTo>
                    <a:pt x="809625" y="248084"/>
                  </a:lnTo>
                  <a:lnTo>
                    <a:pt x="834926" y="252847"/>
                  </a:lnTo>
                  <a:lnTo>
                    <a:pt x="835223" y="252847"/>
                  </a:lnTo>
                  <a:lnTo>
                    <a:pt x="835819" y="253145"/>
                  </a:lnTo>
                  <a:lnTo>
                    <a:pt x="884039" y="270111"/>
                  </a:lnTo>
                  <a:lnTo>
                    <a:pt x="897434" y="261479"/>
                  </a:lnTo>
                  <a:lnTo>
                    <a:pt x="886123" y="243620"/>
                  </a:lnTo>
                  <a:lnTo>
                    <a:pt x="885825" y="243322"/>
                  </a:lnTo>
                  <a:lnTo>
                    <a:pt x="878086" y="227844"/>
                  </a:lnTo>
                  <a:lnTo>
                    <a:pt x="878086" y="227546"/>
                  </a:lnTo>
                  <a:lnTo>
                    <a:pt x="877788" y="227248"/>
                  </a:lnTo>
                  <a:lnTo>
                    <a:pt x="870347" y="206115"/>
                  </a:lnTo>
                  <a:lnTo>
                    <a:pt x="869454" y="203734"/>
                  </a:lnTo>
                  <a:lnTo>
                    <a:pt x="870942" y="201650"/>
                  </a:lnTo>
                  <a:lnTo>
                    <a:pt x="881956" y="187363"/>
                  </a:lnTo>
                  <a:lnTo>
                    <a:pt x="896243" y="167420"/>
                  </a:lnTo>
                  <a:lnTo>
                    <a:pt x="888206" y="152239"/>
                  </a:lnTo>
                  <a:lnTo>
                    <a:pt x="887909" y="151346"/>
                  </a:lnTo>
                  <a:lnTo>
                    <a:pt x="887909" y="150155"/>
                  </a:lnTo>
                  <a:lnTo>
                    <a:pt x="887016" y="129915"/>
                  </a:lnTo>
                  <a:lnTo>
                    <a:pt x="887016" y="128724"/>
                  </a:lnTo>
                  <a:lnTo>
                    <a:pt x="887313" y="127534"/>
                  </a:lnTo>
                  <a:lnTo>
                    <a:pt x="894159" y="113841"/>
                  </a:lnTo>
                  <a:lnTo>
                    <a:pt x="894755" y="112948"/>
                  </a:lnTo>
                  <a:lnTo>
                    <a:pt x="895945" y="112055"/>
                  </a:lnTo>
                  <a:lnTo>
                    <a:pt x="914400" y="99256"/>
                  </a:lnTo>
                  <a:lnTo>
                    <a:pt x="914400" y="99554"/>
                  </a:lnTo>
                  <a:lnTo>
                    <a:pt x="934045" y="81397"/>
                  </a:lnTo>
                  <a:lnTo>
                    <a:pt x="934343" y="81099"/>
                  </a:lnTo>
                  <a:lnTo>
                    <a:pt x="951012" y="63537"/>
                  </a:lnTo>
                  <a:lnTo>
                    <a:pt x="954881" y="45380"/>
                  </a:lnTo>
                  <a:lnTo>
                    <a:pt x="951309" y="24842"/>
                  </a:lnTo>
                  <a:cubicBezTo>
                    <a:pt x="943122" y="26544"/>
                    <a:pt x="934455" y="28568"/>
                    <a:pt x="931366" y="29009"/>
                  </a:cubicBezTo>
                  <a:cubicBezTo>
                    <a:pt x="926859" y="29653"/>
                    <a:pt x="916607" y="33684"/>
                    <a:pt x="909042" y="37046"/>
                  </a:cubicBezTo>
                  <a:cubicBezTo>
                    <a:pt x="899025" y="41498"/>
                    <a:pt x="887526" y="38237"/>
                    <a:pt x="876300" y="38237"/>
                  </a:cubicBezTo>
                  <a:cubicBezTo>
                    <a:pt x="863714" y="38237"/>
                    <a:pt x="843558" y="35855"/>
                    <a:pt x="843558" y="35855"/>
                  </a:cubicBezTo>
                  <a:lnTo>
                    <a:pt x="841772" y="35558"/>
                  </a:lnTo>
                  <a:lnTo>
                    <a:pt x="840581" y="34367"/>
                  </a:lnTo>
                  <a:cubicBezTo>
                    <a:pt x="840581" y="34367"/>
                    <a:pt x="836216" y="29774"/>
                    <a:pt x="830759" y="25140"/>
                  </a:cubicBezTo>
                  <a:cubicBezTo>
                    <a:pt x="828030" y="22823"/>
                    <a:pt x="824997" y="20592"/>
                    <a:pt x="822424" y="18889"/>
                  </a:cubicBezTo>
                  <a:cubicBezTo>
                    <a:pt x="819851" y="17186"/>
                    <a:pt x="817287" y="16235"/>
                    <a:pt x="817066" y="16210"/>
                  </a:cubicBezTo>
                  <a:cubicBezTo>
                    <a:pt x="811084" y="15545"/>
                    <a:pt x="806385" y="11784"/>
                    <a:pt x="801291" y="8769"/>
                  </a:cubicBezTo>
                  <a:cubicBezTo>
                    <a:pt x="796196" y="5754"/>
                    <a:pt x="791147" y="3411"/>
                    <a:pt x="787896" y="3411"/>
                  </a:cubicBezTo>
                  <a:cubicBezTo>
                    <a:pt x="782132" y="3411"/>
                    <a:pt x="773443" y="2282"/>
                    <a:pt x="765274" y="1327"/>
                  </a:cubicBezTo>
                  <a:cubicBezTo>
                    <a:pt x="761190" y="850"/>
                    <a:pt x="757458" y="406"/>
                    <a:pt x="754261" y="137"/>
                  </a:cubicBezTo>
                  <a:cubicBezTo>
                    <a:pt x="751064" y="-133"/>
                    <a:pt x="748195" y="68"/>
                    <a:pt x="747713" y="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2" name="Serbest Form: Şekil 625">
              <a:extLst>
                <a:ext uri="{FF2B5EF4-FFF2-40B4-BE49-F238E27FC236}">
                  <a16:creationId xmlns:a16="http://schemas.microsoft.com/office/drawing/2014/main" id="{8868721B-269E-9DDD-F371-AB50E770F5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4719" y="4219575"/>
              <a:ext cx="795635" cy="580450"/>
            </a:xfrm>
            <a:custGeom>
              <a:avLst/>
              <a:gdLst>
                <a:gd name="connsiteX0" fmla="*/ 532209 w 795635"/>
                <a:gd name="connsiteY0" fmla="*/ 0 h 580450"/>
                <a:gd name="connsiteX1" fmla="*/ 511076 w 795635"/>
                <a:gd name="connsiteY1" fmla="*/ 12204 h 580450"/>
                <a:gd name="connsiteX2" fmla="*/ 510480 w 795635"/>
                <a:gd name="connsiteY2" fmla="*/ 12502 h 580450"/>
                <a:gd name="connsiteX3" fmla="*/ 509885 w 795635"/>
                <a:gd name="connsiteY3" fmla="*/ 12799 h 580450"/>
                <a:gd name="connsiteX4" fmla="*/ 477143 w 795635"/>
                <a:gd name="connsiteY4" fmla="*/ 19348 h 580450"/>
                <a:gd name="connsiteX5" fmla="*/ 447377 w 795635"/>
                <a:gd name="connsiteY5" fmla="*/ 29468 h 580450"/>
                <a:gd name="connsiteX6" fmla="*/ 446484 w 795635"/>
                <a:gd name="connsiteY6" fmla="*/ 29766 h 580450"/>
                <a:gd name="connsiteX7" fmla="*/ 445294 w 795635"/>
                <a:gd name="connsiteY7" fmla="*/ 29766 h 580450"/>
                <a:gd name="connsiteX8" fmla="*/ 397966 w 795635"/>
                <a:gd name="connsiteY8" fmla="*/ 25598 h 580450"/>
                <a:gd name="connsiteX9" fmla="*/ 367903 w 795635"/>
                <a:gd name="connsiteY9" fmla="*/ 40481 h 580450"/>
                <a:gd name="connsiteX10" fmla="*/ 366117 w 795635"/>
                <a:gd name="connsiteY10" fmla="*/ 41374 h 580450"/>
                <a:gd name="connsiteX11" fmla="*/ 364034 w 795635"/>
                <a:gd name="connsiteY11" fmla="*/ 40481 h 580450"/>
                <a:gd name="connsiteX12" fmla="*/ 331589 w 795635"/>
                <a:gd name="connsiteY12" fmla="*/ 26491 h 580450"/>
                <a:gd name="connsiteX13" fmla="*/ 291405 w 795635"/>
                <a:gd name="connsiteY13" fmla="*/ 37207 h 580450"/>
                <a:gd name="connsiteX14" fmla="*/ 291108 w 795635"/>
                <a:gd name="connsiteY14" fmla="*/ 37505 h 580450"/>
                <a:gd name="connsiteX15" fmla="*/ 290513 w 795635"/>
                <a:gd name="connsiteY15" fmla="*/ 37505 h 580450"/>
                <a:gd name="connsiteX16" fmla="*/ 278309 w 795635"/>
                <a:gd name="connsiteY16" fmla="*/ 38398 h 580450"/>
                <a:gd name="connsiteX17" fmla="*/ 250924 w 795635"/>
                <a:gd name="connsiteY17" fmla="*/ 54769 h 580450"/>
                <a:gd name="connsiteX18" fmla="*/ 250627 w 795635"/>
                <a:gd name="connsiteY18" fmla="*/ 54769 h 580450"/>
                <a:gd name="connsiteX19" fmla="*/ 204788 w 795635"/>
                <a:gd name="connsiteY19" fmla="*/ 78581 h 580450"/>
                <a:gd name="connsiteX20" fmla="*/ 169962 w 795635"/>
                <a:gd name="connsiteY20" fmla="*/ 95548 h 580450"/>
                <a:gd name="connsiteX21" fmla="*/ 169664 w 795635"/>
                <a:gd name="connsiteY21" fmla="*/ 95845 h 580450"/>
                <a:gd name="connsiteX22" fmla="*/ 169366 w 795635"/>
                <a:gd name="connsiteY22" fmla="*/ 95845 h 580450"/>
                <a:gd name="connsiteX23" fmla="*/ 143768 w 795635"/>
                <a:gd name="connsiteY23" fmla="*/ 104477 h 580450"/>
                <a:gd name="connsiteX24" fmla="*/ 143470 w 795635"/>
                <a:gd name="connsiteY24" fmla="*/ 104477 h 580450"/>
                <a:gd name="connsiteX25" fmla="*/ 142875 w 795635"/>
                <a:gd name="connsiteY25" fmla="*/ 104477 h 580450"/>
                <a:gd name="connsiteX26" fmla="*/ 104775 w 795635"/>
                <a:gd name="connsiteY26" fmla="*/ 109835 h 580450"/>
                <a:gd name="connsiteX27" fmla="*/ 108645 w 795635"/>
                <a:gd name="connsiteY27" fmla="*/ 147042 h 580450"/>
                <a:gd name="connsiteX28" fmla="*/ 108645 w 795635"/>
                <a:gd name="connsiteY28" fmla="*/ 147340 h 580450"/>
                <a:gd name="connsiteX29" fmla="*/ 108645 w 795635"/>
                <a:gd name="connsiteY29" fmla="*/ 147638 h 580450"/>
                <a:gd name="connsiteX30" fmla="*/ 107156 w 795635"/>
                <a:gd name="connsiteY30" fmla="*/ 173236 h 580450"/>
                <a:gd name="connsiteX31" fmla="*/ 106859 w 795635"/>
                <a:gd name="connsiteY31" fmla="*/ 173831 h 580450"/>
                <a:gd name="connsiteX32" fmla="*/ 106859 w 795635"/>
                <a:gd name="connsiteY32" fmla="*/ 174427 h 580450"/>
                <a:gd name="connsiteX33" fmla="*/ 101203 w 795635"/>
                <a:gd name="connsiteY33" fmla="*/ 193774 h 580450"/>
                <a:gd name="connsiteX34" fmla="*/ 104775 w 795635"/>
                <a:gd name="connsiteY34" fmla="*/ 213717 h 580450"/>
                <a:gd name="connsiteX35" fmla="*/ 142280 w 795635"/>
                <a:gd name="connsiteY35" fmla="*/ 228898 h 580450"/>
                <a:gd name="connsiteX36" fmla="*/ 145256 w 795635"/>
                <a:gd name="connsiteY36" fmla="*/ 230088 h 580450"/>
                <a:gd name="connsiteX37" fmla="*/ 145256 w 795635"/>
                <a:gd name="connsiteY37" fmla="*/ 233363 h 580450"/>
                <a:gd name="connsiteX38" fmla="*/ 145256 w 795635"/>
                <a:gd name="connsiteY38" fmla="*/ 261342 h 580450"/>
                <a:gd name="connsiteX39" fmla="*/ 145256 w 795635"/>
                <a:gd name="connsiteY39" fmla="*/ 263426 h 580450"/>
                <a:gd name="connsiteX40" fmla="*/ 143768 w 795635"/>
                <a:gd name="connsiteY40" fmla="*/ 264914 h 580450"/>
                <a:gd name="connsiteX41" fmla="*/ 123230 w 795635"/>
                <a:gd name="connsiteY41" fmla="*/ 285452 h 580450"/>
                <a:gd name="connsiteX42" fmla="*/ 122634 w 795635"/>
                <a:gd name="connsiteY42" fmla="*/ 286048 h 580450"/>
                <a:gd name="connsiteX43" fmla="*/ 103882 w 795635"/>
                <a:gd name="connsiteY43" fmla="*/ 311348 h 580450"/>
                <a:gd name="connsiteX44" fmla="*/ 103584 w 795635"/>
                <a:gd name="connsiteY44" fmla="*/ 311944 h 580450"/>
                <a:gd name="connsiteX45" fmla="*/ 78284 w 795635"/>
                <a:gd name="connsiteY45" fmla="*/ 355699 h 580450"/>
                <a:gd name="connsiteX46" fmla="*/ 78284 w 795635"/>
                <a:gd name="connsiteY46" fmla="*/ 355997 h 580450"/>
                <a:gd name="connsiteX47" fmla="*/ 53280 w 795635"/>
                <a:gd name="connsiteY47" fmla="*/ 394097 h 580450"/>
                <a:gd name="connsiteX48" fmla="*/ 39588 w 795635"/>
                <a:gd name="connsiteY48" fmla="*/ 429816 h 580450"/>
                <a:gd name="connsiteX49" fmla="*/ 39291 w 795635"/>
                <a:gd name="connsiteY49" fmla="*/ 430113 h 580450"/>
                <a:gd name="connsiteX50" fmla="*/ 38993 w 795635"/>
                <a:gd name="connsiteY50" fmla="*/ 430709 h 580450"/>
                <a:gd name="connsiteX51" fmla="*/ 19645 w 795635"/>
                <a:gd name="connsiteY51" fmla="*/ 461963 h 580450"/>
                <a:gd name="connsiteX52" fmla="*/ 0 w 795635"/>
                <a:gd name="connsiteY52" fmla="*/ 497384 h 580450"/>
                <a:gd name="connsiteX53" fmla="*/ 4167 w 795635"/>
                <a:gd name="connsiteY53" fmla="*/ 503039 h 580450"/>
                <a:gd name="connsiteX54" fmla="*/ 8037 w 795635"/>
                <a:gd name="connsiteY54" fmla="*/ 508099 h 580450"/>
                <a:gd name="connsiteX55" fmla="*/ 10716 w 795635"/>
                <a:gd name="connsiteY55" fmla="*/ 511076 h 580450"/>
                <a:gd name="connsiteX56" fmla="*/ 15180 w 795635"/>
                <a:gd name="connsiteY56" fmla="*/ 513755 h 580450"/>
                <a:gd name="connsiteX57" fmla="*/ 22324 w 795635"/>
                <a:gd name="connsiteY57" fmla="*/ 517624 h 580450"/>
                <a:gd name="connsiteX58" fmla="*/ 32147 w 795635"/>
                <a:gd name="connsiteY58" fmla="*/ 522387 h 580450"/>
                <a:gd name="connsiteX59" fmla="*/ 35719 w 795635"/>
                <a:gd name="connsiteY59" fmla="*/ 524173 h 580450"/>
                <a:gd name="connsiteX60" fmla="*/ 34528 w 795635"/>
                <a:gd name="connsiteY60" fmla="*/ 528042 h 580450"/>
                <a:gd name="connsiteX61" fmla="*/ 25301 w 795635"/>
                <a:gd name="connsiteY61" fmla="*/ 559594 h 580450"/>
                <a:gd name="connsiteX62" fmla="*/ 25003 w 795635"/>
                <a:gd name="connsiteY62" fmla="*/ 560487 h 580450"/>
                <a:gd name="connsiteX63" fmla="*/ 24408 w 795635"/>
                <a:gd name="connsiteY63" fmla="*/ 561082 h 580450"/>
                <a:gd name="connsiteX64" fmla="*/ 15180 w 795635"/>
                <a:gd name="connsiteY64" fmla="*/ 572988 h 580450"/>
                <a:gd name="connsiteX65" fmla="*/ 17264 w 795635"/>
                <a:gd name="connsiteY65" fmla="*/ 576560 h 580450"/>
                <a:gd name="connsiteX66" fmla="*/ 20241 w 795635"/>
                <a:gd name="connsiteY66" fmla="*/ 580132 h 580450"/>
                <a:gd name="connsiteX67" fmla="*/ 20836 w 795635"/>
                <a:gd name="connsiteY67" fmla="*/ 580430 h 580450"/>
                <a:gd name="connsiteX68" fmla="*/ 21431 w 795635"/>
                <a:gd name="connsiteY68" fmla="*/ 580430 h 580450"/>
                <a:gd name="connsiteX69" fmla="*/ 26194 w 795635"/>
                <a:gd name="connsiteY69" fmla="*/ 579537 h 580450"/>
                <a:gd name="connsiteX70" fmla="*/ 38695 w 795635"/>
                <a:gd name="connsiteY70" fmla="*/ 576858 h 580450"/>
                <a:gd name="connsiteX71" fmla="*/ 54471 w 795635"/>
                <a:gd name="connsiteY71" fmla="*/ 573584 h 580450"/>
                <a:gd name="connsiteX72" fmla="*/ 77688 w 795635"/>
                <a:gd name="connsiteY72" fmla="*/ 552152 h 580450"/>
                <a:gd name="connsiteX73" fmla="*/ 77986 w 795635"/>
                <a:gd name="connsiteY73" fmla="*/ 551855 h 580450"/>
                <a:gd name="connsiteX74" fmla="*/ 78284 w 795635"/>
                <a:gd name="connsiteY74" fmla="*/ 551855 h 580450"/>
                <a:gd name="connsiteX75" fmla="*/ 112216 w 795635"/>
                <a:gd name="connsiteY75" fmla="*/ 528042 h 580450"/>
                <a:gd name="connsiteX76" fmla="*/ 112514 w 795635"/>
                <a:gd name="connsiteY76" fmla="*/ 527745 h 580450"/>
                <a:gd name="connsiteX77" fmla="*/ 112812 w 795635"/>
                <a:gd name="connsiteY77" fmla="*/ 527745 h 580450"/>
                <a:gd name="connsiteX78" fmla="*/ 131564 w 795635"/>
                <a:gd name="connsiteY78" fmla="*/ 517624 h 580450"/>
                <a:gd name="connsiteX79" fmla="*/ 133052 w 795635"/>
                <a:gd name="connsiteY79" fmla="*/ 516731 h 580450"/>
                <a:gd name="connsiteX80" fmla="*/ 134838 w 795635"/>
                <a:gd name="connsiteY80" fmla="*/ 517029 h 580450"/>
                <a:gd name="connsiteX81" fmla="*/ 172938 w 795635"/>
                <a:gd name="connsiteY81" fmla="*/ 525661 h 580450"/>
                <a:gd name="connsiteX82" fmla="*/ 174724 w 795635"/>
                <a:gd name="connsiteY82" fmla="*/ 525959 h 580450"/>
                <a:gd name="connsiteX83" fmla="*/ 175915 w 795635"/>
                <a:gd name="connsiteY83" fmla="*/ 527447 h 580450"/>
                <a:gd name="connsiteX84" fmla="*/ 177403 w 795635"/>
                <a:gd name="connsiteY84" fmla="*/ 529531 h 580450"/>
                <a:gd name="connsiteX85" fmla="*/ 216991 w 795635"/>
                <a:gd name="connsiteY85" fmla="*/ 510778 h 580450"/>
                <a:gd name="connsiteX86" fmla="*/ 229791 w 795635"/>
                <a:gd name="connsiteY86" fmla="*/ 496788 h 580450"/>
                <a:gd name="connsiteX87" fmla="*/ 232470 w 795635"/>
                <a:gd name="connsiteY87" fmla="*/ 476548 h 580450"/>
                <a:gd name="connsiteX88" fmla="*/ 224135 w 795635"/>
                <a:gd name="connsiteY88" fmla="*/ 461963 h 580450"/>
                <a:gd name="connsiteX89" fmla="*/ 222349 w 795635"/>
                <a:gd name="connsiteY89" fmla="*/ 458986 h 580450"/>
                <a:gd name="connsiteX90" fmla="*/ 224433 w 795635"/>
                <a:gd name="connsiteY90" fmla="*/ 456605 h 580450"/>
                <a:gd name="connsiteX91" fmla="*/ 232767 w 795635"/>
                <a:gd name="connsiteY91" fmla="*/ 447080 h 580450"/>
                <a:gd name="connsiteX92" fmla="*/ 232767 w 795635"/>
                <a:gd name="connsiteY92" fmla="*/ 446782 h 580450"/>
                <a:gd name="connsiteX93" fmla="*/ 240506 w 795635"/>
                <a:gd name="connsiteY93" fmla="*/ 420886 h 580450"/>
                <a:gd name="connsiteX94" fmla="*/ 241102 w 795635"/>
                <a:gd name="connsiteY94" fmla="*/ 419100 h 580450"/>
                <a:gd name="connsiteX95" fmla="*/ 242888 w 795635"/>
                <a:gd name="connsiteY95" fmla="*/ 417909 h 580450"/>
                <a:gd name="connsiteX96" fmla="*/ 262235 w 795635"/>
                <a:gd name="connsiteY96" fmla="*/ 406896 h 580450"/>
                <a:gd name="connsiteX97" fmla="*/ 262533 w 795635"/>
                <a:gd name="connsiteY97" fmla="*/ 406896 h 580450"/>
                <a:gd name="connsiteX98" fmla="*/ 290513 w 795635"/>
                <a:gd name="connsiteY98" fmla="*/ 391716 h 580450"/>
                <a:gd name="connsiteX99" fmla="*/ 291108 w 795635"/>
                <a:gd name="connsiteY99" fmla="*/ 391418 h 580450"/>
                <a:gd name="connsiteX100" fmla="*/ 291703 w 795635"/>
                <a:gd name="connsiteY100" fmla="*/ 391120 h 580450"/>
                <a:gd name="connsiteX101" fmla="*/ 317897 w 795635"/>
                <a:gd name="connsiteY101" fmla="*/ 385465 h 580450"/>
                <a:gd name="connsiteX102" fmla="*/ 318195 w 795635"/>
                <a:gd name="connsiteY102" fmla="*/ 385465 h 580450"/>
                <a:gd name="connsiteX103" fmla="*/ 358378 w 795635"/>
                <a:gd name="connsiteY103" fmla="*/ 366117 h 580450"/>
                <a:gd name="connsiteX104" fmla="*/ 358676 w 795635"/>
                <a:gd name="connsiteY104" fmla="*/ 366117 h 580450"/>
                <a:gd name="connsiteX105" fmla="*/ 387846 w 795635"/>
                <a:gd name="connsiteY105" fmla="*/ 349151 h 580450"/>
                <a:gd name="connsiteX106" fmla="*/ 388144 w 795635"/>
                <a:gd name="connsiteY106" fmla="*/ 349151 h 580450"/>
                <a:gd name="connsiteX107" fmla="*/ 419398 w 795635"/>
                <a:gd name="connsiteY107" fmla="*/ 328910 h 580450"/>
                <a:gd name="connsiteX108" fmla="*/ 420588 w 795635"/>
                <a:gd name="connsiteY108" fmla="*/ 328017 h 580450"/>
                <a:gd name="connsiteX109" fmla="*/ 422374 w 795635"/>
                <a:gd name="connsiteY109" fmla="*/ 328017 h 580450"/>
                <a:gd name="connsiteX110" fmla="*/ 476548 w 795635"/>
                <a:gd name="connsiteY110" fmla="*/ 330696 h 580450"/>
                <a:gd name="connsiteX111" fmla="*/ 477143 w 795635"/>
                <a:gd name="connsiteY111" fmla="*/ 330696 h 580450"/>
                <a:gd name="connsiteX112" fmla="*/ 477738 w 795635"/>
                <a:gd name="connsiteY112" fmla="*/ 330696 h 580450"/>
                <a:gd name="connsiteX113" fmla="*/ 489645 w 795635"/>
                <a:gd name="connsiteY113" fmla="*/ 333970 h 580450"/>
                <a:gd name="connsiteX114" fmla="*/ 498574 w 795635"/>
                <a:gd name="connsiteY114" fmla="*/ 336649 h 580450"/>
                <a:gd name="connsiteX115" fmla="*/ 504825 w 795635"/>
                <a:gd name="connsiteY115" fmla="*/ 338733 h 580450"/>
                <a:gd name="connsiteX116" fmla="*/ 510778 w 795635"/>
                <a:gd name="connsiteY116" fmla="*/ 342305 h 580450"/>
                <a:gd name="connsiteX117" fmla="*/ 519410 w 795635"/>
                <a:gd name="connsiteY117" fmla="*/ 347663 h 580450"/>
                <a:gd name="connsiteX118" fmla="*/ 530721 w 795635"/>
                <a:gd name="connsiteY118" fmla="*/ 355104 h 580450"/>
                <a:gd name="connsiteX119" fmla="*/ 531019 w 795635"/>
                <a:gd name="connsiteY119" fmla="*/ 355104 h 580450"/>
                <a:gd name="connsiteX120" fmla="*/ 558701 w 795635"/>
                <a:gd name="connsiteY120" fmla="*/ 370880 h 580450"/>
                <a:gd name="connsiteX121" fmla="*/ 559594 w 795635"/>
                <a:gd name="connsiteY121" fmla="*/ 371177 h 580450"/>
                <a:gd name="connsiteX122" fmla="*/ 588169 w 795635"/>
                <a:gd name="connsiteY122" fmla="*/ 380702 h 580450"/>
                <a:gd name="connsiteX123" fmla="*/ 619720 w 795635"/>
                <a:gd name="connsiteY123" fmla="*/ 372368 h 580450"/>
                <a:gd name="connsiteX124" fmla="*/ 620911 w 795635"/>
                <a:gd name="connsiteY124" fmla="*/ 372070 h 580450"/>
                <a:gd name="connsiteX125" fmla="*/ 622102 w 795635"/>
                <a:gd name="connsiteY125" fmla="*/ 372368 h 580450"/>
                <a:gd name="connsiteX126" fmla="*/ 642640 w 795635"/>
                <a:gd name="connsiteY126" fmla="*/ 377428 h 580450"/>
                <a:gd name="connsiteX127" fmla="*/ 642938 w 795635"/>
                <a:gd name="connsiteY127" fmla="*/ 377726 h 580450"/>
                <a:gd name="connsiteX128" fmla="*/ 643533 w 795635"/>
                <a:gd name="connsiteY128" fmla="*/ 377726 h 580450"/>
                <a:gd name="connsiteX129" fmla="*/ 675977 w 795635"/>
                <a:gd name="connsiteY129" fmla="*/ 392609 h 580450"/>
                <a:gd name="connsiteX130" fmla="*/ 746522 w 795635"/>
                <a:gd name="connsiteY130" fmla="*/ 389334 h 580450"/>
                <a:gd name="connsiteX131" fmla="*/ 756345 w 795635"/>
                <a:gd name="connsiteY131" fmla="*/ 370582 h 580450"/>
                <a:gd name="connsiteX132" fmla="*/ 756642 w 795635"/>
                <a:gd name="connsiteY132" fmla="*/ 370284 h 580450"/>
                <a:gd name="connsiteX133" fmla="*/ 756940 w 795635"/>
                <a:gd name="connsiteY133" fmla="*/ 369689 h 580450"/>
                <a:gd name="connsiteX134" fmla="*/ 781348 w 795635"/>
                <a:gd name="connsiteY134" fmla="*/ 341114 h 580450"/>
                <a:gd name="connsiteX135" fmla="*/ 781645 w 795635"/>
                <a:gd name="connsiteY135" fmla="*/ 340816 h 580450"/>
                <a:gd name="connsiteX136" fmla="*/ 795635 w 795635"/>
                <a:gd name="connsiteY136" fmla="*/ 319980 h 580450"/>
                <a:gd name="connsiteX137" fmla="*/ 778669 w 795635"/>
                <a:gd name="connsiteY137" fmla="*/ 293191 h 580450"/>
                <a:gd name="connsiteX138" fmla="*/ 778669 w 795635"/>
                <a:gd name="connsiteY138" fmla="*/ 292894 h 580450"/>
                <a:gd name="connsiteX139" fmla="*/ 750689 w 795635"/>
                <a:gd name="connsiteY139" fmla="*/ 255687 h 580450"/>
                <a:gd name="connsiteX140" fmla="*/ 750391 w 795635"/>
                <a:gd name="connsiteY140" fmla="*/ 255091 h 580450"/>
                <a:gd name="connsiteX141" fmla="*/ 750094 w 795635"/>
                <a:gd name="connsiteY141" fmla="*/ 254496 h 580450"/>
                <a:gd name="connsiteX142" fmla="*/ 738485 w 795635"/>
                <a:gd name="connsiteY142" fmla="*/ 223540 h 580450"/>
                <a:gd name="connsiteX143" fmla="*/ 738188 w 795635"/>
                <a:gd name="connsiteY143" fmla="*/ 223242 h 580450"/>
                <a:gd name="connsiteX144" fmla="*/ 723007 w 795635"/>
                <a:gd name="connsiteY144" fmla="*/ 194667 h 580450"/>
                <a:gd name="connsiteX145" fmla="*/ 722709 w 795635"/>
                <a:gd name="connsiteY145" fmla="*/ 193774 h 580450"/>
                <a:gd name="connsiteX146" fmla="*/ 722709 w 795635"/>
                <a:gd name="connsiteY146" fmla="*/ 192584 h 580450"/>
                <a:gd name="connsiteX147" fmla="*/ 722709 w 795635"/>
                <a:gd name="connsiteY147" fmla="*/ 167878 h 580450"/>
                <a:gd name="connsiteX148" fmla="*/ 714673 w 795635"/>
                <a:gd name="connsiteY148" fmla="*/ 147935 h 580450"/>
                <a:gd name="connsiteX149" fmla="*/ 684907 w 795635"/>
                <a:gd name="connsiteY149" fmla="*/ 129480 h 580450"/>
                <a:gd name="connsiteX150" fmla="*/ 662881 w 795635"/>
                <a:gd name="connsiteY150" fmla="*/ 122932 h 580450"/>
                <a:gd name="connsiteX151" fmla="*/ 646212 w 795635"/>
                <a:gd name="connsiteY151" fmla="*/ 117574 h 580450"/>
                <a:gd name="connsiteX152" fmla="*/ 636389 w 795635"/>
                <a:gd name="connsiteY152" fmla="*/ 114598 h 580450"/>
                <a:gd name="connsiteX153" fmla="*/ 632817 w 795635"/>
                <a:gd name="connsiteY153" fmla="*/ 112514 h 580450"/>
                <a:gd name="connsiteX154" fmla="*/ 628352 w 795635"/>
                <a:gd name="connsiteY154" fmla="*/ 109538 h 580450"/>
                <a:gd name="connsiteX155" fmla="*/ 616744 w 795635"/>
                <a:gd name="connsiteY155" fmla="*/ 101501 h 580450"/>
                <a:gd name="connsiteX156" fmla="*/ 601266 w 795635"/>
                <a:gd name="connsiteY156" fmla="*/ 90190 h 580450"/>
                <a:gd name="connsiteX157" fmla="*/ 600670 w 795635"/>
                <a:gd name="connsiteY157" fmla="*/ 89595 h 580450"/>
                <a:gd name="connsiteX158" fmla="*/ 600075 w 795635"/>
                <a:gd name="connsiteY158" fmla="*/ 88999 h 580450"/>
                <a:gd name="connsiteX159" fmla="*/ 570309 w 795635"/>
                <a:gd name="connsiteY159" fmla="*/ 45541 h 580450"/>
                <a:gd name="connsiteX160" fmla="*/ 550069 w 795635"/>
                <a:gd name="connsiteY160" fmla="*/ 13692 h 580450"/>
                <a:gd name="connsiteX161" fmla="*/ 532209 w 795635"/>
                <a:gd name="connsiteY161" fmla="*/ 0 h 5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795635" h="580450">
                  <a:moveTo>
                    <a:pt x="532209" y="0"/>
                  </a:moveTo>
                  <a:lnTo>
                    <a:pt x="511076" y="12204"/>
                  </a:lnTo>
                  <a:lnTo>
                    <a:pt x="510480" y="12502"/>
                  </a:lnTo>
                  <a:lnTo>
                    <a:pt x="509885" y="12799"/>
                  </a:lnTo>
                  <a:lnTo>
                    <a:pt x="477143" y="19348"/>
                  </a:lnTo>
                  <a:lnTo>
                    <a:pt x="447377" y="29468"/>
                  </a:lnTo>
                  <a:lnTo>
                    <a:pt x="446484" y="29766"/>
                  </a:lnTo>
                  <a:lnTo>
                    <a:pt x="445294" y="29766"/>
                  </a:lnTo>
                  <a:lnTo>
                    <a:pt x="397966" y="25598"/>
                  </a:lnTo>
                  <a:lnTo>
                    <a:pt x="367903" y="40481"/>
                  </a:lnTo>
                  <a:lnTo>
                    <a:pt x="366117" y="41374"/>
                  </a:lnTo>
                  <a:lnTo>
                    <a:pt x="364034" y="40481"/>
                  </a:lnTo>
                  <a:lnTo>
                    <a:pt x="331589" y="26491"/>
                  </a:lnTo>
                  <a:lnTo>
                    <a:pt x="291405" y="37207"/>
                  </a:lnTo>
                  <a:lnTo>
                    <a:pt x="291108" y="37505"/>
                  </a:lnTo>
                  <a:lnTo>
                    <a:pt x="290513" y="37505"/>
                  </a:lnTo>
                  <a:lnTo>
                    <a:pt x="278309" y="38398"/>
                  </a:lnTo>
                  <a:lnTo>
                    <a:pt x="250924" y="54769"/>
                  </a:lnTo>
                  <a:lnTo>
                    <a:pt x="250627" y="54769"/>
                  </a:lnTo>
                  <a:lnTo>
                    <a:pt x="204788" y="78581"/>
                  </a:lnTo>
                  <a:lnTo>
                    <a:pt x="169962" y="95548"/>
                  </a:lnTo>
                  <a:lnTo>
                    <a:pt x="169664" y="95845"/>
                  </a:lnTo>
                  <a:lnTo>
                    <a:pt x="169366" y="95845"/>
                  </a:lnTo>
                  <a:lnTo>
                    <a:pt x="143768" y="104477"/>
                  </a:lnTo>
                  <a:lnTo>
                    <a:pt x="143470" y="104477"/>
                  </a:lnTo>
                  <a:lnTo>
                    <a:pt x="142875" y="104477"/>
                  </a:lnTo>
                  <a:lnTo>
                    <a:pt x="104775" y="109835"/>
                  </a:lnTo>
                  <a:lnTo>
                    <a:pt x="108645" y="147042"/>
                  </a:lnTo>
                  <a:lnTo>
                    <a:pt x="108645" y="147340"/>
                  </a:lnTo>
                  <a:lnTo>
                    <a:pt x="108645" y="147638"/>
                  </a:lnTo>
                  <a:lnTo>
                    <a:pt x="107156" y="173236"/>
                  </a:lnTo>
                  <a:lnTo>
                    <a:pt x="106859" y="173831"/>
                  </a:lnTo>
                  <a:lnTo>
                    <a:pt x="106859" y="174427"/>
                  </a:lnTo>
                  <a:lnTo>
                    <a:pt x="101203" y="193774"/>
                  </a:lnTo>
                  <a:lnTo>
                    <a:pt x="104775" y="213717"/>
                  </a:lnTo>
                  <a:lnTo>
                    <a:pt x="142280" y="228898"/>
                  </a:lnTo>
                  <a:lnTo>
                    <a:pt x="145256" y="230088"/>
                  </a:lnTo>
                  <a:lnTo>
                    <a:pt x="145256" y="233363"/>
                  </a:lnTo>
                  <a:lnTo>
                    <a:pt x="145256" y="261342"/>
                  </a:lnTo>
                  <a:lnTo>
                    <a:pt x="145256" y="263426"/>
                  </a:lnTo>
                  <a:lnTo>
                    <a:pt x="143768" y="264914"/>
                  </a:lnTo>
                  <a:lnTo>
                    <a:pt x="123230" y="285452"/>
                  </a:lnTo>
                  <a:lnTo>
                    <a:pt x="122634" y="286048"/>
                  </a:lnTo>
                  <a:lnTo>
                    <a:pt x="103882" y="311348"/>
                  </a:lnTo>
                  <a:lnTo>
                    <a:pt x="103584" y="311944"/>
                  </a:lnTo>
                  <a:lnTo>
                    <a:pt x="78284" y="355699"/>
                  </a:lnTo>
                  <a:lnTo>
                    <a:pt x="78284" y="355997"/>
                  </a:lnTo>
                  <a:lnTo>
                    <a:pt x="53280" y="394097"/>
                  </a:lnTo>
                  <a:lnTo>
                    <a:pt x="39588" y="429816"/>
                  </a:lnTo>
                  <a:lnTo>
                    <a:pt x="39291" y="430113"/>
                  </a:lnTo>
                  <a:lnTo>
                    <a:pt x="38993" y="430709"/>
                  </a:lnTo>
                  <a:lnTo>
                    <a:pt x="19645" y="461963"/>
                  </a:lnTo>
                  <a:lnTo>
                    <a:pt x="0" y="497384"/>
                  </a:lnTo>
                  <a:cubicBezTo>
                    <a:pt x="670" y="498348"/>
                    <a:pt x="1999" y="500121"/>
                    <a:pt x="4167" y="503039"/>
                  </a:cubicBezTo>
                  <a:cubicBezTo>
                    <a:pt x="5518" y="504858"/>
                    <a:pt x="6770" y="506572"/>
                    <a:pt x="8037" y="508099"/>
                  </a:cubicBezTo>
                  <a:cubicBezTo>
                    <a:pt x="9304" y="509627"/>
                    <a:pt x="10653" y="511028"/>
                    <a:pt x="10716" y="511076"/>
                  </a:cubicBezTo>
                  <a:cubicBezTo>
                    <a:pt x="11007" y="511294"/>
                    <a:pt x="13008" y="512552"/>
                    <a:pt x="15180" y="513755"/>
                  </a:cubicBezTo>
                  <a:cubicBezTo>
                    <a:pt x="17353" y="514958"/>
                    <a:pt x="19794" y="516307"/>
                    <a:pt x="22324" y="517624"/>
                  </a:cubicBezTo>
                  <a:cubicBezTo>
                    <a:pt x="27385" y="520260"/>
                    <a:pt x="32147" y="522387"/>
                    <a:pt x="32147" y="522387"/>
                  </a:cubicBezTo>
                  <a:lnTo>
                    <a:pt x="35719" y="524173"/>
                  </a:lnTo>
                  <a:lnTo>
                    <a:pt x="34528" y="528042"/>
                  </a:lnTo>
                  <a:lnTo>
                    <a:pt x="25301" y="559594"/>
                  </a:lnTo>
                  <a:lnTo>
                    <a:pt x="25003" y="560487"/>
                  </a:lnTo>
                  <a:lnTo>
                    <a:pt x="24408" y="561082"/>
                  </a:lnTo>
                  <a:lnTo>
                    <a:pt x="15180" y="572988"/>
                  </a:lnTo>
                  <a:cubicBezTo>
                    <a:pt x="15841" y="574146"/>
                    <a:pt x="16136" y="574868"/>
                    <a:pt x="17264" y="576560"/>
                  </a:cubicBezTo>
                  <a:cubicBezTo>
                    <a:pt x="18246" y="578033"/>
                    <a:pt x="19433" y="579267"/>
                    <a:pt x="20241" y="580132"/>
                  </a:cubicBezTo>
                  <a:cubicBezTo>
                    <a:pt x="20489" y="580398"/>
                    <a:pt x="20684" y="580338"/>
                    <a:pt x="20836" y="580430"/>
                  </a:cubicBezTo>
                  <a:cubicBezTo>
                    <a:pt x="21147" y="580386"/>
                    <a:pt x="21048" y="580494"/>
                    <a:pt x="21431" y="580430"/>
                  </a:cubicBezTo>
                  <a:cubicBezTo>
                    <a:pt x="22612" y="580233"/>
                    <a:pt x="24386" y="579891"/>
                    <a:pt x="26194" y="579537"/>
                  </a:cubicBezTo>
                  <a:cubicBezTo>
                    <a:pt x="29810" y="578829"/>
                    <a:pt x="34246" y="577811"/>
                    <a:pt x="38695" y="576858"/>
                  </a:cubicBezTo>
                  <a:cubicBezTo>
                    <a:pt x="46696" y="575143"/>
                    <a:pt x="53004" y="573913"/>
                    <a:pt x="54471" y="573584"/>
                  </a:cubicBezTo>
                  <a:lnTo>
                    <a:pt x="77688" y="552152"/>
                  </a:lnTo>
                  <a:lnTo>
                    <a:pt x="77986" y="551855"/>
                  </a:lnTo>
                  <a:lnTo>
                    <a:pt x="78284" y="551855"/>
                  </a:lnTo>
                  <a:lnTo>
                    <a:pt x="112216" y="528042"/>
                  </a:lnTo>
                  <a:lnTo>
                    <a:pt x="112514" y="527745"/>
                  </a:lnTo>
                  <a:lnTo>
                    <a:pt x="112812" y="527745"/>
                  </a:lnTo>
                  <a:lnTo>
                    <a:pt x="131564" y="517624"/>
                  </a:lnTo>
                  <a:lnTo>
                    <a:pt x="133052" y="516731"/>
                  </a:lnTo>
                  <a:lnTo>
                    <a:pt x="134838" y="517029"/>
                  </a:lnTo>
                  <a:lnTo>
                    <a:pt x="172938" y="525661"/>
                  </a:lnTo>
                  <a:lnTo>
                    <a:pt x="174724" y="525959"/>
                  </a:lnTo>
                  <a:lnTo>
                    <a:pt x="175915" y="527447"/>
                  </a:lnTo>
                  <a:lnTo>
                    <a:pt x="177403" y="529531"/>
                  </a:lnTo>
                  <a:lnTo>
                    <a:pt x="216991" y="510778"/>
                  </a:lnTo>
                  <a:lnTo>
                    <a:pt x="229791" y="496788"/>
                  </a:lnTo>
                  <a:lnTo>
                    <a:pt x="232470" y="476548"/>
                  </a:lnTo>
                  <a:lnTo>
                    <a:pt x="224135" y="461963"/>
                  </a:lnTo>
                  <a:lnTo>
                    <a:pt x="222349" y="458986"/>
                  </a:lnTo>
                  <a:lnTo>
                    <a:pt x="224433" y="456605"/>
                  </a:lnTo>
                  <a:lnTo>
                    <a:pt x="232767" y="447080"/>
                  </a:lnTo>
                  <a:lnTo>
                    <a:pt x="232767" y="446782"/>
                  </a:lnTo>
                  <a:lnTo>
                    <a:pt x="240506" y="420886"/>
                  </a:lnTo>
                  <a:lnTo>
                    <a:pt x="241102" y="419100"/>
                  </a:lnTo>
                  <a:lnTo>
                    <a:pt x="242888" y="417909"/>
                  </a:lnTo>
                  <a:lnTo>
                    <a:pt x="262235" y="406896"/>
                  </a:lnTo>
                  <a:lnTo>
                    <a:pt x="262533" y="406896"/>
                  </a:lnTo>
                  <a:lnTo>
                    <a:pt x="290513" y="391716"/>
                  </a:lnTo>
                  <a:lnTo>
                    <a:pt x="291108" y="391418"/>
                  </a:lnTo>
                  <a:lnTo>
                    <a:pt x="291703" y="391120"/>
                  </a:lnTo>
                  <a:lnTo>
                    <a:pt x="317897" y="385465"/>
                  </a:lnTo>
                  <a:lnTo>
                    <a:pt x="318195" y="385465"/>
                  </a:lnTo>
                  <a:lnTo>
                    <a:pt x="358378" y="366117"/>
                  </a:lnTo>
                  <a:lnTo>
                    <a:pt x="358676" y="366117"/>
                  </a:lnTo>
                  <a:lnTo>
                    <a:pt x="387846" y="349151"/>
                  </a:lnTo>
                  <a:lnTo>
                    <a:pt x="388144" y="349151"/>
                  </a:lnTo>
                  <a:lnTo>
                    <a:pt x="419398" y="328910"/>
                  </a:lnTo>
                  <a:lnTo>
                    <a:pt x="420588" y="328017"/>
                  </a:lnTo>
                  <a:lnTo>
                    <a:pt x="422374" y="328017"/>
                  </a:lnTo>
                  <a:lnTo>
                    <a:pt x="476548" y="330696"/>
                  </a:lnTo>
                  <a:lnTo>
                    <a:pt x="477143" y="330696"/>
                  </a:lnTo>
                  <a:lnTo>
                    <a:pt x="477738" y="330696"/>
                  </a:lnTo>
                  <a:cubicBezTo>
                    <a:pt x="477738" y="330696"/>
                    <a:pt x="483435" y="332257"/>
                    <a:pt x="489645" y="333970"/>
                  </a:cubicBezTo>
                  <a:cubicBezTo>
                    <a:pt x="492749" y="334827"/>
                    <a:pt x="495877" y="335832"/>
                    <a:pt x="498574" y="336649"/>
                  </a:cubicBezTo>
                  <a:cubicBezTo>
                    <a:pt x="501272" y="337467"/>
                    <a:pt x="503052" y="337846"/>
                    <a:pt x="504825" y="338733"/>
                  </a:cubicBezTo>
                  <a:cubicBezTo>
                    <a:pt x="506243" y="339442"/>
                    <a:pt x="508197" y="340691"/>
                    <a:pt x="510778" y="342305"/>
                  </a:cubicBezTo>
                  <a:cubicBezTo>
                    <a:pt x="513360" y="343918"/>
                    <a:pt x="516424" y="345743"/>
                    <a:pt x="519410" y="347663"/>
                  </a:cubicBezTo>
                  <a:cubicBezTo>
                    <a:pt x="525274" y="351432"/>
                    <a:pt x="530525" y="354976"/>
                    <a:pt x="530721" y="355104"/>
                  </a:cubicBezTo>
                  <a:cubicBezTo>
                    <a:pt x="530725" y="355106"/>
                    <a:pt x="531019" y="355104"/>
                    <a:pt x="531019" y="355104"/>
                  </a:cubicBezTo>
                  <a:lnTo>
                    <a:pt x="558701" y="370880"/>
                  </a:lnTo>
                  <a:lnTo>
                    <a:pt x="559594" y="371177"/>
                  </a:lnTo>
                  <a:lnTo>
                    <a:pt x="588169" y="380702"/>
                  </a:lnTo>
                  <a:lnTo>
                    <a:pt x="619720" y="372368"/>
                  </a:lnTo>
                  <a:lnTo>
                    <a:pt x="620911" y="372070"/>
                  </a:lnTo>
                  <a:lnTo>
                    <a:pt x="622102" y="372368"/>
                  </a:lnTo>
                  <a:lnTo>
                    <a:pt x="642640" y="377428"/>
                  </a:lnTo>
                  <a:lnTo>
                    <a:pt x="642938" y="377726"/>
                  </a:lnTo>
                  <a:lnTo>
                    <a:pt x="643533" y="377726"/>
                  </a:lnTo>
                  <a:lnTo>
                    <a:pt x="675977" y="392609"/>
                  </a:lnTo>
                  <a:lnTo>
                    <a:pt x="746522" y="389334"/>
                  </a:lnTo>
                  <a:lnTo>
                    <a:pt x="756345" y="370582"/>
                  </a:lnTo>
                  <a:lnTo>
                    <a:pt x="756642" y="370284"/>
                  </a:lnTo>
                  <a:lnTo>
                    <a:pt x="756940" y="369689"/>
                  </a:lnTo>
                  <a:lnTo>
                    <a:pt x="781348" y="341114"/>
                  </a:lnTo>
                  <a:lnTo>
                    <a:pt x="781645" y="340816"/>
                  </a:lnTo>
                  <a:lnTo>
                    <a:pt x="795635" y="319980"/>
                  </a:lnTo>
                  <a:lnTo>
                    <a:pt x="778669" y="293191"/>
                  </a:lnTo>
                  <a:lnTo>
                    <a:pt x="778669" y="292894"/>
                  </a:lnTo>
                  <a:lnTo>
                    <a:pt x="750689" y="255687"/>
                  </a:lnTo>
                  <a:lnTo>
                    <a:pt x="750391" y="255091"/>
                  </a:lnTo>
                  <a:lnTo>
                    <a:pt x="750094" y="254496"/>
                  </a:lnTo>
                  <a:lnTo>
                    <a:pt x="738485" y="223540"/>
                  </a:lnTo>
                  <a:lnTo>
                    <a:pt x="738188" y="223242"/>
                  </a:lnTo>
                  <a:lnTo>
                    <a:pt x="723007" y="194667"/>
                  </a:lnTo>
                  <a:lnTo>
                    <a:pt x="722709" y="193774"/>
                  </a:lnTo>
                  <a:lnTo>
                    <a:pt x="722709" y="192584"/>
                  </a:lnTo>
                  <a:lnTo>
                    <a:pt x="722709" y="167878"/>
                  </a:lnTo>
                  <a:lnTo>
                    <a:pt x="714673" y="147935"/>
                  </a:lnTo>
                  <a:lnTo>
                    <a:pt x="684907" y="129480"/>
                  </a:lnTo>
                  <a:cubicBezTo>
                    <a:pt x="683849" y="129161"/>
                    <a:pt x="674094" y="126367"/>
                    <a:pt x="662881" y="122932"/>
                  </a:cubicBezTo>
                  <a:cubicBezTo>
                    <a:pt x="656975" y="121123"/>
                    <a:pt x="651055" y="119095"/>
                    <a:pt x="646212" y="117574"/>
                  </a:cubicBezTo>
                  <a:cubicBezTo>
                    <a:pt x="641369" y="116053"/>
                    <a:pt x="638113" y="115287"/>
                    <a:pt x="636389" y="114598"/>
                  </a:cubicBezTo>
                  <a:cubicBezTo>
                    <a:pt x="635095" y="114080"/>
                    <a:pt x="634122" y="113334"/>
                    <a:pt x="632817" y="112514"/>
                  </a:cubicBezTo>
                  <a:cubicBezTo>
                    <a:pt x="631513" y="111694"/>
                    <a:pt x="630076" y="110714"/>
                    <a:pt x="628352" y="109538"/>
                  </a:cubicBezTo>
                  <a:cubicBezTo>
                    <a:pt x="624904" y="107185"/>
                    <a:pt x="620748" y="104384"/>
                    <a:pt x="616744" y="101501"/>
                  </a:cubicBezTo>
                  <a:cubicBezTo>
                    <a:pt x="608735" y="95734"/>
                    <a:pt x="601266" y="90190"/>
                    <a:pt x="601266" y="90190"/>
                  </a:cubicBezTo>
                  <a:lnTo>
                    <a:pt x="600670" y="89595"/>
                  </a:lnTo>
                  <a:lnTo>
                    <a:pt x="600075" y="88999"/>
                  </a:lnTo>
                  <a:lnTo>
                    <a:pt x="570309" y="45541"/>
                  </a:lnTo>
                  <a:lnTo>
                    <a:pt x="550069" y="13692"/>
                  </a:lnTo>
                  <a:lnTo>
                    <a:pt x="53220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3" name="Serbest Form: Şekil 626">
              <a:extLst>
                <a:ext uri="{FF2B5EF4-FFF2-40B4-BE49-F238E27FC236}">
                  <a16:creationId xmlns:a16="http://schemas.microsoft.com/office/drawing/2014/main" id="{9113E365-C007-F9B6-A470-D3BA42CF69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17203" y="4295477"/>
              <a:ext cx="1264443" cy="843557"/>
            </a:xfrm>
            <a:custGeom>
              <a:avLst/>
              <a:gdLst>
                <a:gd name="connsiteX0" fmla="*/ 146149 w 1264443"/>
                <a:gd name="connsiteY0" fmla="*/ 0 h 843557"/>
                <a:gd name="connsiteX1" fmla="*/ 119360 w 1264443"/>
                <a:gd name="connsiteY1" fmla="*/ 5358 h 843557"/>
                <a:gd name="connsiteX2" fmla="*/ 108645 w 1264443"/>
                <a:gd name="connsiteY2" fmla="*/ 19348 h 843557"/>
                <a:gd name="connsiteX3" fmla="*/ 101501 w 1264443"/>
                <a:gd name="connsiteY3" fmla="*/ 39291 h 843557"/>
                <a:gd name="connsiteX4" fmla="*/ 101501 w 1264443"/>
                <a:gd name="connsiteY4" fmla="*/ 39588 h 843557"/>
                <a:gd name="connsiteX5" fmla="*/ 92869 w 1264443"/>
                <a:gd name="connsiteY5" fmla="*/ 59531 h 843557"/>
                <a:gd name="connsiteX6" fmla="*/ 94357 w 1264443"/>
                <a:gd name="connsiteY6" fmla="*/ 64294 h 843557"/>
                <a:gd name="connsiteX7" fmla="*/ 108645 w 1264443"/>
                <a:gd name="connsiteY7" fmla="*/ 66080 h 843557"/>
                <a:gd name="connsiteX8" fmla="*/ 113109 w 1264443"/>
                <a:gd name="connsiteY8" fmla="*/ 66377 h 843557"/>
                <a:gd name="connsiteX9" fmla="*/ 113109 w 1264443"/>
                <a:gd name="connsiteY9" fmla="*/ 70842 h 843557"/>
                <a:gd name="connsiteX10" fmla="*/ 113109 w 1264443"/>
                <a:gd name="connsiteY10" fmla="*/ 92869 h 843557"/>
                <a:gd name="connsiteX11" fmla="*/ 113109 w 1264443"/>
                <a:gd name="connsiteY11" fmla="*/ 94655 h 843557"/>
                <a:gd name="connsiteX12" fmla="*/ 111919 w 1264443"/>
                <a:gd name="connsiteY12" fmla="*/ 95845 h 843557"/>
                <a:gd name="connsiteX13" fmla="*/ 90785 w 1264443"/>
                <a:gd name="connsiteY13" fmla="*/ 120253 h 843557"/>
                <a:gd name="connsiteX14" fmla="*/ 100905 w 1264443"/>
                <a:gd name="connsiteY14" fmla="*/ 133052 h 843557"/>
                <a:gd name="connsiteX15" fmla="*/ 123527 w 1264443"/>
                <a:gd name="connsiteY15" fmla="*/ 141089 h 843557"/>
                <a:gd name="connsiteX16" fmla="*/ 124718 w 1264443"/>
                <a:gd name="connsiteY16" fmla="*/ 141684 h 843557"/>
                <a:gd name="connsiteX17" fmla="*/ 125611 w 1264443"/>
                <a:gd name="connsiteY17" fmla="*/ 142875 h 843557"/>
                <a:gd name="connsiteX18" fmla="*/ 143173 w 1264443"/>
                <a:gd name="connsiteY18" fmla="*/ 166390 h 843557"/>
                <a:gd name="connsiteX19" fmla="*/ 186630 w 1264443"/>
                <a:gd name="connsiteY19" fmla="*/ 167878 h 843557"/>
                <a:gd name="connsiteX20" fmla="*/ 190798 w 1264443"/>
                <a:gd name="connsiteY20" fmla="*/ 168176 h 843557"/>
                <a:gd name="connsiteX21" fmla="*/ 191095 w 1264443"/>
                <a:gd name="connsiteY21" fmla="*/ 172343 h 843557"/>
                <a:gd name="connsiteX22" fmla="*/ 194667 w 1264443"/>
                <a:gd name="connsiteY22" fmla="*/ 203002 h 843557"/>
                <a:gd name="connsiteX23" fmla="*/ 194965 w 1264443"/>
                <a:gd name="connsiteY23" fmla="*/ 205085 h 843557"/>
                <a:gd name="connsiteX24" fmla="*/ 193179 w 1264443"/>
                <a:gd name="connsiteY24" fmla="*/ 206871 h 843557"/>
                <a:gd name="connsiteX25" fmla="*/ 160734 w 1264443"/>
                <a:gd name="connsiteY25" fmla="*/ 239316 h 843557"/>
                <a:gd name="connsiteX26" fmla="*/ 160734 w 1264443"/>
                <a:gd name="connsiteY26" fmla="*/ 254496 h 843557"/>
                <a:gd name="connsiteX27" fmla="*/ 160734 w 1264443"/>
                <a:gd name="connsiteY27" fmla="*/ 254794 h 843557"/>
                <a:gd name="connsiteX28" fmla="*/ 158948 w 1264443"/>
                <a:gd name="connsiteY28" fmla="*/ 273546 h 843557"/>
                <a:gd name="connsiteX29" fmla="*/ 158651 w 1264443"/>
                <a:gd name="connsiteY29" fmla="*/ 276820 h 843557"/>
                <a:gd name="connsiteX30" fmla="*/ 155377 w 1264443"/>
                <a:gd name="connsiteY30" fmla="*/ 277713 h 843557"/>
                <a:gd name="connsiteX31" fmla="*/ 138113 w 1264443"/>
                <a:gd name="connsiteY31" fmla="*/ 282476 h 843557"/>
                <a:gd name="connsiteX32" fmla="*/ 125611 w 1264443"/>
                <a:gd name="connsiteY32" fmla="*/ 298252 h 843557"/>
                <a:gd name="connsiteX33" fmla="*/ 123825 w 1264443"/>
                <a:gd name="connsiteY33" fmla="*/ 300335 h 843557"/>
                <a:gd name="connsiteX34" fmla="*/ 121444 w 1264443"/>
                <a:gd name="connsiteY34" fmla="*/ 300038 h 843557"/>
                <a:gd name="connsiteX35" fmla="*/ 105966 w 1264443"/>
                <a:gd name="connsiteY35" fmla="*/ 298252 h 843557"/>
                <a:gd name="connsiteX36" fmla="*/ 103882 w 1264443"/>
                <a:gd name="connsiteY36" fmla="*/ 297954 h 843557"/>
                <a:gd name="connsiteX37" fmla="*/ 102691 w 1264443"/>
                <a:gd name="connsiteY37" fmla="*/ 296168 h 843557"/>
                <a:gd name="connsiteX38" fmla="*/ 91976 w 1264443"/>
                <a:gd name="connsiteY38" fmla="*/ 280690 h 843557"/>
                <a:gd name="connsiteX39" fmla="*/ 91678 w 1264443"/>
                <a:gd name="connsiteY39" fmla="*/ 280392 h 843557"/>
                <a:gd name="connsiteX40" fmla="*/ 70545 w 1264443"/>
                <a:gd name="connsiteY40" fmla="*/ 267295 h 843557"/>
                <a:gd name="connsiteX41" fmla="*/ 52090 w 1264443"/>
                <a:gd name="connsiteY41" fmla="*/ 262830 h 843557"/>
                <a:gd name="connsiteX42" fmla="*/ 30361 w 1264443"/>
                <a:gd name="connsiteY42" fmla="*/ 268784 h 843557"/>
                <a:gd name="connsiteX43" fmla="*/ 0 w 1264443"/>
                <a:gd name="connsiteY43" fmla="*/ 293489 h 843557"/>
                <a:gd name="connsiteX44" fmla="*/ 3870 w 1264443"/>
                <a:gd name="connsiteY44" fmla="*/ 305693 h 843557"/>
                <a:gd name="connsiteX45" fmla="*/ 4167 w 1264443"/>
                <a:gd name="connsiteY45" fmla="*/ 306586 h 843557"/>
                <a:gd name="connsiteX46" fmla="*/ 4167 w 1264443"/>
                <a:gd name="connsiteY46" fmla="*/ 307479 h 843557"/>
                <a:gd name="connsiteX47" fmla="*/ 2381 w 1264443"/>
                <a:gd name="connsiteY47" fmla="*/ 335161 h 843557"/>
                <a:gd name="connsiteX48" fmla="*/ 8930 w 1264443"/>
                <a:gd name="connsiteY48" fmla="*/ 347960 h 843557"/>
                <a:gd name="connsiteX49" fmla="*/ 20836 w 1264443"/>
                <a:gd name="connsiteY49" fmla="*/ 346770 h 843557"/>
                <a:gd name="connsiteX50" fmla="*/ 25301 w 1264443"/>
                <a:gd name="connsiteY50" fmla="*/ 325041 h 843557"/>
                <a:gd name="connsiteX51" fmla="*/ 25598 w 1264443"/>
                <a:gd name="connsiteY51" fmla="*/ 322957 h 843557"/>
                <a:gd name="connsiteX52" fmla="*/ 27384 w 1264443"/>
                <a:gd name="connsiteY52" fmla="*/ 322064 h 843557"/>
                <a:gd name="connsiteX53" fmla="*/ 49411 w 1264443"/>
                <a:gd name="connsiteY53" fmla="*/ 306586 h 843557"/>
                <a:gd name="connsiteX54" fmla="*/ 52685 w 1264443"/>
                <a:gd name="connsiteY54" fmla="*/ 304502 h 843557"/>
                <a:gd name="connsiteX55" fmla="*/ 55364 w 1264443"/>
                <a:gd name="connsiteY55" fmla="*/ 307181 h 843557"/>
                <a:gd name="connsiteX56" fmla="*/ 67568 w 1264443"/>
                <a:gd name="connsiteY56" fmla="*/ 319385 h 843557"/>
                <a:gd name="connsiteX57" fmla="*/ 77688 w 1264443"/>
                <a:gd name="connsiteY57" fmla="*/ 319385 h 843557"/>
                <a:gd name="connsiteX58" fmla="*/ 77986 w 1264443"/>
                <a:gd name="connsiteY58" fmla="*/ 319385 h 843557"/>
                <a:gd name="connsiteX59" fmla="*/ 78284 w 1264443"/>
                <a:gd name="connsiteY59" fmla="*/ 319385 h 843557"/>
                <a:gd name="connsiteX60" fmla="*/ 102096 w 1264443"/>
                <a:gd name="connsiteY60" fmla="*/ 322957 h 843557"/>
                <a:gd name="connsiteX61" fmla="*/ 103882 w 1264443"/>
                <a:gd name="connsiteY61" fmla="*/ 322957 h 843557"/>
                <a:gd name="connsiteX62" fmla="*/ 105073 w 1264443"/>
                <a:gd name="connsiteY62" fmla="*/ 324445 h 843557"/>
                <a:gd name="connsiteX63" fmla="*/ 120551 w 1264443"/>
                <a:gd name="connsiteY63" fmla="*/ 343198 h 843557"/>
                <a:gd name="connsiteX64" fmla="*/ 139898 w 1264443"/>
                <a:gd name="connsiteY64" fmla="*/ 343198 h 843557"/>
                <a:gd name="connsiteX65" fmla="*/ 157758 w 1264443"/>
                <a:gd name="connsiteY65" fmla="*/ 336649 h 843557"/>
                <a:gd name="connsiteX66" fmla="*/ 158948 w 1264443"/>
                <a:gd name="connsiteY66" fmla="*/ 336054 h 843557"/>
                <a:gd name="connsiteX67" fmla="*/ 160437 w 1264443"/>
                <a:gd name="connsiteY67" fmla="*/ 336649 h 843557"/>
                <a:gd name="connsiteX68" fmla="*/ 196751 w 1264443"/>
                <a:gd name="connsiteY68" fmla="*/ 346472 h 843557"/>
                <a:gd name="connsiteX69" fmla="*/ 260747 w 1264443"/>
                <a:gd name="connsiteY69" fmla="*/ 348258 h 843557"/>
                <a:gd name="connsiteX70" fmla="*/ 261342 w 1264443"/>
                <a:gd name="connsiteY70" fmla="*/ 348258 h 843557"/>
                <a:gd name="connsiteX71" fmla="*/ 320278 w 1264443"/>
                <a:gd name="connsiteY71" fmla="*/ 339923 h 843557"/>
                <a:gd name="connsiteX72" fmla="*/ 320576 w 1264443"/>
                <a:gd name="connsiteY72" fmla="*/ 339923 h 843557"/>
                <a:gd name="connsiteX73" fmla="*/ 320873 w 1264443"/>
                <a:gd name="connsiteY73" fmla="*/ 339923 h 843557"/>
                <a:gd name="connsiteX74" fmla="*/ 380405 w 1264443"/>
                <a:gd name="connsiteY74" fmla="*/ 339923 h 843557"/>
                <a:gd name="connsiteX75" fmla="*/ 380702 w 1264443"/>
                <a:gd name="connsiteY75" fmla="*/ 339923 h 843557"/>
                <a:gd name="connsiteX76" fmla="*/ 381000 w 1264443"/>
                <a:gd name="connsiteY76" fmla="*/ 339923 h 843557"/>
                <a:gd name="connsiteX77" fmla="*/ 439638 w 1264443"/>
                <a:gd name="connsiteY77" fmla="*/ 346770 h 843557"/>
                <a:gd name="connsiteX78" fmla="*/ 439638 w 1264443"/>
                <a:gd name="connsiteY78" fmla="*/ 346472 h 843557"/>
                <a:gd name="connsiteX79" fmla="*/ 550366 w 1264443"/>
                <a:gd name="connsiteY79" fmla="*/ 341412 h 843557"/>
                <a:gd name="connsiteX80" fmla="*/ 555129 w 1264443"/>
                <a:gd name="connsiteY80" fmla="*/ 341412 h 843557"/>
                <a:gd name="connsiteX81" fmla="*/ 555129 w 1264443"/>
                <a:gd name="connsiteY81" fmla="*/ 346174 h 843557"/>
                <a:gd name="connsiteX82" fmla="*/ 555129 w 1264443"/>
                <a:gd name="connsiteY82" fmla="*/ 371773 h 843557"/>
                <a:gd name="connsiteX83" fmla="*/ 555129 w 1264443"/>
                <a:gd name="connsiteY83" fmla="*/ 375940 h 843557"/>
                <a:gd name="connsiteX84" fmla="*/ 551259 w 1264443"/>
                <a:gd name="connsiteY84" fmla="*/ 376535 h 843557"/>
                <a:gd name="connsiteX85" fmla="*/ 518220 w 1264443"/>
                <a:gd name="connsiteY85" fmla="*/ 381298 h 843557"/>
                <a:gd name="connsiteX86" fmla="*/ 493812 w 1264443"/>
                <a:gd name="connsiteY86" fmla="*/ 395883 h 843557"/>
                <a:gd name="connsiteX87" fmla="*/ 493514 w 1264443"/>
                <a:gd name="connsiteY87" fmla="*/ 396180 h 843557"/>
                <a:gd name="connsiteX88" fmla="*/ 475357 w 1264443"/>
                <a:gd name="connsiteY88" fmla="*/ 411063 h 843557"/>
                <a:gd name="connsiteX89" fmla="*/ 474464 w 1264443"/>
                <a:gd name="connsiteY89" fmla="*/ 411956 h 843557"/>
                <a:gd name="connsiteX90" fmla="*/ 473571 w 1264443"/>
                <a:gd name="connsiteY90" fmla="*/ 411956 h 843557"/>
                <a:gd name="connsiteX91" fmla="*/ 436066 w 1264443"/>
                <a:gd name="connsiteY91" fmla="*/ 422374 h 843557"/>
                <a:gd name="connsiteX92" fmla="*/ 433388 w 1264443"/>
                <a:gd name="connsiteY92" fmla="*/ 422970 h 843557"/>
                <a:gd name="connsiteX93" fmla="*/ 431304 w 1264443"/>
                <a:gd name="connsiteY93" fmla="*/ 421184 h 843557"/>
                <a:gd name="connsiteX94" fmla="*/ 424458 w 1264443"/>
                <a:gd name="connsiteY94" fmla="*/ 414040 h 843557"/>
                <a:gd name="connsiteX95" fmla="*/ 402431 w 1264443"/>
                <a:gd name="connsiteY95" fmla="*/ 414040 h 843557"/>
                <a:gd name="connsiteX96" fmla="*/ 394097 w 1264443"/>
                <a:gd name="connsiteY96" fmla="*/ 420291 h 843557"/>
                <a:gd name="connsiteX97" fmla="*/ 400943 w 1264443"/>
                <a:gd name="connsiteY97" fmla="*/ 428327 h 843557"/>
                <a:gd name="connsiteX98" fmla="*/ 401836 w 1264443"/>
                <a:gd name="connsiteY98" fmla="*/ 429220 h 843557"/>
                <a:gd name="connsiteX99" fmla="*/ 402134 w 1264443"/>
                <a:gd name="connsiteY99" fmla="*/ 430709 h 843557"/>
                <a:gd name="connsiteX100" fmla="*/ 403920 w 1264443"/>
                <a:gd name="connsiteY100" fmla="*/ 447973 h 843557"/>
                <a:gd name="connsiteX101" fmla="*/ 404217 w 1264443"/>
                <a:gd name="connsiteY101" fmla="*/ 451545 h 843557"/>
                <a:gd name="connsiteX102" fmla="*/ 400943 w 1264443"/>
                <a:gd name="connsiteY102" fmla="*/ 452735 h 843557"/>
                <a:gd name="connsiteX103" fmla="*/ 382488 w 1264443"/>
                <a:gd name="connsiteY103" fmla="*/ 459879 h 843557"/>
                <a:gd name="connsiteX104" fmla="*/ 400348 w 1264443"/>
                <a:gd name="connsiteY104" fmla="*/ 475357 h 843557"/>
                <a:gd name="connsiteX105" fmla="*/ 402134 w 1264443"/>
                <a:gd name="connsiteY105" fmla="*/ 476845 h 843557"/>
                <a:gd name="connsiteX106" fmla="*/ 402134 w 1264443"/>
                <a:gd name="connsiteY106" fmla="*/ 478929 h 843557"/>
                <a:gd name="connsiteX107" fmla="*/ 402134 w 1264443"/>
                <a:gd name="connsiteY107" fmla="*/ 499467 h 843557"/>
                <a:gd name="connsiteX108" fmla="*/ 402134 w 1264443"/>
                <a:gd name="connsiteY108" fmla="*/ 503634 h 843557"/>
                <a:gd name="connsiteX109" fmla="*/ 397966 w 1264443"/>
                <a:gd name="connsiteY109" fmla="*/ 503932 h 843557"/>
                <a:gd name="connsiteX110" fmla="*/ 372368 w 1264443"/>
                <a:gd name="connsiteY110" fmla="*/ 507504 h 843557"/>
                <a:gd name="connsiteX111" fmla="*/ 371773 w 1264443"/>
                <a:gd name="connsiteY111" fmla="*/ 507504 h 843557"/>
                <a:gd name="connsiteX112" fmla="*/ 370880 w 1264443"/>
                <a:gd name="connsiteY112" fmla="*/ 507504 h 843557"/>
                <a:gd name="connsiteX113" fmla="*/ 338435 w 1264443"/>
                <a:gd name="connsiteY113" fmla="*/ 500658 h 843557"/>
                <a:gd name="connsiteX114" fmla="*/ 300335 w 1264443"/>
                <a:gd name="connsiteY114" fmla="*/ 490538 h 843557"/>
                <a:gd name="connsiteX115" fmla="*/ 256282 w 1264443"/>
                <a:gd name="connsiteY115" fmla="*/ 490538 h 843557"/>
                <a:gd name="connsiteX116" fmla="*/ 225028 w 1264443"/>
                <a:gd name="connsiteY116" fmla="*/ 498872 h 843557"/>
                <a:gd name="connsiteX117" fmla="*/ 224135 w 1264443"/>
                <a:gd name="connsiteY117" fmla="*/ 499170 h 843557"/>
                <a:gd name="connsiteX118" fmla="*/ 223242 w 1264443"/>
                <a:gd name="connsiteY118" fmla="*/ 498872 h 843557"/>
                <a:gd name="connsiteX119" fmla="*/ 182761 w 1264443"/>
                <a:gd name="connsiteY119" fmla="*/ 494109 h 843557"/>
                <a:gd name="connsiteX120" fmla="*/ 168771 w 1264443"/>
                <a:gd name="connsiteY120" fmla="*/ 503337 h 843557"/>
                <a:gd name="connsiteX121" fmla="*/ 167878 w 1264443"/>
                <a:gd name="connsiteY121" fmla="*/ 503932 h 843557"/>
                <a:gd name="connsiteX122" fmla="*/ 166985 w 1264443"/>
                <a:gd name="connsiteY122" fmla="*/ 503932 h 843557"/>
                <a:gd name="connsiteX123" fmla="*/ 134838 w 1264443"/>
                <a:gd name="connsiteY123" fmla="*/ 510778 h 843557"/>
                <a:gd name="connsiteX124" fmla="*/ 134243 w 1264443"/>
                <a:gd name="connsiteY124" fmla="*/ 510778 h 843557"/>
                <a:gd name="connsiteX125" fmla="*/ 133945 w 1264443"/>
                <a:gd name="connsiteY125" fmla="*/ 510778 h 843557"/>
                <a:gd name="connsiteX126" fmla="*/ 79474 w 1264443"/>
                <a:gd name="connsiteY126" fmla="*/ 512564 h 843557"/>
                <a:gd name="connsiteX127" fmla="*/ 75307 w 1264443"/>
                <a:gd name="connsiteY127" fmla="*/ 527745 h 843557"/>
                <a:gd name="connsiteX128" fmla="*/ 75009 w 1264443"/>
                <a:gd name="connsiteY128" fmla="*/ 529531 h 843557"/>
                <a:gd name="connsiteX129" fmla="*/ 73521 w 1264443"/>
                <a:gd name="connsiteY129" fmla="*/ 530423 h 843557"/>
                <a:gd name="connsiteX130" fmla="*/ 60722 w 1264443"/>
                <a:gd name="connsiteY130" fmla="*/ 539353 h 843557"/>
                <a:gd name="connsiteX131" fmla="*/ 66080 w 1264443"/>
                <a:gd name="connsiteY131" fmla="*/ 545902 h 843557"/>
                <a:gd name="connsiteX132" fmla="*/ 105966 w 1264443"/>
                <a:gd name="connsiteY132" fmla="*/ 550664 h 843557"/>
                <a:gd name="connsiteX133" fmla="*/ 124718 w 1264443"/>
                <a:gd name="connsiteY133" fmla="*/ 541139 h 843557"/>
                <a:gd name="connsiteX134" fmla="*/ 125313 w 1264443"/>
                <a:gd name="connsiteY134" fmla="*/ 540841 h 843557"/>
                <a:gd name="connsiteX135" fmla="*/ 126206 w 1264443"/>
                <a:gd name="connsiteY135" fmla="*/ 540544 h 843557"/>
                <a:gd name="connsiteX136" fmla="*/ 155079 w 1264443"/>
                <a:gd name="connsiteY136" fmla="*/ 535484 h 843557"/>
                <a:gd name="connsiteX137" fmla="*/ 156567 w 1264443"/>
                <a:gd name="connsiteY137" fmla="*/ 535186 h 843557"/>
                <a:gd name="connsiteX138" fmla="*/ 158055 w 1264443"/>
                <a:gd name="connsiteY138" fmla="*/ 535781 h 843557"/>
                <a:gd name="connsiteX139" fmla="*/ 181273 w 1264443"/>
                <a:gd name="connsiteY139" fmla="*/ 547390 h 843557"/>
                <a:gd name="connsiteX140" fmla="*/ 189012 w 1264443"/>
                <a:gd name="connsiteY140" fmla="*/ 534888 h 843557"/>
                <a:gd name="connsiteX141" fmla="*/ 189309 w 1264443"/>
                <a:gd name="connsiteY141" fmla="*/ 534293 h 843557"/>
                <a:gd name="connsiteX142" fmla="*/ 200918 w 1264443"/>
                <a:gd name="connsiteY142" fmla="*/ 507504 h 843557"/>
                <a:gd name="connsiteX143" fmla="*/ 201811 w 1264443"/>
                <a:gd name="connsiteY143" fmla="*/ 505123 h 843557"/>
                <a:gd name="connsiteX144" fmla="*/ 204490 w 1264443"/>
                <a:gd name="connsiteY144" fmla="*/ 504825 h 843557"/>
                <a:gd name="connsiteX145" fmla="*/ 218182 w 1264443"/>
                <a:gd name="connsiteY145" fmla="*/ 503039 h 843557"/>
                <a:gd name="connsiteX146" fmla="*/ 237530 w 1264443"/>
                <a:gd name="connsiteY146" fmla="*/ 501253 h 843557"/>
                <a:gd name="connsiteX147" fmla="*/ 247352 w 1264443"/>
                <a:gd name="connsiteY147" fmla="*/ 502444 h 843557"/>
                <a:gd name="connsiteX148" fmla="*/ 260449 w 1264443"/>
                <a:gd name="connsiteY148" fmla="*/ 504825 h 843557"/>
                <a:gd name="connsiteX149" fmla="*/ 276820 w 1264443"/>
                <a:gd name="connsiteY149" fmla="*/ 508099 h 843557"/>
                <a:gd name="connsiteX150" fmla="*/ 404217 w 1264443"/>
                <a:gd name="connsiteY150" fmla="*/ 511671 h 843557"/>
                <a:gd name="connsiteX151" fmla="*/ 408682 w 1264443"/>
                <a:gd name="connsiteY151" fmla="*/ 511671 h 843557"/>
                <a:gd name="connsiteX152" fmla="*/ 408980 w 1264443"/>
                <a:gd name="connsiteY152" fmla="*/ 516136 h 843557"/>
                <a:gd name="connsiteX153" fmla="*/ 410766 w 1264443"/>
                <a:gd name="connsiteY153" fmla="*/ 543223 h 843557"/>
                <a:gd name="connsiteX154" fmla="*/ 410766 w 1264443"/>
                <a:gd name="connsiteY154" fmla="*/ 544711 h 843557"/>
                <a:gd name="connsiteX155" fmla="*/ 409873 w 1264443"/>
                <a:gd name="connsiteY155" fmla="*/ 546199 h 843557"/>
                <a:gd name="connsiteX156" fmla="*/ 401538 w 1264443"/>
                <a:gd name="connsiteY156" fmla="*/ 559594 h 843557"/>
                <a:gd name="connsiteX157" fmla="*/ 400050 w 1264443"/>
                <a:gd name="connsiteY157" fmla="*/ 561677 h 843557"/>
                <a:gd name="connsiteX158" fmla="*/ 397669 w 1264443"/>
                <a:gd name="connsiteY158" fmla="*/ 561975 h 843557"/>
                <a:gd name="connsiteX159" fmla="*/ 366713 w 1264443"/>
                <a:gd name="connsiteY159" fmla="*/ 564654 h 843557"/>
                <a:gd name="connsiteX160" fmla="*/ 392609 w 1264443"/>
                <a:gd name="connsiteY160" fmla="*/ 566142 h 843557"/>
                <a:gd name="connsiteX161" fmla="*/ 393799 w 1264443"/>
                <a:gd name="connsiteY161" fmla="*/ 566142 h 843557"/>
                <a:gd name="connsiteX162" fmla="*/ 394692 w 1264443"/>
                <a:gd name="connsiteY162" fmla="*/ 566738 h 843557"/>
                <a:gd name="connsiteX163" fmla="*/ 408384 w 1264443"/>
                <a:gd name="connsiteY163" fmla="*/ 575370 h 843557"/>
                <a:gd name="connsiteX164" fmla="*/ 410468 w 1264443"/>
                <a:gd name="connsiteY164" fmla="*/ 576560 h 843557"/>
                <a:gd name="connsiteX165" fmla="*/ 410766 w 1264443"/>
                <a:gd name="connsiteY165" fmla="*/ 578941 h 843557"/>
                <a:gd name="connsiteX166" fmla="*/ 412254 w 1264443"/>
                <a:gd name="connsiteY166" fmla="*/ 597694 h 843557"/>
                <a:gd name="connsiteX167" fmla="*/ 412552 w 1264443"/>
                <a:gd name="connsiteY167" fmla="*/ 599182 h 843557"/>
                <a:gd name="connsiteX168" fmla="*/ 411659 w 1264443"/>
                <a:gd name="connsiteY168" fmla="*/ 600373 h 843557"/>
                <a:gd name="connsiteX169" fmla="*/ 401538 w 1264443"/>
                <a:gd name="connsiteY169" fmla="*/ 617339 h 843557"/>
                <a:gd name="connsiteX170" fmla="*/ 400050 w 1264443"/>
                <a:gd name="connsiteY170" fmla="*/ 619720 h 843557"/>
                <a:gd name="connsiteX171" fmla="*/ 397669 w 1264443"/>
                <a:gd name="connsiteY171" fmla="*/ 619720 h 843557"/>
                <a:gd name="connsiteX172" fmla="*/ 371475 w 1264443"/>
                <a:gd name="connsiteY172" fmla="*/ 621209 h 843557"/>
                <a:gd name="connsiteX173" fmla="*/ 368796 w 1264443"/>
                <a:gd name="connsiteY173" fmla="*/ 626864 h 843557"/>
                <a:gd name="connsiteX174" fmla="*/ 373261 w 1264443"/>
                <a:gd name="connsiteY174" fmla="*/ 624483 h 843557"/>
                <a:gd name="connsiteX175" fmla="*/ 373856 w 1264443"/>
                <a:gd name="connsiteY175" fmla="*/ 623888 h 843557"/>
                <a:gd name="connsiteX176" fmla="*/ 375047 w 1264443"/>
                <a:gd name="connsiteY176" fmla="*/ 623888 h 843557"/>
                <a:gd name="connsiteX177" fmla="*/ 400050 w 1264443"/>
                <a:gd name="connsiteY177" fmla="*/ 622102 h 843557"/>
                <a:gd name="connsiteX178" fmla="*/ 400348 w 1264443"/>
                <a:gd name="connsiteY178" fmla="*/ 622102 h 843557"/>
                <a:gd name="connsiteX179" fmla="*/ 415826 w 1264443"/>
                <a:gd name="connsiteY179" fmla="*/ 614958 h 843557"/>
                <a:gd name="connsiteX180" fmla="*/ 425053 w 1264443"/>
                <a:gd name="connsiteY180" fmla="*/ 593229 h 843557"/>
                <a:gd name="connsiteX181" fmla="*/ 426541 w 1264443"/>
                <a:gd name="connsiteY181" fmla="*/ 573881 h 843557"/>
                <a:gd name="connsiteX182" fmla="*/ 427137 w 1264443"/>
                <a:gd name="connsiteY182" fmla="*/ 569416 h 843557"/>
                <a:gd name="connsiteX183" fmla="*/ 431304 w 1264443"/>
                <a:gd name="connsiteY183" fmla="*/ 569416 h 843557"/>
                <a:gd name="connsiteX184" fmla="*/ 456605 w 1264443"/>
                <a:gd name="connsiteY184" fmla="*/ 569416 h 843557"/>
                <a:gd name="connsiteX185" fmla="*/ 482501 w 1264443"/>
                <a:gd name="connsiteY185" fmla="*/ 545306 h 843557"/>
                <a:gd name="connsiteX186" fmla="*/ 483096 w 1264443"/>
                <a:gd name="connsiteY186" fmla="*/ 544711 h 843557"/>
                <a:gd name="connsiteX187" fmla="*/ 483394 w 1264443"/>
                <a:gd name="connsiteY187" fmla="*/ 544413 h 843557"/>
                <a:gd name="connsiteX188" fmla="*/ 492621 w 1264443"/>
                <a:gd name="connsiteY188" fmla="*/ 539353 h 843557"/>
                <a:gd name="connsiteX189" fmla="*/ 487859 w 1264443"/>
                <a:gd name="connsiteY189" fmla="*/ 537865 h 843557"/>
                <a:gd name="connsiteX190" fmla="*/ 485775 w 1264443"/>
                <a:gd name="connsiteY190" fmla="*/ 537270 h 843557"/>
                <a:gd name="connsiteX191" fmla="*/ 484882 w 1264443"/>
                <a:gd name="connsiteY191" fmla="*/ 535186 h 843557"/>
                <a:gd name="connsiteX192" fmla="*/ 474762 w 1264443"/>
                <a:gd name="connsiteY192" fmla="*/ 511373 h 843557"/>
                <a:gd name="connsiteX193" fmla="*/ 473869 w 1264443"/>
                <a:gd name="connsiteY193" fmla="*/ 509588 h 843557"/>
                <a:gd name="connsiteX194" fmla="*/ 474464 w 1264443"/>
                <a:gd name="connsiteY194" fmla="*/ 507802 h 843557"/>
                <a:gd name="connsiteX195" fmla="*/ 483096 w 1264443"/>
                <a:gd name="connsiteY195" fmla="*/ 485775 h 843557"/>
                <a:gd name="connsiteX196" fmla="*/ 489942 w 1264443"/>
                <a:gd name="connsiteY196" fmla="*/ 467023 h 843557"/>
                <a:gd name="connsiteX197" fmla="*/ 491133 w 1264443"/>
                <a:gd name="connsiteY197" fmla="*/ 464046 h 843557"/>
                <a:gd name="connsiteX198" fmla="*/ 494407 w 1264443"/>
                <a:gd name="connsiteY198" fmla="*/ 464046 h 843557"/>
                <a:gd name="connsiteX199" fmla="*/ 519708 w 1264443"/>
                <a:gd name="connsiteY199" fmla="*/ 464046 h 843557"/>
                <a:gd name="connsiteX200" fmla="*/ 523875 w 1264443"/>
                <a:gd name="connsiteY200" fmla="*/ 464046 h 843557"/>
                <a:gd name="connsiteX201" fmla="*/ 524470 w 1264443"/>
                <a:gd name="connsiteY201" fmla="*/ 467916 h 843557"/>
                <a:gd name="connsiteX202" fmla="*/ 527447 w 1264443"/>
                <a:gd name="connsiteY202" fmla="*/ 487263 h 843557"/>
                <a:gd name="connsiteX203" fmla="*/ 555129 w 1264443"/>
                <a:gd name="connsiteY203" fmla="*/ 497979 h 843557"/>
                <a:gd name="connsiteX204" fmla="*/ 555724 w 1264443"/>
                <a:gd name="connsiteY204" fmla="*/ 498277 h 843557"/>
                <a:gd name="connsiteX205" fmla="*/ 570309 w 1264443"/>
                <a:gd name="connsiteY205" fmla="*/ 501848 h 843557"/>
                <a:gd name="connsiteX206" fmla="*/ 576263 w 1264443"/>
                <a:gd name="connsiteY206" fmla="*/ 464641 h 843557"/>
                <a:gd name="connsiteX207" fmla="*/ 577156 w 1264443"/>
                <a:gd name="connsiteY207" fmla="*/ 459581 h 843557"/>
                <a:gd name="connsiteX208" fmla="*/ 581918 w 1264443"/>
                <a:gd name="connsiteY208" fmla="*/ 460772 h 843557"/>
                <a:gd name="connsiteX209" fmla="*/ 605731 w 1264443"/>
                <a:gd name="connsiteY209" fmla="*/ 465832 h 843557"/>
                <a:gd name="connsiteX210" fmla="*/ 609302 w 1264443"/>
                <a:gd name="connsiteY210" fmla="*/ 466427 h 843557"/>
                <a:gd name="connsiteX211" fmla="*/ 609600 w 1264443"/>
                <a:gd name="connsiteY211" fmla="*/ 469999 h 843557"/>
                <a:gd name="connsiteX212" fmla="*/ 612577 w 1264443"/>
                <a:gd name="connsiteY212" fmla="*/ 499765 h 843557"/>
                <a:gd name="connsiteX213" fmla="*/ 629245 w 1264443"/>
                <a:gd name="connsiteY213" fmla="*/ 510183 h 843557"/>
                <a:gd name="connsiteX214" fmla="*/ 635198 w 1264443"/>
                <a:gd name="connsiteY214" fmla="*/ 503039 h 843557"/>
                <a:gd name="connsiteX215" fmla="*/ 636687 w 1264443"/>
                <a:gd name="connsiteY215" fmla="*/ 501253 h 843557"/>
                <a:gd name="connsiteX216" fmla="*/ 638770 w 1264443"/>
                <a:gd name="connsiteY216" fmla="*/ 501253 h 843557"/>
                <a:gd name="connsiteX217" fmla="*/ 671215 w 1264443"/>
                <a:gd name="connsiteY217" fmla="*/ 501253 h 843557"/>
                <a:gd name="connsiteX218" fmla="*/ 673596 w 1264443"/>
                <a:gd name="connsiteY218" fmla="*/ 501253 h 843557"/>
                <a:gd name="connsiteX219" fmla="*/ 675084 w 1264443"/>
                <a:gd name="connsiteY219" fmla="*/ 503337 h 843557"/>
                <a:gd name="connsiteX220" fmla="*/ 683716 w 1264443"/>
                <a:gd name="connsiteY220" fmla="*/ 515243 h 843557"/>
                <a:gd name="connsiteX221" fmla="*/ 684609 w 1264443"/>
                <a:gd name="connsiteY221" fmla="*/ 516434 h 843557"/>
                <a:gd name="connsiteX222" fmla="*/ 684609 w 1264443"/>
                <a:gd name="connsiteY222" fmla="*/ 517922 h 843557"/>
                <a:gd name="connsiteX223" fmla="*/ 684609 w 1264443"/>
                <a:gd name="connsiteY223" fmla="*/ 553641 h 843557"/>
                <a:gd name="connsiteX224" fmla="*/ 703957 w 1264443"/>
                <a:gd name="connsiteY224" fmla="*/ 571202 h 843557"/>
                <a:gd name="connsiteX225" fmla="*/ 725984 w 1264443"/>
                <a:gd name="connsiteY225" fmla="*/ 572691 h 843557"/>
                <a:gd name="connsiteX226" fmla="*/ 726579 w 1264443"/>
                <a:gd name="connsiteY226" fmla="*/ 572988 h 843557"/>
                <a:gd name="connsiteX227" fmla="*/ 727174 w 1264443"/>
                <a:gd name="connsiteY227" fmla="*/ 572988 h 843557"/>
                <a:gd name="connsiteX228" fmla="*/ 764381 w 1264443"/>
                <a:gd name="connsiteY228" fmla="*/ 584895 h 843557"/>
                <a:gd name="connsiteX229" fmla="*/ 766465 w 1264443"/>
                <a:gd name="connsiteY229" fmla="*/ 585490 h 843557"/>
                <a:gd name="connsiteX230" fmla="*/ 767358 w 1264443"/>
                <a:gd name="connsiteY230" fmla="*/ 587573 h 843557"/>
                <a:gd name="connsiteX231" fmla="*/ 775692 w 1264443"/>
                <a:gd name="connsiteY231" fmla="*/ 605731 h 843557"/>
                <a:gd name="connsiteX232" fmla="*/ 790277 w 1264443"/>
                <a:gd name="connsiteY232" fmla="*/ 620018 h 843557"/>
                <a:gd name="connsiteX233" fmla="*/ 790575 w 1264443"/>
                <a:gd name="connsiteY233" fmla="*/ 620316 h 843557"/>
                <a:gd name="connsiteX234" fmla="*/ 790575 w 1264443"/>
                <a:gd name="connsiteY234" fmla="*/ 599777 h 843557"/>
                <a:gd name="connsiteX235" fmla="*/ 790575 w 1264443"/>
                <a:gd name="connsiteY235" fmla="*/ 597694 h 843557"/>
                <a:gd name="connsiteX236" fmla="*/ 792063 w 1264443"/>
                <a:gd name="connsiteY236" fmla="*/ 596206 h 843557"/>
                <a:gd name="connsiteX237" fmla="*/ 815876 w 1264443"/>
                <a:gd name="connsiteY237" fmla="*/ 574179 h 843557"/>
                <a:gd name="connsiteX238" fmla="*/ 817364 w 1264443"/>
                <a:gd name="connsiteY238" fmla="*/ 572988 h 843557"/>
                <a:gd name="connsiteX239" fmla="*/ 818852 w 1264443"/>
                <a:gd name="connsiteY239" fmla="*/ 572691 h 843557"/>
                <a:gd name="connsiteX240" fmla="*/ 858143 w 1264443"/>
                <a:gd name="connsiteY240" fmla="*/ 571202 h 843557"/>
                <a:gd name="connsiteX241" fmla="*/ 859929 w 1264443"/>
                <a:gd name="connsiteY241" fmla="*/ 570905 h 843557"/>
                <a:gd name="connsiteX242" fmla="*/ 861417 w 1264443"/>
                <a:gd name="connsiteY242" fmla="*/ 572095 h 843557"/>
                <a:gd name="connsiteX243" fmla="*/ 901601 w 1264443"/>
                <a:gd name="connsiteY243" fmla="*/ 603945 h 843557"/>
                <a:gd name="connsiteX244" fmla="*/ 929283 w 1264443"/>
                <a:gd name="connsiteY244" fmla="*/ 610493 h 843557"/>
                <a:gd name="connsiteX245" fmla="*/ 932855 w 1264443"/>
                <a:gd name="connsiteY245" fmla="*/ 611088 h 843557"/>
                <a:gd name="connsiteX246" fmla="*/ 932855 w 1264443"/>
                <a:gd name="connsiteY246" fmla="*/ 614958 h 843557"/>
                <a:gd name="connsiteX247" fmla="*/ 932855 w 1264443"/>
                <a:gd name="connsiteY247" fmla="*/ 640556 h 843557"/>
                <a:gd name="connsiteX248" fmla="*/ 932855 w 1264443"/>
                <a:gd name="connsiteY248" fmla="*/ 643533 h 843557"/>
                <a:gd name="connsiteX249" fmla="*/ 930176 w 1264443"/>
                <a:gd name="connsiteY249" fmla="*/ 644723 h 843557"/>
                <a:gd name="connsiteX250" fmla="*/ 909638 w 1264443"/>
                <a:gd name="connsiteY250" fmla="*/ 654248 h 843557"/>
                <a:gd name="connsiteX251" fmla="*/ 900410 w 1264443"/>
                <a:gd name="connsiteY251" fmla="*/ 675382 h 843557"/>
                <a:gd name="connsiteX252" fmla="*/ 941487 w 1264443"/>
                <a:gd name="connsiteY252" fmla="*/ 690563 h 843557"/>
                <a:gd name="connsiteX253" fmla="*/ 945654 w 1264443"/>
                <a:gd name="connsiteY253" fmla="*/ 692051 h 843557"/>
                <a:gd name="connsiteX254" fmla="*/ 944463 w 1264443"/>
                <a:gd name="connsiteY254" fmla="*/ 696218 h 843557"/>
                <a:gd name="connsiteX255" fmla="*/ 937915 w 1264443"/>
                <a:gd name="connsiteY255" fmla="*/ 720626 h 843557"/>
                <a:gd name="connsiteX256" fmla="*/ 934641 w 1264443"/>
                <a:gd name="connsiteY256" fmla="*/ 773609 h 843557"/>
                <a:gd name="connsiteX257" fmla="*/ 934343 w 1264443"/>
                <a:gd name="connsiteY257" fmla="*/ 773609 h 843557"/>
                <a:gd name="connsiteX258" fmla="*/ 931366 w 1264443"/>
                <a:gd name="connsiteY258" fmla="*/ 804863 h 843557"/>
                <a:gd name="connsiteX259" fmla="*/ 959346 w 1264443"/>
                <a:gd name="connsiteY259" fmla="*/ 825103 h 843557"/>
                <a:gd name="connsiteX260" fmla="*/ 959644 w 1264443"/>
                <a:gd name="connsiteY260" fmla="*/ 825401 h 843557"/>
                <a:gd name="connsiteX261" fmla="*/ 992386 w 1264443"/>
                <a:gd name="connsiteY261" fmla="*/ 843558 h 843557"/>
                <a:gd name="connsiteX262" fmla="*/ 1004292 w 1264443"/>
                <a:gd name="connsiteY262" fmla="*/ 836414 h 843557"/>
                <a:gd name="connsiteX263" fmla="*/ 1013520 w 1264443"/>
                <a:gd name="connsiteY263" fmla="*/ 819150 h 843557"/>
                <a:gd name="connsiteX264" fmla="*/ 1013520 w 1264443"/>
                <a:gd name="connsiteY264" fmla="*/ 818555 h 843557"/>
                <a:gd name="connsiteX265" fmla="*/ 1018580 w 1264443"/>
                <a:gd name="connsiteY265" fmla="*/ 787598 h 843557"/>
                <a:gd name="connsiteX266" fmla="*/ 1018580 w 1264443"/>
                <a:gd name="connsiteY266" fmla="*/ 787301 h 843557"/>
                <a:gd name="connsiteX267" fmla="*/ 1018877 w 1264443"/>
                <a:gd name="connsiteY267" fmla="*/ 787003 h 843557"/>
                <a:gd name="connsiteX268" fmla="*/ 1025723 w 1264443"/>
                <a:gd name="connsiteY268" fmla="*/ 768251 h 843557"/>
                <a:gd name="connsiteX269" fmla="*/ 1026616 w 1264443"/>
                <a:gd name="connsiteY269" fmla="*/ 765274 h 843557"/>
                <a:gd name="connsiteX270" fmla="*/ 1029593 w 1264443"/>
                <a:gd name="connsiteY270" fmla="*/ 764977 h 843557"/>
                <a:gd name="connsiteX271" fmla="*/ 1054299 w 1264443"/>
                <a:gd name="connsiteY271" fmla="*/ 762893 h 843557"/>
                <a:gd name="connsiteX272" fmla="*/ 1073349 w 1264443"/>
                <a:gd name="connsiteY272" fmla="*/ 749796 h 843557"/>
                <a:gd name="connsiteX273" fmla="*/ 1073646 w 1264443"/>
                <a:gd name="connsiteY273" fmla="*/ 749498 h 843557"/>
                <a:gd name="connsiteX274" fmla="*/ 1073944 w 1264443"/>
                <a:gd name="connsiteY274" fmla="*/ 749498 h 843557"/>
                <a:gd name="connsiteX275" fmla="*/ 1092994 w 1264443"/>
                <a:gd name="connsiteY275" fmla="*/ 739081 h 843557"/>
                <a:gd name="connsiteX276" fmla="*/ 1106984 w 1264443"/>
                <a:gd name="connsiteY276" fmla="*/ 731341 h 843557"/>
                <a:gd name="connsiteX277" fmla="*/ 1114425 w 1264443"/>
                <a:gd name="connsiteY277" fmla="*/ 726579 h 843557"/>
                <a:gd name="connsiteX278" fmla="*/ 1130796 w 1264443"/>
                <a:gd name="connsiteY278" fmla="*/ 712589 h 843557"/>
                <a:gd name="connsiteX279" fmla="*/ 1143298 w 1264443"/>
                <a:gd name="connsiteY279" fmla="*/ 702469 h 843557"/>
                <a:gd name="connsiteX280" fmla="*/ 1143595 w 1264443"/>
                <a:gd name="connsiteY280" fmla="*/ 702171 h 843557"/>
                <a:gd name="connsiteX281" fmla="*/ 1171575 w 1264443"/>
                <a:gd name="connsiteY281" fmla="*/ 676870 h 843557"/>
                <a:gd name="connsiteX282" fmla="*/ 1171873 w 1264443"/>
                <a:gd name="connsiteY282" fmla="*/ 676573 h 843557"/>
                <a:gd name="connsiteX283" fmla="*/ 1202531 w 1264443"/>
                <a:gd name="connsiteY283" fmla="*/ 633710 h 843557"/>
                <a:gd name="connsiteX284" fmla="*/ 1203127 w 1264443"/>
                <a:gd name="connsiteY284" fmla="*/ 632520 h 843557"/>
                <a:gd name="connsiteX285" fmla="*/ 1219498 w 1264443"/>
                <a:gd name="connsiteY285" fmla="*/ 592336 h 843557"/>
                <a:gd name="connsiteX286" fmla="*/ 1219498 w 1264443"/>
                <a:gd name="connsiteY286" fmla="*/ 592038 h 843557"/>
                <a:gd name="connsiteX287" fmla="*/ 1228725 w 1264443"/>
                <a:gd name="connsiteY287" fmla="*/ 564952 h 843557"/>
                <a:gd name="connsiteX288" fmla="*/ 1229023 w 1264443"/>
                <a:gd name="connsiteY288" fmla="*/ 564654 h 843557"/>
                <a:gd name="connsiteX289" fmla="*/ 1240929 w 1264443"/>
                <a:gd name="connsiteY289" fmla="*/ 539056 h 843557"/>
                <a:gd name="connsiteX290" fmla="*/ 1241227 w 1264443"/>
                <a:gd name="connsiteY290" fmla="*/ 538460 h 843557"/>
                <a:gd name="connsiteX291" fmla="*/ 1241524 w 1264443"/>
                <a:gd name="connsiteY291" fmla="*/ 538163 h 843557"/>
                <a:gd name="connsiteX292" fmla="*/ 1264444 w 1264443"/>
                <a:gd name="connsiteY292" fmla="*/ 507504 h 843557"/>
                <a:gd name="connsiteX293" fmla="*/ 1262658 w 1264443"/>
                <a:gd name="connsiteY293" fmla="*/ 481310 h 843557"/>
                <a:gd name="connsiteX294" fmla="*/ 1246882 w 1264443"/>
                <a:gd name="connsiteY294" fmla="*/ 458688 h 843557"/>
                <a:gd name="connsiteX295" fmla="*/ 1212056 w 1264443"/>
                <a:gd name="connsiteY295" fmla="*/ 450652 h 843557"/>
                <a:gd name="connsiteX296" fmla="*/ 1195388 w 1264443"/>
                <a:gd name="connsiteY296" fmla="*/ 459879 h 843557"/>
                <a:gd name="connsiteX297" fmla="*/ 1194792 w 1264443"/>
                <a:gd name="connsiteY297" fmla="*/ 460177 h 843557"/>
                <a:gd name="connsiteX298" fmla="*/ 1161752 w 1264443"/>
                <a:gd name="connsiteY298" fmla="*/ 483394 h 843557"/>
                <a:gd name="connsiteX299" fmla="*/ 1161157 w 1264443"/>
                <a:gd name="connsiteY299" fmla="*/ 483691 h 843557"/>
                <a:gd name="connsiteX300" fmla="*/ 1137940 w 1264443"/>
                <a:gd name="connsiteY300" fmla="*/ 505420 h 843557"/>
                <a:gd name="connsiteX301" fmla="*/ 1137047 w 1264443"/>
                <a:gd name="connsiteY301" fmla="*/ 506313 h 843557"/>
                <a:gd name="connsiteX302" fmla="*/ 1135856 w 1264443"/>
                <a:gd name="connsiteY302" fmla="*/ 506611 h 843557"/>
                <a:gd name="connsiteX303" fmla="*/ 1118295 w 1264443"/>
                <a:gd name="connsiteY303" fmla="*/ 510480 h 843557"/>
                <a:gd name="connsiteX304" fmla="*/ 1105495 w 1264443"/>
                <a:gd name="connsiteY304" fmla="*/ 513159 h 843557"/>
                <a:gd name="connsiteX305" fmla="*/ 1100733 w 1264443"/>
                <a:gd name="connsiteY305" fmla="*/ 514052 h 843557"/>
                <a:gd name="connsiteX306" fmla="*/ 1097161 w 1264443"/>
                <a:gd name="connsiteY306" fmla="*/ 514350 h 843557"/>
                <a:gd name="connsiteX307" fmla="*/ 1090910 w 1264443"/>
                <a:gd name="connsiteY307" fmla="*/ 510778 h 843557"/>
                <a:gd name="connsiteX308" fmla="*/ 1087041 w 1264443"/>
                <a:gd name="connsiteY308" fmla="*/ 505718 h 843557"/>
                <a:gd name="connsiteX309" fmla="*/ 1082874 w 1264443"/>
                <a:gd name="connsiteY309" fmla="*/ 499170 h 843557"/>
                <a:gd name="connsiteX310" fmla="*/ 1081385 w 1264443"/>
                <a:gd name="connsiteY310" fmla="*/ 496193 h 843557"/>
                <a:gd name="connsiteX311" fmla="*/ 1083171 w 1264443"/>
                <a:gd name="connsiteY311" fmla="*/ 493812 h 843557"/>
                <a:gd name="connsiteX312" fmla="*/ 1093887 w 1264443"/>
                <a:gd name="connsiteY312" fmla="*/ 480417 h 843557"/>
                <a:gd name="connsiteX313" fmla="*/ 1101626 w 1264443"/>
                <a:gd name="connsiteY313" fmla="*/ 453330 h 843557"/>
                <a:gd name="connsiteX314" fmla="*/ 1095375 w 1264443"/>
                <a:gd name="connsiteY314" fmla="*/ 450056 h 843557"/>
                <a:gd name="connsiteX315" fmla="*/ 1087934 w 1264443"/>
                <a:gd name="connsiteY315" fmla="*/ 446187 h 843557"/>
                <a:gd name="connsiteX316" fmla="*/ 1082576 w 1264443"/>
                <a:gd name="connsiteY316" fmla="*/ 442913 h 843557"/>
                <a:gd name="connsiteX317" fmla="*/ 1078409 w 1264443"/>
                <a:gd name="connsiteY317" fmla="*/ 438448 h 843557"/>
                <a:gd name="connsiteX318" fmla="*/ 1073944 w 1264443"/>
                <a:gd name="connsiteY318" fmla="*/ 432792 h 843557"/>
                <a:gd name="connsiteX319" fmla="*/ 1072158 w 1264443"/>
                <a:gd name="connsiteY319" fmla="*/ 430411 h 843557"/>
                <a:gd name="connsiteX320" fmla="*/ 1063526 w 1264443"/>
                <a:gd name="connsiteY320" fmla="*/ 439936 h 843557"/>
                <a:gd name="connsiteX321" fmla="*/ 1058763 w 1264443"/>
                <a:gd name="connsiteY321" fmla="*/ 472976 h 843557"/>
                <a:gd name="connsiteX322" fmla="*/ 1058466 w 1264443"/>
                <a:gd name="connsiteY322" fmla="*/ 474166 h 843557"/>
                <a:gd name="connsiteX323" fmla="*/ 1057275 w 1264443"/>
                <a:gd name="connsiteY323" fmla="*/ 475357 h 843557"/>
                <a:gd name="connsiteX324" fmla="*/ 1029295 w 1264443"/>
                <a:gd name="connsiteY324" fmla="*/ 505123 h 843557"/>
                <a:gd name="connsiteX325" fmla="*/ 1028402 w 1264443"/>
                <a:gd name="connsiteY325" fmla="*/ 506016 h 843557"/>
                <a:gd name="connsiteX326" fmla="*/ 1027212 w 1264443"/>
                <a:gd name="connsiteY326" fmla="*/ 506611 h 843557"/>
                <a:gd name="connsiteX327" fmla="*/ 1002506 w 1264443"/>
                <a:gd name="connsiteY327" fmla="*/ 513159 h 843557"/>
                <a:gd name="connsiteX328" fmla="*/ 1001018 w 1264443"/>
                <a:gd name="connsiteY328" fmla="*/ 513755 h 843557"/>
                <a:gd name="connsiteX329" fmla="*/ 999827 w 1264443"/>
                <a:gd name="connsiteY329" fmla="*/ 513159 h 843557"/>
                <a:gd name="connsiteX330" fmla="*/ 986135 w 1264443"/>
                <a:gd name="connsiteY330" fmla="*/ 508992 h 843557"/>
                <a:gd name="connsiteX331" fmla="*/ 985242 w 1264443"/>
                <a:gd name="connsiteY331" fmla="*/ 508695 h 843557"/>
                <a:gd name="connsiteX332" fmla="*/ 984647 w 1264443"/>
                <a:gd name="connsiteY332" fmla="*/ 508099 h 843557"/>
                <a:gd name="connsiteX333" fmla="*/ 952500 w 1264443"/>
                <a:gd name="connsiteY333" fmla="*/ 483691 h 843557"/>
                <a:gd name="connsiteX334" fmla="*/ 951905 w 1264443"/>
                <a:gd name="connsiteY334" fmla="*/ 483394 h 843557"/>
                <a:gd name="connsiteX335" fmla="*/ 951607 w 1264443"/>
                <a:gd name="connsiteY335" fmla="*/ 482798 h 843557"/>
                <a:gd name="connsiteX336" fmla="*/ 928688 w 1264443"/>
                <a:gd name="connsiteY336" fmla="*/ 455712 h 843557"/>
                <a:gd name="connsiteX337" fmla="*/ 927795 w 1264443"/>
                <a:gd name="connsiteY337" fmla="*/ 454521 h 843557"/>
                <a:gd name="connsiteX338" fmla="*/ 927497 w 1264443"/>
                <a:gd name="connsiteY338" fmla="*/ 453033 h 843557"/>
                <a:gd name="connsiteX339" fmla="*/ 925116 w 1264443"/>
                <a:gd name="connsiteY339" fmla="*/ 430113 h 843557"/>
                <a:gd name="connsiteX340" fmla="*/ 924818 w 1264443"/>
                <a:gd name="connsiteY340" fmla="*/ 429220 h 843557"/>
                <a:gd name="connsiteX341" fmla="*/ 925116 w 1264443"/>
                <a:gd name="connsiteY341" fmla="*/ 428625 h 843557"/>
                <a:gd name="connsiteX342" fmla="*/ 931962 w 1264443"/>
                <a:gd name="connsiteY342" fmla="*/ 397669 h 843557"/>
                <a:gd name="connsiteX343" fmla="*/ 930176 w 1264443"/>
                <a:gd name="connsiteY343" fmla="*/ 386953 h 843557"/>
                <a:gd name="connsiteX344" fmla="*/ 928390 w 1264443"/>
                <a:gd name="connsiteY344" fmla="*/ 379214 h 843557"/>
                <a:gd name="connsiteX345" fmla="*/ 927795 w 1264443"/>
                <a:gd name="connsiteY345" fmla="*/ 377428 h 843557"/>
                <a:gd name="connsiteX346" fmla="*/ 925711 w 1264443"/>
                <a:gd name="connsiteY346" fmla="*/ 375642 h 843557"/>
                <a:gd name="connsiteX347" fmla="*/ 923330 w 1264443"/>
                <a:gd name="connsiteY347" fmla="*/ 372666 h 843557"/>
                <a:gd name="connsiteX348" fmla="*/ 919163 w 1264443"/>
                <a:gd name="connsiteY348" fmla="*/ 365224 h 843557"/>
                <a:gd name="connsiteX349" fmla="*/ 914698 w 1264443"/>
                <a:gd name="connsiteY349" fmla="*/ 355699 h 843557"/>
                <a:gd name="connsiteX350" fmla="*/ 914400 w 1264443"/>
                <a:gd name="connsiteY350" fmla="*/ 355104 h 843557"/>
                <a:gd name="connsiteX351" fmla="*/ 898624 w 1264443"/>
                <a:gd name="connsiteY351" fmla="*/ 329505 h 843557"/>
                <a:gd name="connsiteX352" fmla="*/ 898327 w 1264443"/>
                <a:gd name="connsiteY352" fmla="*/ 329208 h 843557"/>
                <a:gd name="connsiteX353" fmla="*/ 879574 w 1264443"/>
                <a:gd name="connsiteY353" fmla="*/ 314623 h 843557"/>
                <a:gd name="connsiteX354" fmla="*/ 879277 w 1264443"/>
                <a:gd name="connsiteY354" fmla="*/ 314325 h 843557"/>
                <a:gd name="connsiteX355" fmla="*/ 866477 w 1264443"/>
                <a:gd name="connsiteY355" fmla="*/ 309860 h 843557"/>
                <a:gd name="connsiteX356" fmla="*/ 856059 w 1264443"/>
                <a:gd name="connsiteY356" fmla="*/ 306586 h 843557"/>
                <a:gd name="connsiteX357" fmla="*/ 852190 w 1264443"/>
                <a:gd name="connsiteY357" fmla="*/ 305395 h 843557"/>
                <a:gd name="connsiteX358" fmla="*/ 850702 w 1264443"/>
                <a:gd name="connsiteY358" fmla="*/ 305098 h 843557"/>
                <a:gd name="connsiteX359" fmla="*/ 847725 w 1264443"/>
                <a:gd name="connsiteY359" fmla="*/ 304205 h 843557"/>
                <a:gd name="connsiteX360" fmla="*/ 845344 w 1264443"/>
                <a:gd name="connsiteY360" fmla="*/ 303014 h 843557"/>
                <a:gd name="connsiteX361" fmla="*/ 840284 w 1264443"/>
                <a:gd name="connsiteY361" fmla="*/ 299740 h 843557"/>
                <a:gd name="connsiteX362" fmla="*/ 827782 w 1264443"/>
                <a:gd name="connsiteY362" fmla="*/ 289620 h 843557"/>
                <a:gd name="connsiteX363" fmla="*/ 810816 w 1264443"/>
                <a:gd name="connsiteY363" fmla="*/ 275034 h 843557"/>
                <a:gd name="connsiteX364" fmla="*/ 810220 w 1264443"/>
                <a:gd name="connsiteY364" fmla="*/ 274141 h 843557"/>
                <a:gd name="connsiteX365" fmla="*/ 809625 w 1264443"/>
                <a:gd name="connsiteY365" fmla="*/ 273248 h 843557"/>
                <a:gd name="connsiteX366" fmla="*/ 806351 w 1264443"/>
                <a:gd name="connsiteY366" fmla="*/ 266402 h 843557"/>
                <a:gd name="connsiteX367" fmla="*/ 803672 w 1264443"/>
                <a:gd name="connsiteY367" fmla="*/ 261640 h 843557"/>
                <a:gd name="connsiteX368" fmla="*/ 802779 w 1264443"/>
                <a:gd name="connsiteY368" fmla="*/ 260449 h 843557"/>
                <a:gd name="connsiteX369" fmla="*/ 797719 w 1264443"/>
                <a:gd name="connsiteY369" fmla="*/ 258663 h 843557"/>
                <a:gd name="connsiteX370" fmla="*/ 789384 w 1264443"/>
                <a:gd name="connsiteY370" fmla="*/ 255091 h 843557"/>
                <a:gd name="connsiteX371" fmla="*/ 780752 w 1264443"/>
                <a:gd name="connsiteY371" fmla="*/ 251222 h 843557"/>
                <a:gd name="connsiteX372" fmla="*/ 774799 w 1264443"/>
                <a:gd name="connsiteY372" fmla="*/ 247948 h 843557"/>
                <a:gd name="connsiteX373" fmla="*/ 770037 w 1264443"/>
                <a:gd name="connsiteY373" fmla="*/ 243185 h 843557"/>
                <a:gd name="connsiteX374" fmla="*/ 764977 w 1264443"/>
                <a:gd name="connsiteY374" fmla="*/ 236339 h 843557"/>
                <a:gd name="connsiteX375" fmla="*/ 754559 w 1264443"/>
                <a:gd name="connsiteY375" fmla="*/ 225326 h 843557"/>
                <a:gd name="connsiteX376" fmla="*/ 749498 w 1264443"/>
                <a:gd name="connsiteY376" fmla="*/ 214313 h 843557"/>
                <a:gd name="connsiteX377" fmla="*/ 749796 w 1264443"/>
                <a:gd name="connsiteY377" fmla="*/ 201216 h 843557"/>
                <a:gd name="connsiteX378" fmla="*/ 752177 w 1264443"/>
                <a:gd name="connsiteY378" fmla="*/ 186630 h 843557"/>
                <a:gd name="connsiteX379" fmla="*/ 737890 w 1264443"/>
                <a:gd name="connsiteY379" fmla="*/ 167878 h 843557"/>
                <a:gd name="connsiteX380" fmla="*/ 737592 w 1264443"/>
                <a:gd name="connsiteY380" fmla="*/ 167580 h 843557"/>
                <a:gd name="connsiteX381" fmla="*/ 737295 w 1264443"/>
                <a:gd name="connsiteY381" fmla="*/ 167283 h 843557"/>
                <a:gd name="connsiteX382" fmla="*/ 709910 w 1264443"/>
                <a:gd name="connsiteY382" fmla="*/ 144959 h 843557"/>
                <a:gd name="connsiteX383" fmla="*/ 708720 w 1264443"/>
                <a:gd name="connsiteY383" fmla="*/ 144066 h 843557"/>
                <a:gd name="connsiteX384" fmla="*/ 708422 w 1264443"/>
                <a:gd name="connsiteY384" fmla="*/ 142577 h 843557"/>
                <a:gd name="connsiteX385" fmla="*/ 702469 w 1264443"/>
                <a:gd name="connsiteY385" fmla="*/ 123230 h 843557"/>
                <a:gd name="connsiteX386" fmla="*/ 702171 w 1264443"/>
                <a:gd name="connsiteY386" fmla="*/ 122634 h 843557"/>
                <a:gd name="connsiteX387" fmla="*/ 702171 w 1264443"/>
                <a:gd name="connsiteY387" fmla="*/ 122337 h 843557"/>
                <a:gd name="connsiteX388" fmla="*/ 700088 w 1264443"/>
                <a:gd name="connsiteY388" fmla="*/ 103584 h 843557"/>
                <a:gd name="connsiteX389" fmla="*/ 700088 w 1264443"/>
                <a:gd name="connsiteY389" fmla="*/ 103287 h 843557"/>
                <a:gd name="connsiteX390" fmla="*/ 691753 w 1264443"/>
                <a:gd name="connsiteY390" fmla="*/ 88404 h 843557"/>
                <a:gd name="connsiteX391" fmla="*/ 693241 w 1264443"/>
                <a:gd name="connsiteY391" fmla="*/ 87511 h 843557"/>
                <a:gd name="connsiteX392" fmla="*/ 657523 w 1264443"/>
                <a:gd name="connsiteY392" fmla="*/ 87511 h 843557"/>
                <a:gd name="connsiteX393" fmla="*/ 647700 w 1264443"/>
                <a:gd name="connsiteY393" fmla="*/ 94059 h 843557"/>
                <a:gd name="connsiteX394" fmla="*/ 644426 w 1264443"/>
                <a:gd name="connsiteY394" fmla="*/ 96441 h 843557"/>
                <a:gd name="connsiteX395" fmla="*/ 641747 w 1264443"/>
                <a:gd name="connsiteY395" fmla="*/ 93762 h 843557"/>
                <a:gd name="connsiteX396" fmla="*/ 628055 w 1264443"/>
                <a:gd name="connsiteY396" fmla="*/ 81855 h 843557"/>
                <a:gd name="connsiteX397" fmla="*/ 627757 w 1264443"/>
                <a:gd name="connsiteY397" fmla="*/ 81558 h 843557"/>
                <a:gd name="connsiteX398" fmla="*/ 610791 w 1264443"/>
                <a:gd name="connsiteY398" fmla="*/ 63698 h 843557"/>
                <a:gd name="connsiteX399" fmla="*/ 586383 w 1264443"/>
                <a:gd name="connsiteY399" fmla="*/ 47030 h 843557"/>
                <a:gd name="connsiteX400" fmla="*/ 561677 w 1264443"/>
                <a:gd name="connsiteY400" fmla="*/ 57150 h 843557"/>
                <a:gd name="connsiteX401" fmla="*/ 559296 w 1264443"/>
                <a:gd name="connsiteY401" fmla="*/ 58043 h 843557"/>
                <a:gd name="connsiteX402" fmla="*/ 557213 w 1264443"/>
                <a:gd name="connsiteY402" fmla="*/ 56852 h 843557"/>
                <a:gd name="connsiteX403" fmla="*/ 545604 w 1264443"/>
                <a:gd name="connsiteY403" fmla="*/ 50006 h 843557"/>
                <a:gd name="connsiteX404" fmla="*/ 511373 w 1264443"/>
                <a:gd name="connsiteY404" fmla="*/ 50006 h 843557"/>
                <a:gd name="connsiteX405" fmla="*/ 504527 w 1264443"/>
                <a:gd name="connsiteY405" fmla="*/ 53578 h 843557"/>
                <a:gd name="connsiteX406" fmla="*/ 491728 w 1264443"/>
                <a:gd name="connsiteY406" fmla="*/ 58341 h 843557"/>
                <a:gd name="connsiteX407" fmla="*/ 488454 w 1264443"/>
                <a:gd name="connsiteY407" fmla="*/ 59829 h 843557"/>
                <a:gd name="connsiteX408" fmla="*/ 483394 w 1264443"/>
                <a:gd name="connsiteY408" fmla="*/ 63401 h 843557"/>
                <a:gd name="connsiteX409" fmla="*/ 477143 w 1264443"/>
                <a:gd name="connsiteY409" fmla="*/ 68461 h 843557"/>
                <a:gd name="connsiteX410" fmla="*/ 476548 w 1264443"/>
                <a:gd name="connsiteY410" fmla="*/ 68759 h 843557"/>
                <a:gd name="connsiteX411" fmla="*/ 475655 w 1264443"/>
                <a:gd name="connsiteY411" fmla="*/ 69056 h 843557"/>
                <a:gd name="connsiteX412" fmla="*/ 448568 w 1264443"/>
                <a:gd name="connsiteY412" fmla="*/ 80367 h 843557"/>
                <a:gd name="connsiteX413" fmla="*/ 447675 w 1264443"/>
                <a:gd name="connsiteY413" fmla="*/ 80665 h 843557"/>
                <a:gd name="connsiteX414" fmla="*/ 446484 w 1264443"/>
                <a:gd name="connsiteY414" fmla="*/ 80665 h 843557"/>
                <a:gd name="connsiteX415" fmla="*/ 364927 w 1264443"/>
                <a:gd name="connsiteY415" fmla="*/ 77093 h 843557"/>
                <a:gd name="connsiteX416" fmla="*/ 364034 w 1264443"/>
                <a:gd name="connsiteY416" fmla="*/ 77093 h 843557"/>
                <a:gd name="connsiteX417" fmla="*/ 363141 w 1264443"/>
                <a:gd name="connsiteY417" fmla="*/ 76795 h 843557"/>
                <a:gd name="connsiteX418" fmla="*/ 340816 w 1264443"/>
                <a:gd name="connsiteY418" fmla="*/ 66973 h 843557"/>
                <a:gd name="connsiteX419" fmla="*/ 275034 w 1264443"/>
                <a:gd name="connsiteY419" fmla="*/ 66973 h 843557"/>
                <a:gd name="connsiteX420" fmla="*/ 272951 w 1264443"/>
                <a:gd name="connsiteY420" fmla="*/ 66973 h 843557"/>
                <a:gd name="connsiteX421" fmla="*/ 271760 w 1264443"/>
                <a:gd name="connsiteY421" fmla="*/ 65782 h 843557"/>
                <a:gd name="connsiteX422" fmla="*/ 256877 w 1264443"/>
                <a:gd name="connsiteY422" fmla="*/ 52388 h 843557"/>
                <a:gd name="connsiteX423" fmla="*/ 256877 w 1264443"/>
                <a:gd name="connsiteY423" fmla="*/ 52685 h 843557"/>
                <a:gd name="connsiteX424" fmla="*/ 236637 w 1264443"/>
                <a:gd name="connsiteY424" fmla="*/ 38993 h 843557"/>
                <a:gd name="connsiteX425" fmla="*/ 236339 w 1264443"/>
                <a:gd name="connsiteY425" fmla="*/ 38993 h 843557"/>
                <a:gd name="connsiteX426" fmla="*/ 216098 w 1264443"/>
                <a:gd name="connsiteY426" fmla="*/ 24110 h 843557"/>
                <a:gd name="connsiteX427" fmla="*/ 215801 w 1264443"/>
                <a:gd name="connsiteY427" fmla="*/ 24110 h 843557"/>
                <a:gd name="connsiteX428" fmla="*/ 196155 w 1264443"/>
                <a:gd name="connsiteY428" fmla="*/ 15776 h 843557"/>
                <a:gd name="connsiteX429" fmla="*/ 195560 w 1264443"/>
                <a:gd name="connsiteY429" fmla="*/ 15478 h 843557"/>
                <a:gd name="connsiteX430" fmla="*/ 165497 w 1264443"/>
                <a:gd name="connsiteY430" fmla="*/ 7144 h 843557"/>
                <a:gd name="connsiteX431" fmla="*/ 165199 w 1264443"/>
                <a:gd name="connsiteY431" fmla="*/ 7144 h 843557"/>
                <a:gd name="connsiteX432" fmla="*/ 146149 w 1264443"/>
                <a:gd name="connsiteY432" fmla="*/ 0 h 84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1264443" h="843557">
                  <a:moveTo>
                    <a:pt x="146149" y="0"/>
                  </a:moveTo>
                  <a:lnTo>
                    <a:pt x="119360" y="5358"/>
                  </a:lnTo>
                  <a:lnTo>
                    <a:pt x="108645" y="19348"/>
                  </a:lnTo>
                  <a:lnTo>
                    <a:pt x="101501" y="39291"/>
                  </a:lnTo>
                  <a:lnTo>
                    <a:pt x="101501" y="39588"/>
                  </a:lnTo>
                  <a:lnTo>
                    <a:pt x="92869" y="59531"/>
                  </a:lnTo>
                  <a:lnTo>
                    <a:pt x="94357" y="64294"/>
                  </a:lnTo>
                  <a:lnTo>
                    <a:pt x="108645" y="66080"/>
                  </a:lnTo>
                  <a:lnTo>
                    <a:pt x="113109" y="66377"/>
                  </a:lnTo>
                  <a:lnTo>
                    <a:pt x="113109" y="70842"/>
                  </a:lnTo>
                  <a:lnTo>
                    <a:pt x="113109" y="92869"/>
                  </a:lnTo>
                  <a:lnTo>
                    <a:pt x="113109" y="94655"/>
                  </a:lnTo>
                  <a:lnTo>
                    <a:pt x="111919" y="95845"/>
                  </a:lnTo>
                  <a:lnTo>
                    <a:pt x="90785" y="120253"/>
                  </a:lnTo>
                  <a:lnTo>
                    <a:pt x="100905" y="133052"/>
                  </a:lnTo>
                  <a:lnTo>
                    <a:pt x="123527" y="141089"/>
                  </a:lnTo>
                  <a:lnTo>
                    <a:pt x="124718" y="141684"/>
                  </a:lnTo>
                  <a:lnTo>
                    <a:pt x="125611" y="142875"/>
                  </a:lnTo>
                  <a:lnTo>
                    <a:pt x="143173" y="166390"/>
                  </a:lnTo>
                  <a:lnTo>
                    <a:pt x="186630" y="167878"/>
                  </a:lnTo>
                  <a:lnTo>
                    <a:pt x="190798" y="168176"/>
                  </a:lnTo>
                  <a:lnTo>
                    <a:pt x="191095" y="172343"/>
                  </a:lnTo>
                  <a:lnTo>
                    <a:pt x="194667" y="203002"/>
                  </a:lnTo>
                  <a:lnTo>
                    <a:pt x="194965" y="205085"/>
                  </a:lnTo>
                  <a:lnTo>
                    <a:pt x="193179" y="206871"/>
                  </a:lnTo>
                  <a:lnTo>
                    <a:pt x="160734" y="239316"/>
                  </a:lnTo>
                  <a:lnTo>
                    <a:pt x="160734" y="254496"/>
                  </a:lnTo>
                  <a:lnTo>
                    <a:pt x="160734" y="254794"/>
                  </a:lnTo>
                  <a:lnTo>
                    <a:pt x="158948" y="273546"/>
                  </a:lnTo>
                  <a:lnTo>
                    <a:pt x="158651" y="276820"/>
                  </a:lnTo>
                  <a:lnTo>
                    <a:pt x="155377" y="277713"/>
                  </a:lnTo>
                  <a:lnTo>
                    <a:pt x="138113" y="282476"/>
                  </a:lnTo>
                  <a:lnTo>
                    <a:pt x="125611" y="298252"/>
                  </a:lnTo>
                  <a:lnTo>
                    <a:pt x="123825" y="300335"/>
                  </a:lnTo>
                  <a:lnTo>
                    <a:pt x="121444" y="300038"/>
                  </a:lnTo>
                  <a:lnTo>
                    <a:pt x="105966" y="298252"/>
                  </a:lnTo>
                  <a:lnTo>
                    <a:pt x="103882" y="297954"/>
                  </a:lnTo>
                  <a:lnTo>
                    <a:pt x="102691" y="296168"/>
                  </a:lnTo>
                  <a:lnTo>
                    <a:pt x="91976" y="280690"/>
                  </a:lnTo>
                  <a:lnTo>
                    <a:pt x="91678" y="280392"/>
                  </a:lnTo>
                  <a:lnTo>
                    <a:pt x="70545" y="267295"/>
                  </a:lnTo>
                  <a:lnTo>
                    <a:pt x="52090" y="262830"/>
                  </a:lnTo>
                  <a:lnTo>
                    <a:pt x="30361" y="268784"/>
                  </a:lnTo>
                  <a:lnTo>
                    <a:pt x="0" y="293489"/>
                  </a:lnTo>
                  <a:lnTo>
                    <a:pt x="3870" y="305693"/>
                  </a:lnTo>
                  <a:lnTo>
                    <a:pt x="4167" y="306586"/>
                  </a:lnTo>
                  <a:lnTo>
                    <a:pt x="4167" y="307479"/>
                  </a:lnTo>
                  <a:lnTo>
                    <a:pt x="2381" y="335161"/>
                  </a:lnTo>
                  <a:lnTo>
                    <a:pt x="8930" y="347960"/>
                  </a:lnTo>
                  <a:lnTo>
                    <a:pt x="20836" y="346770"/>
                  </a:lnTo>
                  <a:lnTo>
                    <a:pt x="25301" y="325041"/>
                  </a:lnTo>
                  <a:lnTo>
                    <a:pt x="25598" y="322957"/>
                  </a:lnTo>
                  <a:lnTo>
                    <a:pt x="27384" y="322064"/>
                  </a:lnTo>
                  <a:lnTo>
                    <a:pt x="49411" y="306586"/>
                  </a:lnTo>
                  <a:lnTo>
                    <a:pt x="52685" y="304502"/>
                  </a:lnTo>
                  <a:lnTo>
                    <a:pt x="55364" y="307181"/>
                  </a:lnTo>
                  <a:lnTo>
                    <a:pt x="67568" y="319385"/>
                  </a:lnTo>
                  <a:lnTo>
                    <a:pt x="77688" y="319385"/>
                  </a:lnTo>
                  <a:lnTo>
                    <a:pt x="77986" y="319385"/>
                  </a:lnTo>
                  <a:lnTo>
                    <a:pt x="78284" y="319385"/>
                  </a:lnTo>
                  <a:lnTo>
                    <a:pt x="102096" y="322957"/>
                  </a:lnTo>
                  <a:lnTo>
                    <a:pt x="103882" y="322957"/>
                  </a:lnTo>
                  <a:lnTo>
                    <a:pt x="105073" y="324445"/>
                  </a:lnTo>
                  <a:lnTo>
                    <a:pt x="120551" y="343198"/>
                  </a:lnTo>
                  <a:lnTo>
                    <a:pt x="139898" y="343198"/>
                  </a:lnTo>
                  <a:lnTo>
                    <a:pt x="157758" y="336649"/>
                  </a:lnTo>
                  <a:lnTo>
                    <a:pt x="158948" y="336054"/>
                  </a:lnTo>
                  <a:lnTo>
                    <a:pt x="160437" y="336649"/>
                  </a:lnTo>
                  <a:lnTo>
                    <a:pt x="196751" y="346472"/>
                  </a:lnTo>
                  <a:lnTo>
                    <a:pt x="260747" y="348258"/>
                  </a:lnTo>
                  <a:lnTo>
                    <a:pt x="261342" y="348258"/>
                  </a:lnTo>
                  <a:lnTo>
                    <a:pt x="320278" y="339923"/>
                  </a:lnTo>
                  <a:lnTo>
                    <a:pt x="320576" y="339923"/>
                  </a:lnTo>
                  <a:lnTo>
                    <a:pt x="320873" y="339923"/>
                  </a:lnTo>
                  <a:lnTo>
                    <a:pt x="380405" y="339923"/>
                  </a:lnTo>
                  <a:lnTo>
                    <a:pt x="380702" y="339923"/>
                  </a:lnTo>
                  <a:lnTo>
                    <a:pt x="381000" y="339923"/>
                  </a:lnTo>
                  <a:lnTo>
                    <a:pt x="439638" y="346770"/>
                  </a:lnTo>
                  <a:lnTo>
                    <a:pt x="439638" y="346472"/>
                  </a:lnTo>
                  <a:lnTo>
                    <a:pt x="550366" y="341412"/>
                  </a:lnTo>
                  <a:lnTo>
                    <a:pt x="555129" y="341412"/>
                  </a:lnTo>
                  <a:lnTo>
                    <a:pt x="555129" y="346174"/>
                  </a:lnTo>
                  <a:lnTo>
                    <a:pt x="555129" y="371773"/>
                  </a:lnTo>
                  <a:lnTo>
                    <a:pt x="555129" y="375940"/>
                  </a:lnTo>
                  <a:lnTo>
                    <a:pt x="551259" y="376535"/>
                  </a:lnTo>
                  <a:lnTo>
                    <a:pt x="518220" y="381298"/>
                  </a:lnTo>
                  <a:lnTo>
                    <a:pt x="493812" y="395883"/>
                  </a:lnTo>
                  <a:lnTo>
                    <a:pt x="493514" y="396180"/>
                  </a:lnTo>
                  <a:lnTo>
                    <a:pt x="475357" y="411063"/>
                  </a:lnTo>
                  <a:lnTo>
                    <a:pt x="474464" y="411956"/>
                  </a:lnTo>
                  <a:lnTo>
                    <a:pt x="473571" y="411956"/>
                  </a:lnTo>
                  <a:lnTo>
                    <a:pt x="436066" y="422374"/>
                  </a:lnTo>
                  <a:lnTo>
                    <a:pt x="433388" y="422970"/>
                  </a:lnTo>
                  <a:lnTo>
                    <a:pt x="431304" y="421184"/>
                  </a:lnTo>
                  <a:lnTo>
                    <a:pt x="424458" y="414040"/>
                  </a:lnTo>
                  <a:lnTo>
                    <a:pt x="402431" y="414040"/>
                  </a:lnTo>
                  <a:lnTo>
                    <a:pt x="394097" y="420291"/>
                  </a:lnTo>
                  <a:lnTo>
                    <a:pt x="400943" y="428327"/>
                  </a:lnTo>
                  <a:lnTo>
                    <a:pt x="401836" y="429220"/>
                  </a:lnTo>
                  <a:lnTo>
                    <a:pt x="402134" y="430709"/>
                  </a:lnTo>
                  <a:lnTo>
                    <a:pt x="403920" y="447973"/>
                  </a:lnTo>
                  <a:lnTo>
                    <a:pt x="404217" y="451545"/>
                  </a:lnTo>
                  <a:lnTo>
                    <a:pt x="400943" y="452735"/>
                  </a:lnTo>
                  <a:lnTo>
                    <a:pt x="382488" y="459879"/>
                  </a:lnTo>
                  <a:lnTo>
                    <a:pt x="400348" y="475357"/>
                  </a:lnTo>
                  <a:lnTo>
                    <a:pt x="402134" y="476845"/>
                  </a:lnTo>
                  <a:lnTo>
                    <a:pt x="402134" y="478929"/>
                  </a:lnTo>
                  <a:lnTo>
                    <a:pt x="402134" y="499467"/>
                  </a:lnTo>
                  <a:lnTo>
                    <a:pt x="402134" y="503634"/>
                  </a:lnTo>
                  <a:lnTo>
                    <a:pt x="397966" y="503932"/>
                  </a:lnTo>
                  <a:lnTo>
                    <a:pt x="372368" y="507504"/>
                  </a:lnTo>
                  <a:lnTo>
                    <a:pt x="371773" y="507504"/>
                  </a:lnTo>
                  <a:lnTo>
                    <a:pt x="370880" y="507504"/>
                  </a:lnTo>
                  <a:lnTo>
                    <a:pt x="338435" y="500658"/>
                  </a:lnTo>
                  <a:lnTo>
                    <a:pt x="300335" y="490538"/>
                  </a:lnTo>
                  <a:lnTo>
                    <a:pt x="256282" y="490538"/>
                  </a:lnTo>
                  <a:lnTo>
                    <a:pt x="225028" y="498872"/>
                  </a:lnTo>
                  <a:lnTo>
                    <a:pt x="224135" y="499170"/>
                  </a:lnTo>
                  <a:lnTo>
                    <a:pt x="223242" y="498872"/>
                  </a:lnTo>
                  <a:lnTo>
                    <a:pt x="182761" y="494109"/>
                  </a:lnTo>
                  <a:lnTo>
                    <a:pt x="168771" y="503337"/>
                  </a:lnTo>
                  <a:lnTo>
                    <a:pt x="167878" y="503932"/>
                  </a:lnTo>
                  <a:lnTo>
                    <a:pt x="166985" y="503932"/>
                  </a:lnTo>
                  <a:lnTo>
                    <a:pt x="134838" y="510778"/>
                  </a:lnTo>
                  <a:lnTo>
                    <a:pt x="134243" y="510778"/>
                  </a:lnTo>
                  <a:lnTo>
                    <a:pt x="133945" y="510778"/>
                  </a:lnTo>
                  <a:lnTo>
                    <a:pt x="79474" y="512564"/>
                  </a:lnTo>
                  <a:lnTo>
                    <a:pt x="75307" y="527745"/>
                  </a:lnTo>
                  <a:lnTo>
                    <a:pt x="75009" y="529531"/>
                  </a:lnTo>
                  <a:lnTo>
                    <a:pt x="73521" y="530423"/>
                  </a:lnTo>
                  <a:lnTo>
                    <a:pt x="60722" y="539353"/>
                  </a:lnTo>
                  <a:lnTo>
                    <a:pt x="66080" y="545902"/>
                  </a:lnTo>
                  <a:lnTo>
                    <a:pt x="105966" y="550664"/>
                  </a:lnTo>
                  <a:lnTo>
                    <a:pt x="124718" y="541139"/>
                  </a:lnTo>
                  <a:lnTo>
                    <a:pt x="125313" y="540841"/>
                  </a:lnTo>
                  <a:lnTo>
                    <a:pt x="126206" y="540544"/>
                  </a:lnTo>
                  <a:lnTo>
                    <a:pt x="155079" y="535484"/>
                  </a:lnTo>
                  <a:lnTo>
                    <a:pt x="156567" y="535186"/>
                  </a:lnTo>
                  <a:lnTo>
                    <a:pt x="158055" y="535781"/>
                  </a:lnTo>
                  <a:lnTo>
                    <a:pt x="181273" y="547390"/>
                  </a:lnTo>
                  <a:lnTo>
                    <a:pt x="189012" y="534888"/>
                  </a:lnTo>
                  <a:lnTo>
                    <a:pt x="189309" y="534293"/>
                  </a:lnTo>
                  <a:lnTo>
                    <a:pt x="200918" y="507504"/>
                  </a:lnTo>
                  <a:lnTo>
                    <a:pt x="201811" y="505123"/>
                  </a:lnTo>
                  <a:lnTo>
                    <a:pt x="204490" y="504825"/>
                  </a:lnTo>
                  <a:cubicBezTo>
                    <a:pt x="204490" y="504825"/>
                    <a:pt x="210910" y="503895"/>
                    <a:pt x="218182" y="503039"/>
                  </a:cubicBezTo>
                  <a:cubicBezTo>
                    <a:pt x="225454" y="502184"/>
                    <a:pt x="233334" y="501253"/>
                    <a:pt x="237530" y="501253"/>
                  </a:cubicBezTo>
                  <a:cubicBezTo>
                    <a:pt x="240024" y="501253"/>
                    <a:pt x="243288" y="501794"/>
                    <a:pt x="247352" y="502444"/>
                  </a:cubicBezTo>
                  <a:cubicBezTo>
                    <a:pt x="251417" y="503094"/>
                    <a:pt x="255957" y="503969"/>
                    <a:pt x="260449" y="504825"/>
                  </a:cubicBezTo>
                  <a:cubicBezTo>
                    <a:pt x="268957" y="506446"/>
                    <a:pt x="276025" y="507932"/>
                    <a:pt x="276820" y="508099"/>
                  </a:cubicBezTo>
                  <a:lnTo>
                    <a:pt x="404217" y="511671"/>
                  </a:lnTo>
                  <a:lnTo>
                    <a:pt x="408682" y="511671"/>
                  </a:lnTo>
                  <a:lnTo>
                    <a:pt x="408980" y="516136"/>
                  </a:lnTo>
                  <a:lnTo>
                    <a:pt x="410766" y="543223"/>
                  </a:lnTo>
                  <a:lnTo>
                    <a:pt x="410766" y="544711"/>
                  </a:lnTo>
                  <a:lnTo>
                    <a:pt x="409873" y="546199"/>
                  </a:lnTo>
                  <a:lnTo>
                    <a:pt x="401538" y="559594"/>
                  </a:lnTo>
                  <a:lnTo>
                    <a:pt x="400050" y="561677"/>
                  </a:lnTo>
                  <a:lnTo>
                    <a:pt x="397669" y="561975"/>
                  </a:lnTo>
                  <a:lnTo>
                    <a:pt x="366713" y="564654"/>
                  </a:lnTo>
                  <a:lnTo>
                    <a:pt x="392609" y="566142"/>
                  </a:lnTo>
                  <a:lnTo>
                    <a:pt x="393799" y="566142"/>
                  </a:lnTo>
                  <a:lnTo>
                    <a:pt x="394692" y="566738"/>
                  </a:lnTo>
                  <a:lnTo>
                    <a:pt x="408384" y="575370"/>
                  </a:lnTo>
                  <a:lnTo>
                    <a:pt x="410468" y="576560"/>
                  </a:lnTo>
                  <a:lnTo>
                    <a:pt x="410766" y="578941"/>
                  </a:lnTo>
                  <a:lnTo>
                    <a:pt x="412254" y="597694"/>
                  </a:lnTo>
                  <a:lnTo>
                    <a:pt x="412552" y="599182"/>
                  </a:lnTo>
                  <a:lnTo>
                    <a:pt x="411659" y="600373"/>
                  </a:lnTo>
                  <a:lnTo>
                    <a:pt x="401538" y="617339"/>
                  </a:lnTo>
                  <a:lnTo>
                    <a:pt x="400050" y="619720"/>
                  </a:lnTo>
                  <a:lnTo>
                    <a:pt x="397669" y="619720"/>
                  </a:lnTo>
                  <a:lnTo>
                    <a:pt x="371475" y="621209"/>
                  </a:lnTo>
                  <a:lnTo>
                    <a:pt x="368796" y="626864"/>
                  </a:lnTo>
                  <a:lnTo>
                    <a:pt x="373261" y="624483"/>
                  </a:lnTo>
                  <a:lnTo>
                    <a:pt x="373856" y="623888"/>
                  </a:lnTo>
                  <a:lnTo>
                    <a:pt x="375047" y="623888"/>
                  </a:lnTo>
                  <a:lnTo>
                    <a:pt x="400050" y="622102"/>
                  </a:lnTo>
                  <a:lnTo>
                    <a:pt x="400348" y="622102"/>
                  </a:lnTo>
                  <a:lnTo>
                    <a:pt x="415826" y="614958"/>
                  </a:lnTo>
                  <a:lnTo>
                    <a:pt x="425053" y="593229"/>
                  </a:lnTo>
                  <a:lnTo>
                    <a:pt x="426541" y="573881"/>
                  </a:lnTo>
                  <a:lnTo>
                    <a:pt x="427137" y="569416"/>
                  </a:lnTo>
                  <a:lnTo>
                    <a:pt x="431304" y="569416"/>
                  </a:lnTo>
                  <a:lnTo>
                    <a:pt x="456605" y="569416"/>
                  </a:lnTo>
                  <a:lnTo>
                    <a:pt x="482501" y="545306"/>
                  </a:lnTo>
                  <a:lnTo>
                    <a:pt x="483096" y="544711"/>
                  </a:lnTo>
                  <a:lnTo>
                    <a:pt x="483394" y="544413"/>
                  </a:lnTo>
                  <a:lnTo>
                    <a:pt x="492621" y="539353"/>
                  </a:lnTo>
                  <a:lnTo>
                    <a:pt x="487859" y="537865"/>
                  </a:lnTo>
                  <a:lnTo>
                    <a:pt x="485775" y="537270"/>
                  </a:lnTo>
                  <a:lnTo>
                    <a:pt x="484882" y="535186"/>
                  </a:lnTo>
                  <a:lnTo>
                    <a:pt x="474762" y="511373"/>
                  </a:lnTo>
                  <a:lnTo>
                    <a:pt x="473869" y="509588"/>
                  </a:lnTo>
                  <a:lnTo>
                    <a:pt x="474464" y="507802"/>
                  </a:lnTo>
                  <a:lnTo>
                    <a:pt x="483096" y="485775"/>
                  </a:lnTo>
                  <a:lnTo>
                    <a:pt x="489942" y="467023"/>
                  </a:lnTo>
                  <a:lnTo>
                    <a:pt x="491133" y="464046"/>
                  </a:lnTo>
                  <a:lnTo>
                    <a:pt x="494407" y="464046"/>
                  </a:lnTo>
                  <a:lnTo>
                    <a:pt x="519708" y="464046"/>
                  </a:lnTo>
                  <a:lnTo>
                    <a:pt x="523875" y="464046"/>
                  </a:lnTo>
                  <a:lnTo>
                    <a:pt x="524470" y="467916"/>
                  </a:lnTo>
                  <a:lnTo>
                    <a:pt x="527447" y="487263"/>
                  </a:lnTo>
                  <a:lnTo>
                    <a:pt x="555129" y="497979"/>
                  </a:lnTo>
                  <a:lnTo>
                    <a:pt x="555724" y="498277"/>
                  </a:lnTo>
                  <a:lnTo>
                    <a:pt x="570309" y="501848"/>
                  </a:lnTo>
                  <a:lnTo>
                    <a:pt x="576263" y="464641"/>
                  </a:lnTo>
                  <a:lnTo>
                    <a:pt x="577156" y="459581"/>
                  </a:lnTo>
                  <a:lnTo>
                    <a:pt x="581918" y="460772"/>
                  </a:lnTo>
                  <a:lnTo>
                    <a:pt x="605731" y="465832"/>
                  </a:lnTo>
                  <a:lnTo>
                    <a:pt x="609302" y="466427"/>
                  </a:lnTo>
                  <a:lnTo>
                    <a:pt x="609600" y="469999"/>
                  </a:lnTo>
                  <a:lnTo>
                    <a:pt x="612577" y="499765"/>
                  </a:lnTo>
                  <a:lnTo>
                    <a:pt x="629245" y="510183"/>
                  </a:lnTo>
                  <a:lnTo>
                    <a:pt x="635198" y="503039"/>
                  </a:lnTo>
                  <a:lnTo>
                    <a:pt x="636687" y="501253"/>
                  </a:lnTo>
                  <a:lnTo>
                    <a:pt x="638770" y="501253"/>
                  </a:lnTo>
                  <a:lnTo>
                    <a:pt x="671215" y="501253"/>
                  </a:lnTo>
                  <a:lnTo>
                    <a:pt x="673596" y="501253"/>
                  </a:lnTo>
                  <a:lnTo>
                    <a:pt x="675084" y="503337"/>
                  </a:lnTo>
                  <a:lnTo>
                    <a:pt x="683716" y="515243"/>
                  </a:lnTo>
                  <a:lnTo>
                    <a:pt x="684609" y="516434"/>
                  </a:lnTo>
                  <a:lnTo>
                    <a:pt x="684609" y="517922"/>
                  </a:lnTo>
                  <a:lnTo>
                    <a:pt x="684609" y="553641"/>
                  </a:lnTo>
                  <a:lnTo>
                    <a:pt x="703957" y="571202"/>
                  </a:lnTo>
                  <a:lnTo>
                    <a:pt x="725984" y="572691"/>
                  </a:lnTo>
                  <a:lnTo>
                    <a:pt x="726579" y="572988"/>
                  </a:lnTo>
                  <a:lnTo>
                    <a:pt x="727174" y="572988"/>
                  </a:lnTo>
                  <a:lnTo>
                    <a:pt x="764381" y="584895"/>
                  </a:lnTo>
                  <a:lnTo>
                    <a:pt x="766465" y="585490"/>
                  </a:lnTo>
                  <a:lnTo>
                    <a:pt x="767358" y="587573"/>
                  </a:lnTo>
                  <a:lnTo>
                    <a:pt x="775692" y="605731"/>
                  </a:lnTo>
                  <a:lnTo>
                    <a:pt x="790277" y="620018"/>
                  </a:lnTo>
                  <a:lnTo>
                    <a:pt x="790575" y="620316"/>
                  </a:lnTo>
                  <a:lnTo>
                    <a:pt x="790575" y="599777"/>
                  </a:lnTo>
                  <a:lnTo>
                    <a:pt x="790575" y="597694"/>
                  </a:lnTo>
                  <a:lnTo>
                    <a:pt x="792063" y="596206"/>
                  </a:lnTo>
                  <a:lnTo>
                    <a:pt x="815876" y="574179"/>
                  </a:lnTo>
                  <a:lnTo>
                    <a:pt x="817364" y="572988"/>
                  </a:lnTo>
                  <a:lnTo>
                    <a:pt x="818852" y="572691"/>
                  </a:lnTo>
                  <a:lnTo>
                    <a:pt x="858143" y="571202"/>
                  </a:lnTo>
                  <a:lnTo>
                    <a:pt x="859929" y="570905"/>
                  </a:lnTo>
                  <a:lnTo>
                    <a:pt x="861417" y="572095"/>
                  </a:lnTo>
                  <a:lnTo>
                    <a:pt x="901601" y="603945"/>
                  </a:lnTo>
                  <a:lnTo>
                    <a:pt x="929283" y="610493"/>
                  </a:lnTo>
                  <a:lnTo>
                    <a:pt x="932855" y="611088"/>
                  </a:lnTo>
                  <a:lnTo>
                    <a:pt x="932855" y="614958"/>
                  </a:lnTo>
                  <a:lnTo>
                    <a:pt x="932855" y="640556"/>
                  </a:lnTo>
                  <a:lnTo>
                    <a:pt x="932855" y="643533"/>
                  </a:lnTo>
                  <a:lnTo>
                    <a:pt x="930176" y="644723"/>
                  </a:lnTo>
                  <a:lnTo>
                    <a:pt x="909638" y="654248"/>
                  </a:lnTo>
                  <a:lnTo>
                    <a:pt x="900410" y="675382"/>
                  </a:lnTo>
                  <a:lnTo>
                    <a:pt x="941487" y="690563"/>
                  </a:lnTo>
                  <a:lnTo>
                    <a:pt x="945654" y="692051"/>
                  </a:lnTo>
                  <a:lnTo>
                    <a:pt x="944463" y="696218"/>
                  </a:lnTo>
                  <a:lnTo>
                    <a:pt x="937915" y="720626"/>
                  </a:lnTo>
                  <a:lnTo>
                    <a:pt x="934641" y="773609"/>
                  </a:lnTo>
                  <a:lnTo>
                    <a:pt x="934343" y="773609"/>
                  </a:lnTo>
                  <a:lnTo>
                    <a:pt x="931366" y="804863"/>
                  </a:lnTo>
                  <a:lnTo>
                    <a:pt x="959346" y="825103"/>
                  </a:lnTo>
                  <a:lnTo>
                    <a:pt x="959644" y="825401"/>
                  </a:lnTo>
                  <a:lnTo>
                    <a:pt x="992386" y="843558"/>
                  </a:lnTo>
                  <a:lnTo>
                    <a:pt x="1004292" y="836414"/>
                  </a:lnTo>
                  <a:lnTo>
                    <a:pt x="1013520" y="819150"/>
                  </a:lnTo>
                  <a:lnTo>
                    <a:pt x="1013520" y="818555"/>
                  </a:lnTo>
                  <a:lnTo>
                    <a:pt x="1018580" y="787598"/>
                  </a:lnTo>
                  <a:lnTo>
                    <a:pt x="1018580" y="787301"/>
                  </a:lnTo>
                  <a:lnTo>
                    <a:pt x="1018877" y="787003"/>
                  </a:lnTo>
                  <a:lnTo>
                    <a:pt x="1025723" y="768251"/>
                  </a:lnTo>
                  <a:lnTo>
                    <a:pt x="1026616" y="765274"/>
                  </a:lnTo>
                  <a:lnTo>
                    <a:pt x="1029593" y="764977"/>
                  </a:lnTo>
                  <a:lnTo>
                    <a:pt x="1054299" y="762893"/>
                  </a:lnTo>
                  <a:lnTo>
                    <a:pt x="1073349" y="749796"/>
                  </a:lnTo>
                  <a:lnTo>
                    <a:pt x="1073646" y="749498"/>
                  </a:lnTo>
                  <a:lnTo>
                    <a:pt x="1073944" y="749498"/>
                  </a:lnTo>
                  <a:cubicBezTo>
                    <a:pt x="1073944" y="749498"/>
                    <a:pt x="1083159" y="744474"/>
                    <a:pt x="1092994" y="739081"/>
                  </a:cubicBezTo>
                  <a:cubicBezTo>
                    <a:pt x="1097911" y="736384"/>
                    <a:pt x="1102958" y="733726"/>
                    <a:pt x="1106984" y="731341"/>
                  </a:cubicBezTo>
                  <a:cubicBezTo>
                    <a:pt x="1111010" y="728957"/>
                    <a:pt x="1114541" y="726464"/>
                    <a:pt x="1114425" y="726579"/>
                  </a:cubicBezTo>
                  <a:cubicBezTo>
                    <a:pt x="1117225" y="723779"/>
                    <a:pt x="1124076" y="718029"/>
                    <a:pt x="1130796" y="712589"/>
                  </a:cubicBezTo>
                  <a:cubicBezTo>
                    <a:pt x="1137345" y="707287"/>
                    <a:pt x="1142996" y="702708"/>
                    <a:pt x="1143298" y="702469"/>
                  </a:cubicBezTo>
                  <a:lnTo>
                    <a:pt x="1143595" y="702171"/>
                  </a:lnTo>
                  <a:lnTo>
                    <a:pt x="1171575" y="676870"/>
                  </a:lnTo>
                  <a:lnTo>
                    <a:pt x="1171873" y="676573"/>
                  </a:lnTo>
                  <a:lnTo>
                    <a:pt x="1202531" y="633710"/>
                  </a:lnTo>
                  <a:lnTo>
                    <a:pt x="1203127" y="632520"/>
                  </a:lnTo>
                  <a:lnTo>
                    <a:pt x="1219498" y="592336"/>
                  </a:lnTo>
                  <a:lnTo>
                    <a:pt x="1219498" y="592038"/>
                  </a:lnTo>
                  <a:lnTo>
                    <a:pt x="1228725" y="564952"/>
                  </a:lnTo>
                  <a:lnTo>
                    <a:pt x="1229023" y="564654"/>
                  </a:lnTo>
                  <a:lnTo>
                    <a:pt x="1240929" y="539056"/>
                  </a:lnTo>
                  <a:lnTo>
                    <a:pt x="1241227" y="538460"/>
                  </a:lnTo>
                  <a:lnTo>
                    <a:pt x="1241524" y="538163"/>
                  </a:lnTo>
                  <a:lnTo>
                    <a:pt x="1264444" y="507504"/>
                  </a:lnTo>
                  <a:lnTo>
                    <a:pt x="1262658" y="481310"/>
                  </a:lnTo>
                  <a:lnTo>
                    <a:pt x="1246882" y="458688"/>
                  </a:lnTo>
                  <a:lnTo>
                    <a:pt x="1212056" y="450652"/>
                  </a:lnTo>
                  <a:lnTo>
                    <a:pt x="1195388" y="459879"/>
                  </a:lnTo>
                  <a:lnTo>
                    <a:pt x="1194792" y="460177"/>
                  </a:lnTo>
                  <a:lnTo>
                    <a:pt x="1161752" y="483394"/>
                  </a:lnTo>
                  <a:lnTo>
                    <a:pt x="1161157" y="483691"/>
                  </a:lnTo>
                  <a:lnTo>
                    <a:pt x="1137940" y="505420"/>
                  </a:lnTo>
                  <a:lnTo>
                    <a:pt x="1137047" y="506313"/>
                  </a:lnTo>
                  <a:lnTo>
                    <a:pt x="1135856" y="506611"/>
                  </a:lnTo>
                  <a:cubicBezTo>
                    <a:pt x="1135856" y="506611"/>
                    <a:pt x="1127255" y="508561"/>
                    <a:pt x="1118295" y="510480"/>
                  </a:cubicBezTo>
                  <a:cubicBezTo>
                    <a:pt x="1113815" y="511441"/>
                    <a:pt x="1109214" y="512432"/>
                    <a:pt x="1105495" y="513159"/>
                  </a:cubicBezTo>
                  <a:cubicBezTo>
                    <a:pt x="1103636" y="513523"/>
                    <a:pt x="1102064" y="513831"/>
                    <a:pt x="1100733" y="514052"/>
                  </a:cubicBezTo>
                  <a:cubicBezTo>
                    <a:pt x="1099402" y="514274"/>
                    <a:pt x="1098479" y="514350"/>
                    <a:pt x="1097161" y="514350"/>
                  </a:cubicBezTo>
                  <a:cubicBezTo>
                    <a:pt x="1093334" y="514350"/>
                    <a:pt x="1092335" y="512305"/>
                    <a:pt x="1090910" y="510778"/>
                  </a:cubicBezTo>
                  <a:cubicBezTo>
                    <a:pt x="1089485" y="509251"/>
                    <a:pt x="1088185" y="507434"/>
                    <a:pt x="1087041" y="505718"/>
                  </a:cubicBezTo>
                  <a:cubicBezTo>
                    <a:pt x="1084752" y="502285"/>
                    <a:pt x="1082874" y="499170"/>
                    <a:pt x="1082874" y="499170"/>
                  </a:cubicBezTo>
                  <a:lnTo>
                    <a:pt x="1081385" y="496193"/>
                  </a:lnTo>
                  <a:lnTo>
                    <a:pt x="1083171" y="493812"/>
                  </a:lnTo>
                  <a:lnTo>
                    <a:pt x="1093887" y="480417"/>
                  </a:lnTo>
                  <a:lnTo>
                    <a:pt x="1101626" y="453330"/>
                  </a:lnTo>
                  <a:cubicBezTo>
                    <a:pt x="1099794" y="452405"/>
                    <a:pt x="1098583" y="451727"/>
                    <a:pt x="1095375" y="450056"/>
                  </a:cubicBezTo>
                  <a:cubicBezTo>
                    <a:pt x="1092803" y="448717"/>
                    <a:pt x="1090226" y="447456"/>
                    <a:pt x="1087934" y="446187"/>
                  </a:cubicBezTo>
                  <a:cubicBezTo>
                    <a:pt x="1085641" y="444918"/>
                    <a:pt x="1083985" y="443970"/>
                    <a:pt x="1082576" y="442913"/>
                  </a:cubicBezTo>
                  <a:cubicBezTo>
                    <a:pt x="1080938" y="441684"/>
                    <a:pt x="1079853" y="440189"/>
                    <a:pt x="1078409" y="438448"/>
                  </a:cubicBezTo>
                  <a:cubicBezTo>
                    <a:pt x="1076965" y="436706"/>
                    <a:pt x="1075357" y="434694"/>
                    <a:pt x="1073944" y="432792"/>
                  </a:cubicBezTo>
                  <a:cubicBezTo>
                    <a:pt x="1073027" y="431558"/>
                    <a:pt x="1072915" y="431467"/>
                    <a:pt x="1072158" y="430411"/>
                  </a:cubicBezTo>
                  <a:lnTo>
                    <a:pt x="1063526" y="439936"/>
                  </a:lnTo>
                  <a:lnTo>
                    <a:pt x="1058763" y="472976"/>
                  </a:lnTo>
                  <a:lnTo>
                    <a:pt x="1058466" y="474166"/>
                  </a:lnTo>
                  <a:lnTo>
                    <a:pt x="1057275" y="475357"/>
                  </a:lnTo>
                  <a:lnTo>
                    <a:pt x="1029295" y="505123"/>
                  </a:lnTo>
                  <a:lnTo>
                    <a:pt x="1028402" y="506016"/>
                  </a:lnTo>
                  <a:lnTo>
                    <a:pt x="1027212" y="506611"/>
                  </a:lnTo>
                  <a:lnTo>
                    <a:pt x="1002506" y="513159"/>
                  </a:lnTo>
                  <a:lnTo>
                    <a:pt x="1001018" y="513755"/>
                  </a:lnTo>
                  <a:lnTo>
                    <a:pt x="999827" y="513159"/>
                  </a:lnTo>
                  <a:lnTo>
                    <a:pt x="986135" y="508992"/>
                  </a:lnTo>
                  <a:lnTo>
                    <a:pt x="985242" y="508695"/>
                  </a:lnTo>
                  <a:lnTo>
                    <a:pt x="984647" y="508099"/>
                  </a:lnTo>
                  <a:lnTo>
                    <a:pt x="952500" y="483691"/>
                  </a:lnTo>
                  <a:lnTo>
                    <a:pt x="951905" y="483394"/>
                  </a:lnTo>
                  <a:lnTo>
                    <a:pt x="951607" y="482798"/>
                  </a:lnTo>
                  <a:lnTo>
                    <a:pt x="928688" y="455712"/>
                  </a:lnTo>
                  <a:lnTo>
                    <a:pt x="927795" y="454521"/>
                  </a:lnTo>
                  <a:lnTo>
                    <a:pt x="927497" y="453033"/>
                  </a:lnTo>
                  <a:lnTo>
                    <a:pt x="925116" y="430113"/>
                  </a:lnTo>
                  <a:lnTo>
                    <a:pt x="924818" y="429220"/>
                  </a:lnTo>
                  <a:lnTo>
                    <a:pt x="925116" y="428625"/>
                  </a:lnTo>
                  <a:lnTo>
                    <a:pt x="931962" y="397669"/>
                  </a:lnTo>
                  <a:cubicBezTo>
                    <a:pt x="931876" y="396887"/>
                    <a:pt x="931126" y="392369"/>
                    <a:pt x="930176" y="386953"/>
                  </a:cubicBezTo>
                  <a:cubicBezTo>
                    <a:pt x="929662" y="384025"/>
                    <a:pt x="929001" y="381218"/>
                    <a:pt x="928390" y="379214"/>
                  </a:cubicBezTo>
                  <a:cubicBezTo>
                    <a:pt x="928137" y="378385"/>
                    <a:pt x="927987" y="377793"/>
                    <a:pt x="927795" y="377428"/>
                  </a:cubicBezTo>
                  <a:cubicBezTo>
                    <a:pt x="926883" y="376935"/>
                    <a:pt x="926250" y="376238"/>
                    <a:pt x="925711" y="375642"/>
                  </a:cubicBezTo>
                  <a:cubicBezTo>
                    <a:pt x="924879" y="374724"/>
                    <a:pt x="924051" y="373770"/>
                    <a:pt x="923330" y="372666"/>
                  </a:cubicBezTo>
                  <a:cubicBezTo>
                    <a:pt x="921888" y="370458"/>
                    <a:pt x="920481" y="367806"/>
                    <a:pt x="919163" y="365224"/>
                  </a:cubicBezTo>
                  <a:cubicBezTo>
                    <a:pt x="916683" y="360368"/>
                    <a:pt x="914935" y="356242"/>
                    <a:pt x="914698" y="355699"/>
                  </a:cubicBezTo>
                  <a:lnTo>
                    <a:pt x="914400" y="355104"/>
                  </a:lnTo>
                  <a:lnTo>
                    <a:pt x="898624" y="329505"/>
                  </a:lnTo>
                  <a:lnTo>
                    <a:pt x="898327" y="329208"/>
                  </a:lnTo>
                  <a:lnTo>
                    <a:pt x="879574" y="314623"/>
                  </a:lnTo>
                  <a:cubicBezTo>
                    <a:pt x="879553" y="314615"/>
                    <a:pt x="879306" y="314336"/>
                    <a:pt x="879277" y="314325"/>
                  </a:cubicBezTo>
                  <a:cubicBezTo>
                    <a:pt x="878226" y="313933"/>
                    <a:pt x="873099" y="312164"/>
                    <a:pt x="866477" y="309860"/>
                  </a:cubicBezTo>
                  <a:cubicBezTo>
                    <a:pt x="862843" y="308596"/>
                    <a:pt x="859102" y="307510"/>
                    <a:pt x="856059" y="306586"/>
                  </a:cubicBezTo>
                  <a:cubicBezTo>
                    <a:pt x="854538" y="306124"/>
                    <a:pt x="853198" y="305640"/>
                    <a:pt x="852190" y="305395"/>
                  </a:cubicBezTo>
                  <a:cubicBezTo>
                    <a:pt x="851182" y="305151"/>
                    <a:pt x="850281" y="305098"/>
                    <a:pt x="850702" y="305098"/>
                  </a:cubicBezTo>
                  <a:cubicBezTo>
                    <a:pt x="849086" y="305098"/>
                    <a:pt x="848482" y="304546"/>
                    <a:pt x="847725" y="304205"/>
                  </a:cubicBezTo>
                  <a:cubicBezTo>
                    <a:pt x="846968" y="303864"/>
                    <a:pt x="846098" y="303476"/>
                    <a:pt x="845344" y="303014"/>
                  </a:cubicBezTo>
                  <a:cubicBezTo>
                    <a:pt x="843836" y="302090"/>
                    <a:pt x="842164" y="301145"/>
                    <a:pt x="840284" y="299740"/>
                  </a:cubicBezTo>
                  <a:cubicBezTo>
                    <a:pt x="836522" y="296929"/>
                    <a:pt x="832124" y="293265"/>
                    <a:pt x="827782" y="289620"/>
                  </a:cubicBezTo>
                  <a:cubicBezTo>
                    <a:pt x="819097" y="282329"/>
                    <a:pt x="810816" y="275034"/>
                    <a:pt x="810816" y="275034"/>
                  </a:cubicBezTo>
                  <a:lnTo>
                    <a:pt x="810220" y="274141"/>
                  </a:lnTo>
                  <a:lnTo>
                    <a:pt x="809625" y="273248"/>
                  </a:lnTo>
                  <a:cubicBezTo>
                    <a:pt x="809625" y="273248"/>
                    <a:pt x="808150" y="269901"/>
                    <a:pt x="806351" y="266402"/>
                  </a:cubicBezTo>
                  <a:cubicBezTo>
                    <a:pt x="805451" y="264653"/>
                    <a:pt x="804491" y="262805"/>
                    <a:pt x="803672" y="261640"/>
                  </a:cubicBezTo>
                  <a:cubicBezTo>
                    <a:pt x="803262" y="261057"/>
                    <a:pt x="802916" y="260587"/>
                    <a:pt x="802779" y="260449"/>
                  </a:cubicBezTo>
                  <a:cubicBezTo>
                    <a:pt x="801357" y="260035"/>
                    <a:pt x="799851" y="259498"/>
                    <a:pt x="797719" y="258663"/>
                  </a:cubicBezTo>
                  <a:cubicBezTo>
                    <a:pt x="795213" y="257683"/>
                    <a:pt x="792405" y="256386"/>
                    <a:pt x="789384" y="255091"/>
                  </a:cubicBezTo>
                  <a:cubicBezTo>
                    <a:pt x="786364" y="253797"/>
                    <a:pt x="783288" y="252434"/>
                    <a:pt x="780752" y="251222"/>
                  </a:cubicBezTo>
                  <a:cubicBezTo>
                    <a:pt x="778217" y="250009"/>
                    <a:pt x="776462" y="249195"/>
                    <a:pt x="774799" y="247948"/>
                  </a:cubicBezTo>
                  <a:cubicBezTo>
                    <a:pt x="772933" y="246548"/>
                    <a:pt x="771636" y="245198"/>
                    <a:pt x="770037" y="243185"/>
                  </a:cubicBezTo>
                  <a:cubicBezTo>
                    <a:pt x="768437" y="241172"/>
                    <a:pt x="766858" y="238743"/>
                    <a:pt x="764977" y="236339"/>
                  </a:cubicBezTo>
                  <a:cubicBezTo>
                    <a:pt x="761214" y="231531"/>
                    <a:pt x="756569" y="226582"/>
                    <a:pt x="754559" y="225326"/>
                  </a:cubicBezTo>
                  <a:cubicBezTo>
                    <a:pt x="750317" y="222674"/>
                    <a:pt x="749865" y="218393"/>
                    <a:pt x="749498" y="214313"/>
                  </a:cubicBezTo>
                  <a:cubicBezTo>
                    <a:pt x="749132" y="210232"/>
                    <a:pt x="749354" y="205583"/>
                    <a:pt x="749796" y="201216"/>
                  </a:cubicBezTo>
                  <a:cubicBezTo>
                    <a:pt x="750570" y="193570"/>
                    <a:pt x="751831" y="188288"/>
                    <a:pt x="752177" y="186630"/>
                  </a:cubicBezTo>
                  <a:lnTo>
                    <a:pt x="737890" y="167878"/>
                  </a:lnTo>
                  <a:lnTo>
                    <a:pt x="737592" y="167580"/>
                  </a:lnTo>
                  <a:lnTo>
                    <a:pt x="737295" y="167283"/>
                  </a:lnTo>
                  <a:lnTo>
                    <a:pt x="709910" y="144959"/>
                  </a:lnTo>
                  <a:lnTo>
                    <a:pt x="708720" y="144066"/>
                  </a:lnTo>
                  <a:lnTo>
                    <a:pt x="708422" y="142577"/>
                  </a:lnTo>
                  <a:lnTo>
                    <a:pt x="702469" y="123230"/>
                  </a:lnTo>
                  <a:lnTo>
                    <a:pt x="702171" y="122634"/>
                  </a:lnTo>
                  <a:lnTo>
                    <a:pt x="702171" y="122337"/>
                  </a:lnTo>
                  <a:lnTo>
                    <a:pt x="700088" y="103584"/>
                  </a:lnTo>
                  <a:lnTo>
                    <a:pt x="700088" y="103287"/>
                  </a:lnTo>
                  <a:lnTo>
                    <a:pt x="691753" y="88404"/>
                  </a:lnTo>
                  <a:lnTo>
                    <a:pt x="693241" y="87511"/>
                  </a:lnTo>
                  <a:lnTo>
                    <a:pt x="657523" y="87511"/>
                  </a:lnTo>
                  <a:lnTo>
                    <a:pt x="647700" y="94059"/>
                  </a:lnTo>
                  <a:lnTo>
                    <a:pt x="644426" y="96441"/>
                  </a:lnTo>
                  <a:lnTo>
                    <a:pt x="641747" y="93762"/>
                  </a:lnTo>
                  <a:lnTo>
                    <a:pt x="628055" y="81855"/>
                  </a:lnTo>
                  <a:lnTo>
                    <a:pt x="627757" y="81558"/>
                  </a:lnTo>
                  <a:lnTo>
                    <a:pt x="610791" y="63698"/>
                  </a:lnTo>
                  <a:lnTo>
                    <a:pt x="586383" y="47030"/>
                  </a:lnTo>
                  <a:lnTo>
                    <a:pt x="561677" y="57150"/>
                  </a:lnTo>
                  <a:lnTo>
                    <a:pt x="559296" y="58043"/>
                  </a:lnTo>
                  <a:lnTo>
                    <a:pt x="557213" y="56852"/>
                  </a:lnTo>
                  <a:lnTo>
                    <a:pt x="545604" y="50006"/>
                  </a:lnTo>
                  <a:lnTo>
                    <a:pt x="511373" y="50006"/>
                  </a:lnTo>
                  <a:cubicBezTo>
                    <a:pt x="510503" y="50463"/>
                    <a:pt x="508247" y="51811"/>
                    <a:pt x="504527" y="53578"/>
                  </a:cubicBezTo>
                  <a:cubicBezTo>
                    <a:pt x="500167" y="55649"/>
                    <a:pt x="495845" y="57654"/>
                    <a:pt x="491728" y="58341"/>
                  </a:cubicBezTo>
                  <a:cubicBezTo>
                    <a:pt x="491680" y="58349"/>
                    <a:pt x="490064" y="58884"/>
                    <a:pt x="488454" y="59829"/>
                  </a:cubicBezTo>
                  <a:cubicBezTo>
                    <a:pt x="486843" y="60774"/>
                    <a:pt x="485118" y="62133"/>
                    <a:pt x="483394" y="63401"/>
                  </a:cubicBezTo>
                  <a:cubicBezTo>
                    <a:pt x="479946" y="65936"/>
                    <a:pt x="477143" y="68461"/>
                    <a:pt x="477143" y="68461"/>
                  </a:cubicBezTo>
                  <a:lnTo>
                    <a:pt x="476548" y="68759"/>
                  </a:lnTo>
                  <a:lnTo>
                    <a:pt x="475655" y="69056"/>
                  </a:lnTo>
                  <a:lnTo>
                    <a:pt x="448568" y="80367"/>
                  </a:lnTo>
                  <a:lnTo>
                    <a:pt x="447675" y="80665"/>
                  </a:lnTo>
                  <a:lnTo>
                    <a:pt x="446484" y="80665"/>
                  </a:lnTo>
                  <a:lnTo>
                    <a:pt x="364927" y="77093"/>
                  </a:lnTo>
                  <a:lnTo>
                    <a:pt x="364034" y="77093"/>
                  </a:lnTo>
                  <a:lnTo>
                    <a:pt x="363141" y="76795"/>
                  </a:lnTo>
                  <a:lnTo>
                    <a:pt x="340816" y="66973"/>
                  </a:lnTo>
                  <a:lnTo>
                    <a:pt x="275034" y="66973"/>
                  </a:lnTo>
                  <a:lnTo>
                    <a:pt x="272951" y="66973"/>
                  </a:lnTo>
                  <a:lnTo>
                    <a:pt x="271760" y="65782"/>
                  </a:lnTo>
                  <a:lnTo>
                    <a:pt x="256877" y="52388"/>
                  </a:lnTo>
                  <a:lnTo>
                    <a:pt x="256877" y="52685"/>
                  </a:lnTo>
                  <a:lnTo>
                    <a:pt x="236637" y="38993"/>
                  </a:lnTo>
                  <a:lnTo>
                    <a:pt x="236339" y="38993"/>
                  </a:lnTo>
                  <a:lnTo>
                    <a:pt x="216098" y="24110"/>
                  </a:lnTo>
                  <a:lnTo>
                    <a:pt x="215801" y="24110"/>
                  </a:lnTo>
                  <a:lnTo>
                    <a:pt x="196155" y="15776"/>
                  </a:lnTo>
                  <a:lnTo>
                    <a:pt x="195560" y="15478"/>
                  </a:lnTo>
                  <a:lnTo>
                    <a:pt x="165497" y="7144"/>
                  </a:lnTo>
                  <a:lnTo>
                    <a:pt x="165199" y="7144"/>
                  </a:lnTo>
                  <a:lnTo>
                    <a:pt x="14614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4" name="Serbest Form: Şekil 627">
              <a:extLst>
                <a:ext uri="{FF2B5EF4-FFF2-40B4-BE49-F238E27FC236}">
                  <a16:creationId xmlns:a16="http://schemas.microsoft.com/office/drawing/2014/main" id="{C725181B-64EE-ECEF-E979-9A7B93CD25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8966" y="4308276"/>
              <a:ext cx="1007864" cy="535185"/>
            </a:xfrm>
            <a:custGeom>
              <a:avLst/>
              <a:gdLst>
                <a:gd name="connsiteX0" fmla="*/ 407194 w 1007864"/>
                <a:gd name="connsiteY0" fmla="*/ 0 h 535185"/>
                <a:gd name="connsiteX1" fmla="*/ 405110 w 1007864"/>
                <a:gd name="connsiteY1" fmla="*/ 2679 h 535185"/>
                <a:gd name="connsiteX2" fmla="*/ 394395 w 1007864"/>
                <a:gd name="connsiteY2" fmla="*/ 14883 h 535185"/>
                <a:gd name="connsiteX3" fmla="*/ 394097 w 1007864"/>
                <a:gd name="connsiteY3" fmla="*/ 15180 h 535185"/>
                <a:gd name="connsiteX4" fmla="*/ 394097 w 1007864"/>
                <a:gd name="connsiteY4" fmla="*/ 18752 h 535185"/>
                <a:gd name="connsiteX5" fmla="*/ 394097 w 1007864"/>
                <a:gd name="connsiteY5" fmla="*/ 44053 h 535185"/>
                <a:gd name="connsiteX6" fmla="*/ 394097 w 1007864"/>
                <a:gd name="connsiteY6" fmla="*/ 44351 h 535185"/>
                <a:gd name="connsiteX7" fmla="*/ 395585 w 1007864"/>
                <a:gd name="connsiteY7" fmla="*/ 67866 h 535185"/>
                <a:gd name="connsiteX8" fmla="*/ 395883 w 1007864"/>
                <a:gd name="connsiteY8" fmla="*/ 69652 h 535185"/>
                <a:gd name="connsiteX9" fmla="*/ 394692 w 1007864"/>
                <a:gd name="connsiteY9" fmla="*/ 70842 h 535185"/>
                <a:gd name="connsiteX10" fmla="*/ 381000 w 1007864"/>
                <a:gd name="connsiteY10" fmla="*/ 82451 h 535185"/>
                <a:gd name="connsiteX11" fmla="*/ 378023 w 1007864"/>
                <a:gd name="connsiteY11" fmla="*/ 86023 h 535185"/>
                <a:gd name="connsiteX12" fmla="*/ 373559 w 1007864"/>
                <a:gd name="connsiteY12" fmla="*/ 89595 h 535185"/>
                <a:gd name="connsiteX13" fmla="*/ 366117 w 1007864"/>
                <a:gd name="connsiteY13" fmla="*/ 91678 h 535185"/>
                <a:gd name="connsiteX14" fmla="*/ 343198 w 1007864"/>
                <a:gd name="connsiteY14" fmla="*/ 93166 h 535185"/>
                <a:gd name="connsiteX15" fmla="*/ 328017 w 1007864"/>
                <a:gd name="connsiteY15" fmla="*/ 94059 h 535185"/>
                <a:gd name="connsiteX16" fmla="*/ 318492 w 1007864"/>
                <a:gd name="connsiteY16" fmla="*/ 93166 h 535185"/>
                <a:gd name="connsiteX17" fmla="*/ 308967 w 1007864"/>
                <a:gd name="connsiteY17" fmla="*/ 88404 h 535185"/>
                <a:gd name="connsiteX18" fmla="*/ 305098 w 1007864"/>
                <a:gd name="connsiteY18" fmla="*/ 88106 h 535185"/>
                <a:gd name="connsiteX19" fmla="*/ 299442 w 1007864"/>
                <a:gd name="connsiteY19" fmla="*/ 88702 h 535185"/>
                <a:gd name="connsiteX20" fmla="*/ 298549 w 1007864"/>
                <a:gd name="connsiteY20" fmla="*/ 88702 h 535185"/>
                <a:gd name="connsiteX21" fmla="*/ 298252 w 1007864"/>
                <a:gd name="connsiteY21" fmla="*/ 88702 h 535185"/>
                <a:gd name="connsiteX22" fmla="*/ 298252 w 1007864"/>
                <a:gd name="connsiteY22" fmla="*/ 88999 h 535185"/>
                <a:gd name="connsiteX23" fmla="*/ 294680 w 1007864"/>
                <a:gd name="connsiteY23" fmla="*/ 95845 h 535185"/>
                <a:gd name="connsiteX24" fmla="*/ 292596 w 1007864"/>
                <a:gd name="connsiteY24" fmla="*/ 105668 h 535185"/>
                <a:gd name="connsiteX25" fmla="*/ 289322 w 1007864"/>
                <a:gd name="connsiteY25" fmla="*/ 111919 h 535185"/>
                <a:gd name="connsiteX26" fmla="*/ 281285 w 1007864"/>
                <a:gd name="connsiteY26" fmla="*/ 117872 h 535185"/>
                <a:gd name="connsiteX27" fmla="*/ 269974 w 1007864"/>
                <a:gd name="connsiteY27" fmla="*/ 126802 h 535185"/>
                <a:gd name="connsiteX28" fmla="*/ 261640 w 1007864"/>
                <a:gd name="connsiteY28" fmla="*/ 132159 h 535185"/>
                <a:gd name="connsiteX29" fmla="*/ 246757 w 1007864"/>
                <a:gd name="connsiteY29" fmla="*/ 138708 h 535185"/>
                <a:gd name="connsiteX30" fmla="*/ 235148 w 1007864"/>
                <a:gd name="connsiteY30" fmla="*/ 148828 h 535185"/>
                <a:gd name="connsiteX31" fmla="*/ 230684 w 1007864"/>
                <a:gd name="connsiteY31" fmla="*/ 153888 h 535185"/>
                <a:gd name="connsiteX32" fmla="*/ 224730 w 1007864"/>
                <a:gd name="connsiteY32" fmla="*/ 157163 h 535185"/>
                <a:gd name="connsiteX33" fmla="*/ 214015 w 1007864"/>
                <a:gd name="connsiteY33" fmla="*/ 158055 h 535185"/>
                <a:gd name="connsiteX34" fmla="*/ 206276 w 1007864"/>
                <a:gd name="connsiteY34" fmla="*/ 158948 h 535185"/>
                <a:gd name="connsiteX35" fmla="*/ 202704 w 1007864"/>
                <a:gd name="connsiteY35" fmla="*/ 160734 h 535185"/>
                <a:gd name="connsiteX36" fmla="*/ 194965 w 1007864"/>
                <a:gd name="connsiteY36" fmla="*/ 161330 h 535185"/>
                <a:gd name="connsiteX37" fmla="*/ 181868 w 1007864"/>
                <a:gd name="connsiteY37" fmla="*/ 157758 h 535185"/>
                <a:gd name="connsiteX38" fmla="*/ 169962 w 1007864"/>
                <a:gd name="connsiteY38" fmla="*/ 152698 h 535185"/>
                <a:gd name="connsiteX39" fmla="*/ 167283 w 1007864"/>
                <a:gd name="connsiteY39" fmla="*/ 150316 h 535185"/>
                <a:gd name="connsiteX40" fmla="*/ 159246 w 1007864"/>
                <a:gd name="connsiteY40" fmla="*/ 149423 h 535185"/>
                <a:gd name="connsiteX41" fmla="*/ 144066 w 1007864"/>
                <a:gd name="connsiteY41" fmla="*/ 148828 h 535185"/>
                <a:gd name="connsiteX42" fmla="*/ 144066 w 1007864"/>
                <a:gd name="connsiteY42" fmla="*/ 149423 h 535185"/>
                <a:gd name="connsiteX43" fmla="*/ 139303 w 1007864"/>
                <a:gd name="connsiteY43" fmla="*/ 149423 h 535185"/>
                <a:gd name="connsiteX44" fmla="*/ 115193 w 1007864"/>
                <a:gd name="connsiteY44" fmla="*/ 149423 h 535185"/>
                <a:gd name="connsiteX45" fmla="*/ 97929 w 1007864"/>
                <a:gd name="connsiteY45" fmla="*/ 164306 h 535185"/>
                <a:gd name="connsiteX46" fmla="*/ 97036 w 1007864"/>
                <a:gd name="connsiteY46" fmla="*/ 165497 h 535185"/>
                <a:gd name="connsiteX47" fmla="*/ 95250 w 1007864"/>
                <a:gd name="connsiteY47" fmla="*/ 165497 h 535185"/>
                <a:gd name="connsiteX48" fmla="*/ 74414 w 1007864"/>
                <a:gd name="connsiteY48" fmla="*/ 167283 h 535185"/>
                <a:gd name="connsiteX49" fmla="*/ 58638 w 1007864"/>
                <a:gd name="connsiteY49" fmla="*/ 168473 h 535185"/>
                <a:gd name="connsiteX50" fmla="*/ 49113 w 1007864"/>
                <a:gd name="connsiteY50" fmla="*/ 169069 h 535185"/>
                <a:gd name="connsiteX51" fmla="*/ 36016 w 1007864"/>
                <a:gd name="connsiteY51" fmla="*/ 166092 h 535185"/>
                <a:gd name="connsiteX52" fmla="*/ 28277 w 1007864"/>
                <a:gd name="connsiteY52" fmla="*/ 163711 h 535185"/>
                <a:gd name="connsiteX53" fmla="*/ 27980 w 1007864"/>
                <a:gd name="connsiteY53" fmla="*/ 163711 h 535185"/>
                <a:gd name="connsiteX54" fmla="*/ 1786 w 1007864"/>
                <a:gd name="connsiteY54" fmla="*/ 157460 h 535185"/>
                <a:gd name="connsiteX55" fmla="*/ 0 w 1007864"/>
                <a:gd name="connsiteY55" fmla="*/ 159246 h 535185"/>
                <a:gd name="connsiteX56" fmla="*/ 9525 w 1007864"/>
                <a:gd name="connsiteY56" fmla="*/ 175022 h 535185"/>
                <a:gd name="connsiteX57" fmla="*/ 17859 w 1007864"/>
                <a:gd name="connsiteY57" fmla="*/ 188714 h 535185"/>
                <a:gd name="connsiteX58" fmla="*/ 22622 w 1007864"/>
                <a:gd name="connsiteY58" fmla="*/ 197048 h 535185"/>
                <a:gd name="connsiteX59" fmla="*/ 31254 w 1007864"/>
                <a:gd name="connsiteY59" fmla="*/ 211931 h 535185"/>
                <a:gd name="connsiteX60" fmla="*/ 38695 w 1007864"/>
                <a:gd name="connsiteY60" fmla="*/ 224730 h 535185"/>
                <a:gd name="connsiteX61" fmla="*/ 38993 w 1007864"/>
                <a:gd name="connsiteY61" fmla="*/ 225326 h 535185"/>
                <a:gd name="connsiteX62" fmla="*/ 38993 w 1007864"/>
                <a:gd name="connsiteY62" fmla="*/ 225623 h 535185"/>
                <a:gd name="connsiteX63" fmla="*/ 54173 w 1007864"/>
                <a:gd name="connsiteY63" fmla="*/ 273546 h 535185"/>
                <a:gd name="connsiteX64" fmla="*/ 54471 w 1007864"/>
                <a:gd name="connsiteY64" fmla="*/ 274141 h 535185"/>
                <a:gd name="connsiteX65" fmla="*/ 69949 w 1007864"/>
                <a:gd name="connsiteY65" fmla="*/ 307181 h 535185"/>
                <a:gd name="connsiteX66" fmla="*/ 70247 w 1007864"/>
                <a:gd name="connsiteY66" fmla="*/ 307479 h 535185"/>
                <a:gd name="connsiteX67" fmla="*/ 88702 w 1007864"/>
                <a:gd name="connsiteY67" fmla="*/ 336947 h 535185"/>
                <a:gd name="connsiteX68" fmla="*/ 115788 w 1007864"/>
                <a:gd name="connsiteY68" fmla="*/ 381595 h 535185"/>
                <a:gd name="connsiteX69" fmla="*/ 116086 w 1007864"/>
                <a:gd name="connsiteY69" fmla="*/ 381893 h 535185"/>
                <a:gd name="connsiteX70" fmla="*/ 132755 w 1007864"/>
                <a:gd name="connsiteY70" fmla="*/ 402729 h 535185"/>
                <a:gd name="connsiteX71" fmla="*/ 133648 w 1007864"/>
                <a:gd name="connsiteY71" fmla="*/ 403920 h 535185"/>
                <a:gd name="connsiteX72" fmla="*/ 133648 w 1007864"/>
                <a:gd name="connsiteY72" fmla="*/ 405110 h 535185"/>
                <a:gd name="connsiteX73" fmla="*/ 135434 w 1007864"/>
                <a:gd name="connsiteY73" fmla="*/ 420291 h 535185"/>
                <a:gd name="connsiteX74" fmla="*/ 135434 w 1007864"/>
                <a:gd name="connsiteY74" fmla="*/ 420588 h 535185"/>
                <a:gd name="connsiteX75" fmla="*/ 144363 w 1007864"/>
                <a:gd name="connsiteY75" fmla="*/ 438448 h 535185"/>
                <a:gd name="connsiteX76" fmla="*/ 145554 w 1007864"/>
                <a:gd name="connsiteY76" fmla="*/ 440829 h 535185"/>
                <a:gd name="connsiteX77" fmla="*/ 144066 w 1007864"/>
                <a:gd name="connsiteY77" fmla="*/ 442913 h 535185"/>
                <a:gd name="connsiteX78" fmla="*/ 139898 w 1007864"/>
                <a:gd name="connsiteY78" fmla="*/ 450354 h 535185"/>
                <a:gd name="connsiteX79" fmla="*/ 137220 w 1007864"/>
                <a:gd name="connsiteY79" fmla="*/ 456009 h 535185"/>
                <a:gd name="connsiteX80" fmla="*/ 136327 w 1007864"/>
                <a:gd name="connsiteY80" fmla="*/ 458391 h 535185"/>
                <a:gd name="connsiteX81" fmla="*/ 136327 w 1007864"/>
                <a:gd name="connsiteY81" fmla="*/ 458688 h 535185"/>
                <a:gd name="connsiteX82" fmla="*/ 136327 w 1007864"/>
                <a:gd name="connsiteY82" fmla="*/ 484584 h 535185"/>
                <a:gd name="connsiteX83" fmla="*/ 189309 w 1007864"/>
                <a:gd name="connsiteY83" fmla="*/ 535186 h 535185"/>
                <a:gd name="connsiteX84" fmla="*/ 217884 w 1007864"/>
                <a:gd name="connsiteY84" fmla="*/ 515541 h 535185"/>
                <a:gd name="connsiteX85" fmla="*/ 218182 w 1007864"/>
                <a:gd name="connsiteY85" fmla="*/ 515243 h 535185"/>
                <a:gd name="connsiteX86" fmla="*/ 218480 w 1007864"/>
                <a:gd name="connsiteY86" fmla="*/ 515243 h 535185"/>
                <a:gd name="connsiteX87" fmla="*/ 236637 w 1007864"/>
                <a:gd name="connsiteY87" fmla="*/ 505718 h 535185"/>
                <a:gd name="connsiteX88" fmla="*/ 261045 w 1007864"/>
                <a:gd name="connsiteY88" fmla="*/ 494407 h 535185"/>
                <a:gd name="connsiteX89" fmla="*/ 264021 w 1007864"/>
                <a:gd name="connsiteY89" fmla="*/ 491133 h 535185"/>
                <a:gd name="connsiteX90" fmla="*/ 268188 w 1007864"/>
                <a:gd name="connsiteY90" fmla="*/ 482501 h 535185"/>
                <a:gd name="connsiteX91" fmla="*/ 272355 w 1007864"/>
                <a:gd name="connsiteY91" fmla="*/ 469999 h 535185"/>
                <a:gd name="connsiteX92" fmla="*/ 272951 w 1007864"/>
                <a:gd name="connsiteY92" fmla="*/ 467916 h 535185"/>
                <a:gd name="connsiteX93" fmla="*/ 275034 w 1007864"/>
                <a:gd name="connsiteY93" fmla="*/ 467023 h 535185"/>
                <a:gd name="connsiteX94" fmla="*/ 308670 w 1007864"/>
                <a:gd name="connsiteY94" fmla="*/ 451247 h 535185"/>
                <a:gd name="connsiteX95" fmla="*/ 309563 w 1007864"/>
                <a:gd name="connsiteY95" fmla="*/ 450949 h 535185"/>
                <a:gd name="connsiteX96" fmla="*/ 310753 w 1007864"/>
                <a:gd name="connsiteY96" fmla="*/ 450949 h 535185"/>
                <a:gd name="connsiteX97" fmla="*/ 344388 w 1007864"/>
                <a:gd name="connsiteY97" fmla="*/ 450949 h 535185"/>
                <a:gd name="connsiteX98" fmla="*/ 383679 w 1007864"/>
                <a:gd name="connsiteY98" fmla="*/ 428923 h 535185"/>
                <a:gd name="connsiteX99" fmla="*/ 384274 w 1007864"/>
                <a:gd name="connsiteY99" fmla="*/ 428625 h 535185"/>
                <a:gd name="connsiteX100" fmla="*/ 418505 w 1007864"/>
                <a:gd name="connsiteY100" fmla="*/ 401241 h 535185"/>
                <a:gd name="connsiteX101" fmla="*/ 418802 w 1007864"/>
                <a:gd name="connsiteY101" fmla="*/ 400943 h 535185"/>
                <a:gd name="connsiteX102" fmla="*/ 419695 w 1007864"/>
                <a:gd name="connsiteY102" fmla="*/ 400645 h 535185"/>
                <a:gd name="connsiteX103" fmla="*/ 460474 w 1007864"/>
                <a:gd name="connsiteY103" fmla="*/ 383977 h 535185"/>
                <a:gd name="connsiteX104" fmla="*/ 461070 w 1007864"/>
                <a:gd name="connsiteY104" fmla="*/ 383679 h 535185"/>
                <a:gd name="connsiteX105" fmla="*/ 461665 w 1007864"/>
                <a:gd name="connsiteY105" fmla="*/ 383679 h 535185"/>
                <a:gd name="connsiteX106" fmla="*/ 500063 w 1007864"/>
                <a:gd name="connsiteY106" fmla="*/ 378619 h 535185"/>
                <a:gd name="connsiteX107" fmla="*/ 500063 w 1007864"/>
                <a:gd name="connsiteY107" fmla="*/ 378916 h 535185"/>
                <a:gd name="connsiteX108" fmla="*/ 528638 w 1007864"/>
                <a:gd name="connsiteY108" fmla="*/ 372666 h 535185"/>
                <a:gd name="connsiteX109" fmla="*/ 529531 w 1007864"/>
                <a:gd name="connsiteY109" fmla="*/ 372666 h 535185"/>
                <a:gd name="connsiteX110" fmla="*/ 530423 w 1007864"/>
                <a:gd name="connsiteY110" fmla="*/ 372666 h 535185"/>
                <a:gd name="connsiteX111" fmla="*/ 575965 w 1007864"/>
                <a:gd name="connsiteY111" fmla="*/ 379809 h 535185"/>
                <a:gd name="connsiteX112" fmla="*/ 638473 w 1007864"/>
                <a:gd name="connsiteY112" fmla="*/ 387251 h 535185"/>
                <a:gd name="connsiteX113" fmla="*/ 638770 w 1007864"/>
                <a:gd name="connsiteY113" fmla="*/ 387251 h 535185"/>
                <a:gd name="connsiteX114" fmla="*/ 639068 w 1007864"/>
                <a:gd name="connsiteY114" fmla="*/ 387251 h 535185"/>
                <a:gd name="connsiteX115" fmla="*/ 694730 w 1007864"/>
                <a:gd name="connsiteY115" fmla="*/ 400050 h 535185"/>
                <a:gd name="connsiteX116" fmla="*/ 731044 w 1007864"/>
                <a:gd name="connsiteY116" fmla="*/ 394395 h 535185"/>
                <a:gd name="connsiteX117" fmla="*/ 731341 w 1007864"/>
                <a:gd name="connsiteY117" fmla="*/ 394395 h 535185"/>
                <a:gd name="connsiteX118" fmla="*/ 731639 w 1007864"/>
                <a:gd name="connsiteY118" fmla="*/ 394395 h 535185"/>
                <a:gd name="connsiteX119" fmla="*/ 828973 w 1007864"/>
                <a:gd name="connsiteY119" fmla="*/ 393204 h 535185"/>
                <a:gd name="connsiteX120" fmla="*/ 864394 w 1007864"/>
                <a:gd name="connsiteY120" fmla="*/ 382488 h 535185"/>
                <a:gd name="connsiteX121" fmla="*/ 864989 w 1007864"/>
                <a:gd name="connsiteY121" fmla="*/ 382488 h 535185"/>
                <a:gd name="connsiteX122" fmla="*/ 898624 w 1007864"/>
                <a:gd name="connsiteY122" fmla="*/ 361355 h 535185"/>
                <a:gd name="connsiteX123" fmla="*/ 899815 w 1007864"/>
                <a:gd name="connsiteY123" fmla="*/ 360759 h 535185"/>
                <a:gd name="connsiteX124" fmla="*/ 900708 w 1007864"/>
                <a:gd name="connsiteY124" fmla="*/ 360759 h 535185"/>
                <a:gd name="connsiteX125" fmla="*/ 917674 w 1007864"/>
                <a:gd name="connsiteY125" fmla="*/ 358973 h 535185"/>
                <a:gd name="connsiteX126" fmla="*/ 915888 w 1007864"/>
                <a:gd name="connsiteY126" fmla="*/ 358973 h 535185"/>
                <a:gd name="connsiteX127" fmla="*/ 916484 w 1007864"/>
                <a:gd name="connsiteY127" fmla="*/ 350044 h 535185"/>
                <a:gd name="connsiteX128" fmla="*/ 917674 w 1007864"/>
                <a:gd name="connsiteY128" fmla="*/ 342900 h 535185"/>
                <a:gd name="connsiteX129" fmla="*/ 920651 w 1007864"/>
                <a:gd name="connsiteY129" fmla="*/ 336054 h 535185"/>
                <a:gd name="connsiteX130" fmla="*/ 923330 w 1007864"/>
                <a:gd name="connsiteY130" fmla="*/ 328613 h 535185"/>
                <a:gd name="connsiteX131" fmla="*/ 925413 w 1007864"/>
                <a:gd name="connsiteY131" fmla="*/ 318790 h 535185"/>
                <a:gd name="connsiteX132" fmla="*/ 925413 w 1007864"/>
                <a:gd name="connsiteY132" fmla="*/ 315813 h 535185"/>
                <a:gd name="connsiteX133" fmla="*/ 924520 w 1007864"/>
                <a:gd name="connsiteY133" fmla="*/ 309563 h 535185"/>
                <a:gd name="connsiteX134" fmla="*/ 923330 w 1007864"/>
                <a:gd name="connsiteY134" fmla="*/ 303312 h 535185"/>
                <a:gd name="connsiteX135" fmla="*/ 922734 w 1007864"/>
                <a:gd name="connsiteY135" fmla="*/ 300930 h 535185"/>
                <a:gd name="connsiteX136" fmla="*/ 920651 w 1007864"/>
                <a:gd name="connsiteY136" fmla="*/ 301228 h 535185"/>
                <a:gd name="connsiteX137" fmla="*/ 906363 w 1007864"/>
                <a:gd name="connsiteY137" fmla="*/ 302419 h 535185"/>
                <a:gd name="connsiteX138" fmla="*/ 899220 w 1007864"/>
                <a:gd name="connsiteY138" fmla="*/ 303907 h 535185"/>
                <a:gd name="connsiteX139" fmla="*/ 889992 w 1007864"/>
                <a:gd name="connsiteY139" fmla="*/ 311051 h 535185"/>
                <a:gd name="connsiteX140" fmla="*/ 875407 w 1007864"/>
                <a:gd name="connsiteY140" fmla="*/ 313134 h 535185"/>
                <a:gd name="connsiteX141" fmla="*/ 870049 w 1007864"/>
                <a:gd name="connsiteY141" fmla="*/ 308670 h 535185"/>
                <a:gd name="connsiteX142" fmla="*/ 869156 w 1007864"/>
                <a:gd name="connsiteY142" fmla="*/ 307777 h 535185"/>
                <a:gd name="connsiteX143" fmla="*/ 869156 w 1007864"/>
                <a:gd name="connsiteY143" fmla="*/ 306288 h 535185"/>
                <a:gd name="connsiteX144" fmla="*/ 868263 w 1007864"/>
                <a:gd name="connsiteY144" fmla="*/ 245864 h 535185"/>
                <a:gd name="connsiteX145" fmla="*/ 868263 w 1007864"/>
                <a:gd name="connsiteY145" fmla="*/ 245566 h 535185"/>
                <a:gd name="connsiteX146" fmla="*/ 868561 w 1007864"/>
                <a:gd name="connsiteY146" fmla="*/ 244971 h 535185"/>
                <a:gd name="connsiteX147" fmla="*/ 876002 w 1007864"/>
                <a:gd name="connsiteY147" fmla="*/ 202406 h 535185"/>
                <a:gd name="connsiteX148" fmla="*/ 881956 w 1007864"/>
                <a:gd name="connsiteY148" fmla="*/ 172641 h 535185"/>
                <a:gd name="connsiteX149" fmla="*/ 882848 w 1007864"/>
                <a:gd name="connsiteY149" fmla="*/ 169366 h 535185"/>
                <a:gd name="connsiteX150" fmla="*/ 886123 w 1007864"/>
                <a:gd name="connsiteY150" fmla="*/ 168771 h 535185"/>
                <a:gd name="connsiteX151" fmla="*/ 920056 w 1007864"/>
                <a:gd name="connsiteY151" fmla="*/ 164604 h 535185"/>
                <a:gd name="connsiteX152" fmla="*/ 962323 w 1007864"/>
                <a:gd name="connsiteY152" fmla="*/ 158651 h 535185"/>
                <a:gd name="connsiteX153" fmla="*/ 968871 w 1007864"/>
                <a:gd name="connsiteY153" fmla="*/ 152995 h 535185"/>
                <a:gd name="connsiteX154" fmla="*/ 971550 w 1007864"/>
                <a:gd name="connsiteY154" fmla="*/ 147340 h 535185"/>
                <a:gd name="connsiteX155" fmla="*/ 972443 w 1007864"/>
                <a:gd name="connsiteY155" fmla="*/ 144959 h 535185"/>
                <a:gd name="connsiteX156" fmla="*/ 974824 w 1007864"/>
                <a:gd name="connsiteY156" fmla="*/ 144363 h 535185"/>
                <a:gd name="connsiteX157" fmla="*/ 995065 w 1007864"/>
                <a:gd name="connsiteY157" fmla="*/ 139303 h 535185"/>
                <a:gd name="connsiteX158" fmla="*/ 995065 w 1007864"/>
                <a:gd name="connsiteY158" fmla="*/ 88404 h 535185"/>
                <a:gd name="connsiteX159" fmla="*/ 995065 w 1007864"/>
                <a:gd name="connsiteY159" fmla="*/ 86916 h 535185"/>
                <a:gd name="connsiteX160" fmla="*/ 995958 w 1007864"/>
                <a:gd name="connsiteY160" fmla="*/ 85725 h 535185"/>
                <a:gd name="connsiteX161" fmla="*/ 1001911 w 1007864"/>
                <a:gd name="connsiteY161" fmla="*/ 78284 h 535185"/>
                <a:gd name="connsiteX162" fmla="*/ 1001911 w 1007864"/>
                <a:gd name="connsiteY162" fmla="*/ 77986 h 535185"/>
                <a:gd name="connsiteX163" fmla="*/ 1007864 w 1007864"/>
                <a:gd name="connsiteY163" fmla="*/ 69652 h 535185"/>
                <a:gd name="connsiteX164" fmla="*/ 1005185 w 1007864"/>
                <a:gd name="connsiteY164" fmla="*/ 43160 h 535185"/>
                <a:gd name="connsiteX165" fmla="*/ 1005185 w 1007864"/>
                <a:gd name="connsiteY165" fmla="*/ 42863 h 535185"/>
                <a:gd name="connsiteX166" fmla="*/ 1005185 w 1007864"/>
                <a:gd name="connsiteY166" fmla="*/ 42565 h 535185"/>
                <a:gd name="connsiteX167" fmla="*/ 1005185 w 1007864"/>
                <a:gd name="connsiteY167" fmla="*/ 27980 h 535185"/>
                <a:gd name="connsiteX168" fmla="*/ 999232 w 1007864"/>
                <a:gd name="connsiteY168" fmla="*/ 23217 h 535185"/>
                <a:gd name="connsiteX169" fmla="*/ 989707 w 1007864"/>
                <a:gd name="connsiteY169" fmla="*/ 18455 h 535185"/>
                <a:gd name="connsiteX170" fmla="*/ 981968 w 1007864"/>
                <a:gd name="connsiteY170" fmla="*/ 20241 h 535185"/>
                <a:gd name="connsiteX171" fmla="*/ 968871 w 1007864"/>
                <a:gd name="connsiteY171" fmla="*/ 24110 h 535185"/>
                <a:gd name="connsiteX172" fmla="*/ 953393 w 1007864"/>
                <a:gd name="connsiteY172" fmla="*/ 29468 h 535185"/>
                <a:gd name="connsiteX173" fmla="*/ 953095 w 1007864"/>
                <a:gd name="connsiteY173" fmla="*/ 29766 h 535185"/>
                <a:gd name="connsiteX174" fmla="*/ 932855 w 1007864"/>
                <a:gd name="connsiteY174" fmla="*/ 44648 h 535185"/>
                <a:gd name="connsiteX175" fmla="*/ 932557 w 1007864"/>
                <a:gd name="connsiteY175" fmla="*/ 44946 h 535185"/>
                <a:gd name="connsiteX176" fmla="*/ 932259 w 1007864"/>
                <a:gd name="connsiteY176" fmla="*/ 45244 h 535185"/>
                <a:gd name="connsiteX177" fmla="*/ 921246 w 1007864"/>
                <a:gd name="connsiteY177" fmla="*/ 50899 h 535185"/>
                <a:gd name="connsiteX178" fmla="*/ 905768 w 1007864"/>
                <a:gd name="connsiteY178" fmla="*/ 60127 h 535185"/>
                <a:gd name="connsiteX179" fmla="*/ 888206 w 1007864"/>
                <a:gd name="connsiteY179" fmla="*/ 75902 h 535185"/>
                <a:gd name="connsiteX180" fmla="*/ 875705 w 1007864"/>
                <a:gd name="connsiteY180" fmla="*/ 88404 h 535185"/>
                <a:gd name="connsiteX181" fmla="*/ 874812 w 1007864"/>
                <a:gd name="connsiteY181" fmla="*/ 89297 h 535185"/>
                <a:gd name="connsiteX182" fmla="*/ 873919 w 1007864"/>
                <a:gd name="connsiteY182" fmla="*/ 89595 h 535185"/>
                <a:gd name="connsiteX183" fmla="*/ 846832 w 1007864"/>
                <a:gd name="connsiteY183" fmla="*/ 106859 h 535185"/>
                <a:gd name="connsiteX184" fmla="*/ 831949 w 1007864"/>
                <a:gd name="connsiteY184" fmla="*/ 123825 h 535185"/>
                <a:gd name="connsiteX185" fmla="*/ 817364 w 1007864"/>
                <a:gd name="connsiteY185" fmla="*/ 133945 h 535185"/>
                <a:gd name="connsiteX186" fmla="*/ 797421 w 1007864"/>
                <a:gd name="connsiteY186" fmla="*/ 137517 h 535185"/>
                <a:gd name="connsiteX187" fmla="*/ 739676 w 1007864"/>
                <a:gd name="connsiteY187" fmla="*/ 139303 h 535185"/>
                <a:gd name="connsiteX188" fmla="*/ 686991 w 1007864"/>
                <a:gd name="connsiteY188" fmla="*/ 139303 h 535185"/>
                <a:gd name="connsiteX189" fmla="*/ 653058 w 1007864"/>
                <a:gd name="connsiteY189" fmla="*/ 135434 h 535185"/>
                <a:gd name="connsiteX190" fmla="*/ 643533 w 1007864"/>
                <a:gd name="connsiteY190" fmla="*/ 136922 h 535185"/>
                <a:gd name="connsiteX191" fmla="*/ 639961 w 1007864"/>
                <a:gd name="connsiteY191" fmla="*/ 137517 h 535185"/>
                <a:gd name="connsiteX192" fmla="*/ 635198 w 1007864"/>
                <a:gd name="connsiteY192" fmla="*/ 135136 h 535185"/>
                <a:gd name="connsiteX193" fmla="*/ 632817 w 1007864"/>
                <a:gd name="connsiteY193" fmla="*/ 125909 h 535185"/>
                <a:gd name="connsiteX194" fmla="*/ 631329 w 1007864"/>
                <a:gd name="connsiteY194" fmla="*/ 107156 h 535185"/>
                <a:gd name="connsiteX195" fmla="*/ 618232 w 1007864"/>
                <a:gd name="connsiteY195" fmla="*/ 87809 h 535185"/>
                <a:gd name="connsiteX196" fmla="*/ 617934 w 1007864"/>
                <a:gd name="connsiteY196" fmla="*/ 87511 h 535185"/>
                <a:gd name="connsiteX197" fmla="*/ 617934 w 1007864"/>
                <a:gd name="connsiteY197" fmla="*/ 86916 h 535185"/>
                <a:gd name="connsiteX198" fmla="*/ 609005 w 1007864"/>
                <a:gd name="connsiteY198" fmla="*/ 60722 h 535185"/>
                <a:gd name="connsiteX199" fmla="*/ 605135 w 1007864"/>
                <a:gd name="connsiteY199" fmla="*/ 50006 h 535185"/>
                <a:gd name="connsiteX200" fmla="*/ 599480 w 1007864"/>
                <a:gd name="connsiteY200" fmla="*/ 41672 h 535185"/>
                <a:gd name="connsiteX201" fmla="*/ 583109 w 1007864"/>
                <a:gd name="connsiteY201" fmla="*/ 20538 h 535185"/>
                <a:gd name="connsiteX202" fmla="*/ 582811 w 1007864"/>
                <a:gd name="connsiteY202" fmla="*/ 20241 h 535185"/>
                <a:gd name="connsiteX203" fmla="*/ 580430 w 1007864"/>
                <a:gd name="connsiteY203" fmla="*/ 18752 h 535185"/>
                <a:gd name="connsiteX204" fmla="*/ 575667 w 1007864"/>
                <a:gd name="connsiteY204" fmla="*/ 19348 h 535185"/>
                <a:gd name="connsiteX205" fmla="*/ 569119 w 1007864"/>
                <a:gd name="connsiteY205" fmla="*/ 27682 h 535185"/>
                <a:gd name="connsiteX206" fmla="*/ 554236 w 1007864"/>
                <a:gd name="connsiteY206" fmla="*/ 38695 h 535185"/>
                <a:gd name="connsiteX207" fmla="*/ 548581 w 1007864"/>
                <a:gd name="connsiteY207" fmla="*/ 41077 h 535185"/>
                <a:gd name="connsiteX208" fmla="*/ 547985 w 1007864"/>
                <a:gd name="connsiteY208" fmla="*/ 41672 h 535185"/>
                <a:gd name="connsiteX209" fmla="*/ 544116 w 1007864"/>
                <a:gd name="connsiteY209" fmla="*/ 44351 h 535185"/>
                <a:gd name="connsiteX210" fmla="*/ 537865 w 1007864"/>
                <a:gd name="connsiteY210" fmla="*/ 45541 h 535185"/>
                <a:gd name="connsiteX211" fmla="*/ 530721 w 1007864"/>
                <a:gd name="connsiteY211" fmla="*/ 48816 h 535185"/>
                <a:gd name="connsiteX212" fmla="*/ 524173 w 1007864"/>
                <a:gd name="connsiteY212" fmla="*/ 50304 h 535185"/>
                <a:gd name="connsiteX213" fmla="*/ 512564 w 1007864"/>
                <a:gd name="connsiteY213" fmla="*/ 49113 h 535185"/>
                <a:gd name="connsiteX214" fmla="*/ 502741 w 1007864"/>
                <a:gd name="connsiteY214" fmla="*/ 46732 h 535185"/>
                <a:gd name="connsiteX215" fmla="*/ 500955 w 1007864"/>
                <a:gd name="connsiteY215" fmla="*/ 45839 h 535185"/>
                <a:gd name="connsiteX216" fmla="*/ 500658 w 1007864"/>
                <a:gd name="connsiteY216" fmla="*/ 45839 h 535185"/>
                <a:gd name="connsiteX217" fmla="*/ 492919 w 1007864"/>
                <a:gd name="connsiteY217" fmla="*/ 45541 h 535185"/>
                <a:gd name="connsiteX218" fmla="*/ 479227 w 1007864"/>
                <a:gd name="connsiteY218" fmla="*/ 47923 h 535185"/>
                <a:gd name="connsiteX219" fmla="*/ 472380 w 1007864"/>
                <a:gd name="connsiteY219" fmla="*/ 48518 h 535185"/>
                <a:gd name="connsiteX220" fmla="*/ 462260 w 1007864"/>
                <a:gd name="connsiteY220" fmla="*/ 45244 h 535185"/>
                <a:gd name="connsiteX221" fmla="*/ 443508 w 1007864"/>
                <a:gd name="connsiteY221" fmla="*/ 38398 h 535185"/>
                <a:gd name="connsiteX222" fmla="*/ 428030 w 1007864"/>
                <a:gd name="connsiteY222" fmla="*/ 25003 h 535185"/>
                <a:gd name="connsiteX223" fmla="*/ 420291 w 1007864"/>
                <a:gd name="connsiteY223" fmla="*/ 14883 h 535185"/>
                <a:gd name="connsiteX224" fmla="*/ 419695 w 1007864"/>
                <a:gd name="connsiteY224" fmla="*/ 14585 h 535185"/>
                <a:gd name="connsiteX225" fmla="*/ 416123 w 1007864"/>
                <a:gd name="connsiteY225" fmla="*/ 12799 h 535185"/>
                <a:gd name="connsiteX226" fmla="*/ 409873 w 1007864"/>
                <a:gd name="connsiteY226" fmla="*/ 5953 h 535185"/>
                <a:gd name="connsiteX227" fmla="*/ 407194 w 1007864"/>
                <a:gd name="connsiteY227" fmla="*/ 0 h 53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1007864" h="535185">
                  <a:moveTo>
                    <a:pt x="407194" y="0"/>
                  </a:moveTo>
                  <a:cubicBezTo>
                    <a:pt x="407197" y="154"/>
                    <a:pt x="406843" y="79"/>
                    <a:pt x="405110" y="2679"/>
                  </a:cubicBezTo>
                  <a:cubicBezTo>
                    <a:pt x="399759" y="10705"/>
                    <a:pt x="395715" y="13728"/>
                    <a:pt x="394395" y="14883"/>
                  </a:cubicBezTo>
                  <a:cubicBezTo>
                    <a:pt x="393735" y="15460"/>
                    <a:pt x="394127" y="15085"/>
                    <a:pt x="394097" y="15180"/>
                  </a:cubicBezTo>
                  <a:cubicBezTo>
                    <a:pt x="394067" y="15276"/>
                    <a:pt x="394097" y="16333"/>
                    <a:pt x="394097" y="18752"/>
                  </a:cubicBezTo>
                  <a:cubicBezTo>
                    <a:pt x="394097" y="28839"/>
                    <a:pt x="394097" y="43704"/>
                    <a:pt x="394097" y="44053"/>
                  </a:cubicBezTo>
                  <a:lnTo>
                    <a:pt x="394097" y="44351"/>
                  </a:lnTo>
                  <a:lnTo>
                    <a:pt x="395585" y="67866"/>
                  </a:lnTo>
                  <a:lnTo>
                    <a:pt x="395883" y="69652"/>
                  </a:lnTo>
                  <a:lnTo>
                    <a:pt x="394692" y="70842"/>
                  </a:lnTo>
                  <a:cubicBezTo>
                    <a:pt x="394692" y="70842"/>
                    <a:pt x="389223" y="78339"/>
                    <a:pt x="381000" y="82451"/>
                  </a:cubicBezTo>
                  <a:cubicBezTo>
                    <a:pt x="378592" y="83655"/>
                    <a:pt x="379735" y="83627"/>
                    <a:pt x="378023" y="86023"/>
                  </a:cubicBezTo>
                  <a:cubicBezTo>
                    <a:pt x="377168" y="87221"/>
                    <a:pt x="375524" y="88672"/>
                    <a:pt x="373559" y="89595"/>
                  </a:cubicBezTo>
                  <a:cubicBezTo>
                    <a:pt x="371593" y="90517"/>
                    <a:pt x="369361" y="91215"/>
                    <a:pt x="366117" y="91678"/>
                  </a:cubicBezTo>
                  <a:cubicBezTo>
                    <a:pt x="354525" y="93334"/>
                    <a:pt x="361908" y="93166"/>
                    <a:pt x="343198" y="93166"/>
                  </a:cubicBezTo>
                  <a:cubicBezTo>
                    <a:pt x="333987" y="93166"/>
                    <a:pt x="330700" y="93836"/>
                    <a:pt x="328017" y="94059"/>
                  </a:cubicBezTo>
                  <a:cubicBezTo>
                    <a:pt x="325335" y="94283"/>
                    <a:pt x="322924" y="94053"/>
                    <a:pt x="318492" y="93166"/>
                  </a:cubicBezTo>
                  <a:cubicBezTo>
                    <a:pt x="313282" y="92124"/>
                    <a:pt x="310262" y="89375"/>
                    <a:pt x="308967" y="88404"/>
                  </a:cubicBezTo>
                  <a:cubicBezTo>
                    <a:pt x="307673" y="87433"/>
                    <a:pt x="308511" y="87423"/>
                    <a:pt x="305098" y="88106"/>
                  </a:cubicBezTo>
                  <a:cubicBezTo>
                    <a:pt x="302552" y="88615"/>
                    <a:pt x="300681" y="88730"/>
                    <a:pt x="299442" y="88702"/>
                  </a:cubicBezTo>
                  <a:cubicBezTo>
                    <a:pt x="298978" y="88691"/>
                    <a:pt x="298739" y="88723"/>
                    <a:pt x="298549" y="88702"/>
                  </a:cubicBezTo>
                  <a:cubicBezTo>
                    <a:pt x="298510" y="88738"/>
                    <a:pt x="298182" y="88681"/>
                    <a:pt x="298252" y="88702"/>
                  </a:cubicBezTo>
                  <a:cubicBezTo>
                    <a:pt x="298184" y="88797"/>
                    <a:pt x="298335" y="88868"/>
                    <a:pt x="298252" y="88999"/>
                  </a:cubicBezTo>
                  <a:cubicBezTo>
                    <a:pt x="297530" y="90133"/>
                    <a:pt x="296363" y="92479"/>
                    <a:pt x="294680" y="95845"/>
                  </a:cubicBezTo>
                  <a:cubicBezTo>
                    <a:pt x="291633" y="101939"/>
                    <a:pt x="292972" y="101915"/>
                    <a:pt x="292596" y="105668"/>
                  </a:cubicBezTo>
                  <a:cubicBezTo>
                    <a:pt x="292408" y="107544"/>
                    <a:pt x="291107" y="110098"/>
                    <a:pt x="289322" y="111919"/>
                  </a:cubicBezTo>
                  <a:cubicBezTo>
                    <a:pt x="287537" y="113740"/>
                    <a:pt x="285214" y="115253"/>
                    <a:pt x="281285" y="117872"/>
                  </a:cubicBezTo>
                  <a:cubicBezTo>
                    <a:pt x="273834" y="122839"/>
                    <a:pt x="271675" y="125101"/>
                    <a:pt x="269974" y="126802"/>
                  </a:cubicBezTo>
                  <a:cubicBezTo>
                    <a:pt x="268273" y="128502"/>
                    <a:pt x="266197" y="130337"/>
                    <a:pt x="261640" y="132159"/>
                  </a:cubicBezTo>
                  <a:cubicBezTo>
                    <a:pt x="253339" y="135480"/>
                    <a:pt x="246757" y="138708"/>
                    <a:pt x="246757" y="138708"/>
                  </a:cubicBezTo>
                  <a:cubicBezTo>
                    <a:pt x="245789" y="140001"/>
                    <a:pt x="243164" y="144019"/>
                    <a:pt x="235148" y="148828"/>
                  </a:cubicBezTo>
                  <a:cubicBezTo>
                    <a:pt x="231897" y="150779"/>
                    <a:pt x="233418" y="150698"/>
                    <a:pt x="230684" y="153888"/>
                  </a:cubicBezTo>
                  <a:cubicBezTo>
                    <a:pt x="229316" y="155483"/>
                    <a:pt x="227291" y="156643"/>
                    <a:pt x="224730" y="157163"/>
                  </a:cubicBezTo>
                  <a:cubicBezTo>
                    <a:pt x="222170" y="157682"/>
                    <a:pt x="218837" y="158055"/>
                    <a:pt x="214015" y="158055"/>
                  </a:cubicBezTo>
                  <a:cubicBezTo>
                    <a:pt x="209698" y="158055"/>
                    <a:pt x="207539" y="158504"/>
                    <a:pt x="206276" y="158948"/>
                  </a:cubicBezTo>
                  <a:cubicBezTo>
                    <a:pt x="205012" y="159393"/>
                    <a:pt x="204566" y="159888"/>
                    <a:pt x="202704" y="160734"/>
                  </a:cubicBezTo>
                  <a:cubicBezTo>
                    <a:pt x="200842" y="161581"/>
                    <a:pt x="198066" y="161819"/>
                    <a:pt x="194965" y="161330"/>
                  </a:cubicBezTo>
                  <a:cubicBezTo>
                    <a:pt x="191864" y="160840"/>
                    <a:pt x="187940" y="159926"/>
                    <a:pt x="181868" y="157758"/>
                  </a:cubicBezTo>
                  <a:cubicBezTo>
                    <a:pt x="175759" y="155576"/>
                    <a:pt x="172219" y="154066"/>
                    <a:pt x="169962" y="152698"/>
                  </a:cubicBezTo>
                  <a:cubicBezTo>
                    <a:pt x="168833" y="152014"/>
                    <a:pt x="168001" y="151078"/>
                    <a:pt x="167283" y="150316"/>
                  </a:cubicBezTo>
                  <a:cubicBezTo>
                    <a:pt x="166236" y="150172"/>
                    <a:pt x="164000" y="149820"/>
                    <a:pt x="159246" y="149423"/>
                  </a:cubicBezTo>
                  <a:cubicBezTo>
                    <a:pt x="150386" y="148685"/>
                    <a:pt x="146500" y="148718"/>
                    <a:pt x="144066" y="148828"/>
                  </a:cubicBezTo>
                  <a:lnTo>
                    <a:pt x="144066" y="149423"/>
                  </a:lnTo>
                  <a:lnTo>
                    <a:pt x="139303" y="149423"/>
                  </a:lnTo>
                  <a:lnTo>
                    <a:pt x="115193" y="149423"/>
                  </a:lnTo>
                  <a:lnTo>
                    <a:pt x="97929" y="164306"/>
                  </a:lnTo>
                  <a:lnTo>
                    <a:pt x="97036" y="165497"/>
                  </a:lnTo>
                  <a:lnTo>
                    <a:pt x="95250" y="165497"/>
                  </a:lnTo>
                  <a:cubicBezTo>
                    <a:pt x="95250" y="165497"/>
                    <a:pt x="85272" y="166431"/>
                    <a:pt x="74414" y="167283"/>
                  </a:cubicBezTo>
                  <a:cubicBezTo>
                    <a:pt x="68985" y="167709"/>
                    <a:pt x="63206" y="168153"/>
                    <a:pt x="58638" y="168473"/>
                  </a:cubicBezTo>
                  <a:cubicBezTo>
                    <a:pt x="54071" y="168794"/>
                    <a:pt x="50918" y="169069"/>
                    <a:pt x="49113" y="169069"/>
                  </a:cubicBezTo>
                  <a:cubicBezTo>
                    <a:pt x="44974" y="169069"/>
                    <a:pt x="40394" y="167405"/>
                    <a:pt x="36016" y="166092"/>
                  </a:cubicBezTo>
                  <a:cubicBezTo>
                    <a:pt x="31788" y="164824"/>
                    <a:pt x="28517" y="163796"/>
                    <a:pt x="28277" y="163711"/>
                  </a:cubicBezTo>
                  <a:lnTo>
                    <a:pt x="27980" y="163711"/>
                  </a:lnTo>
                  <a:lnTo>
                    <a:pt x="1786" y="157460"/>
                  </a:lnTo>
                  <a:lnTo>
                    <a:pt x="0" y="159246"/>
                  </a:lnTo>
                  <a:cubicBezTo>
                    <a:pt x="1568" y="161803"/>
                    <a:pt x="4658" y="167026"/>
                    <a:pt x="9525" y="175022"/>
                  </a:cubicBezTo>
                  <a:cubicBezTo>
                    <a:pt x="12504" y="179917"/>
                    <a:pt x="15458" y="184712"/>
                    <a:pt x="17859" y="188714"/>
                  </a:cubicBezTo>
                  <a:cubicBezTo>
                    <a:pt x="20261" y="192716"/>
                    <a:pt x="21842" y="195488"/>
                    <a:pt x="22622" y="197048"/>
                  </a:cubicBezTo>
                  <a:cubicBezTo>
                    <a:pt x="23117" y="198039"/>
                    <a:pt x="27433" y="205351"/>
                    <a:pt x="31254" y="211931"/>
                  </a:cubicBezTo>
                  <a:cubicBezTo>
                    <a:pt x="35075" y="218511"/>
                    <a:pt x="38695" y="224730"/>
                    <a:pt x="38695" y="224730"/>
                  </a:cubicBezTo>
                  <a:lnTo>
                    <a:pt x="38993" y="225326"/>
                  </a:lnTo>
                  <a:lnTo>
                    <a:pt x="38993" y="225623"/>
                  </a:lnTo>
                  <a:lnTo>
                    <a:pt x="54173" y="273546"/>
                  </a:lnTo>
                  <a:lnTo>
                    <a:pt x="54471" y="274141"/>
                  </a:lnTo>
                  <a:lnTo>
                    <a:pt x="69949" y="307181"/>
                  </a:lnTo>
                  <a:lnTo>
                    <a:pt x="70247" y="307479"/>
                  </a:lnTo>
                  <a:lnTo>
                    <a:pt x="88702" y="336947"/>
                  </a:lnTo>
                  <a:lnTo>
                    <a:pt x="115788" y="381595"/>
                  </a:lnTo>
                  <a:lnTo>
                    <a:pt x="116086" y="381893"/>
                  </a:lnTo>
                  <a:lnTo>
                    <a:pt x="132755" y="402729"/>
                  </a:lnTo>
                  <a:lnTo>
                    <a:pt x="133648" y="403920"/>
                  </a:lnTo>
                  <a:lnTo>
                    <a:pt x="133648" y="405110"/>
                  </a:lnTo>
                  <a:lnTo>
                    <a:pt x="135434" y="420291"/>
                  </a:lnTo>
                  <a:lnTo>
                    <a:pt x="135434" y="420588"/>
                  </a:lnTo>
                  <a:lnTo>
                    <a:pt x="144363" y="438448"/>
                  </a:lnTo>
                  <a:lnTo>
                    <a:pt x="145554" y="440829"/>
                  </a:lnTo>
                  <a:lnTo>
                    <a:pt x="144066" y="442913"/>
                  </a:lnTo>
                  <a:cubicBezTo>
                    <a:pt x="144066" y="442913"/>
                    <a:pt x="141961" y="446436"/>
                    <a:pt x="139898" y="450354"/>
                  </a:cubicBezTo>
                  <a:cubicBezTo>
                    <a:pt x="138868" y="452313"/>
                    <a:pt x="137936" y="454361"/>
                    <a:pt x="137220" y="456009"/>
                  </a:cubicBezTo>
                  <a:cubicBezTo>
                    <a:pt x="136771" y="457040"/>
                    <a:pt x="136441" y="457976"/>
                    <a:pt x="136327" y="458391"/>
                  </a:cubicBezTo>
                  <a:cubicBezTo>
                    <a:pt x="136327" y="458674"/>
                    <a:pt x="136299" y="458730"/>
                    <a:pt x="136327" y="458688"/>
                  </a:cubicBezTo>
                  <a:cubicBezTo>
                    <a:pt x="136327" y="462175"/>
                    <a:pt x="136327" y="481484"/>
                    <a:pt x="136327" y="484584"/>
                  </a:cubicBezTo>
                  <a:lnTo>
                    <a:pt x="189309" y="535186"/>
                  </a:lnTo>
                  <a:lnTo>
                    <a:pt x="217884" y="515541"/>
                  </a:lnTo>
                  <a:lnTo>
                    <a:pt x="218182" y="515243"/>
                  </a:lnTo>
                  <a:lnTo>
                    <a:pt x="218480" y="515243"/>
                  </a:lnTo>
                  <a:cubicBezTo>
                    <a:pt x="218480" y="515243"/>
                    <a:pt x="226980" y="510546"/>
                    <a:pt x="236637" y="505718"/>
                  </a:cubicBezTo>
                  <a:cubicBezTo>
                    <a:pt x="246294" y="500890"/>
                    <a:pt x="256231" y="496011"/>
                    <a:pt x="261045" y="494407"/>
                  </a:cubicBezTo>
                  <a:cubicBezTo>
                    <a:pt x="260703" y="494521"/>
                    <a:pt x="262569" y="493456"/>
                    <a:pt x="264021" y="491133"/>
                  </a:cubicBezTo>
                  <a:cubicBezTo>
                    <a:pt x="265473" y="488810"/>
                    <a:pt x="266896" y="485660"/>
                    <a:pt x="268188" y="482501"/>
                  </a:cubicBezTo>
                  <a:cubicBezTo>
                    <a:pt x="270773" y="476182"/>
                    <a:pt x="272355" y="469999"/>
                    <a:pt x="272355" y="469999"/>
                  </a:cubicBezTo>
                  <a:lnTo>
                    <a:pt x="272951" y="467916"/>
                  </a:lnTo>
                  <a:lnTo>
                    <a:pt x="275034" y="467023"/>
                  </a:lnTo>
                  <a:lnTo>
                    <a:pt x="308670" y="451247"/>
                  </a:lnTo>
                  <a:lnTo>
                    <a:pt x="309563" y="450949"/>
                  </a:lnTo>
                  <a:lnTo>
                    <a:pt x="310753" y="450949"/>
                  </a:lnTo>
                  <a:lnTo>
                    <a:pt x="344388" y="450949"/>
                  </a:lnTo>
                  <a:lnTo>
                    <a:pt x="383679" y="428923"/>
                  </a:lnTo>
                  <a:lnTo>
                    <a:pt x="384274" y="428625"/>
                  </a:lnTo>
                  <a:lnTo>
                    <a:pt x="418505" y="401241"/>
                  </a:lnTo>
                  <a:lnTo>
                    <a:pt x="418802" y="400943"/>
                  </a:lnTo>
                  <a:lnTo>
                    <a:pt x="419695" y="400645"/>
                  </a:lnTo>
                  <a:lnTo>
                    <a:pt x="460474" y="383977"/>
                  </a:lnTo>
                  <a:lnTo>
                    <a:pt x="461070" y="383679"/>
                  </a:lnTo>
                  <a:lnTo>
                    <a:pt x="461665" y="383679"/>
                  </a:lnTo>
                  <a:lnTo>
                    <a:pt x="500063" y="378619"/>
                  </a:lnTo>
                  <a:lnTo>
                    <a:pt x="500063" y="378916"/>
                  </a:lnTo>
                  <a:lnTo>
                    <a:pt x="528638" y="372666"/>
                  </a:lnTo>
                  <a:lnTo>
                    <a:pt x="529531" y="372666"/>
                  </a:lnTo>
                  <a:lnTo>
                    <a:pt x="530423" y="372666"/>
                  </a:lnTo>
                  <a:lnTo>
                    <a:pt x="575965" y="379809"/>
                  </a:lnTo>
                  <a:lnTo>
                    <a:pt x="638473" y="387251"/>
                  </a:lnTo>
                  <a:lnTo>
                    <a:pt x="638770" y="387251"/>
                  </a:lnTo>
                  <a:lnTo>
                    <a:pt x="639068" y="387251"/>
                  </a:lnTo>
                  <a:lnTo>
                    <a:pt x="694730" y="400050"/>
                  </a:lnTo>
                  <a:lnTo>
                    <a:pt x="731044" y="394395"/>
                  </a:lnTo>
                  <a:lnTo>
                    <a:pt x="731341" y="394395"/>
                  </a:lnTo>
                  <a:lnTo>
                    <a:pt x="731639" y="394395"/>
                  </a:lnTo>
                  <a:lnTo>
                    <a:pt x="828973" y="393204"/>
                  </a:lnTo>
                  <a:lnTo>
                    <a:pt x="864394" y="382488"/>
                  </a:lnTo>
                  <a:lnTo>
                    <a:pt x="864989" y="382488"/>
                  </a:lnTo>
                  <a:lnTo>
                    <a:pt x="898624" y="361355"/>
                  </a:lnTo>
                  <a:lnTo>
                    <a:pt x="899815" y="360759"/>
                  </a:lnTo>
                  <a:lnTo>
                    <a:pt x="900708" y="360759"/>
                  </a:lnTo>
                  <a:lnTo>
                    <a:pt x="917674" y="358973"/>
                  </a:lnTo>
                  <a:lnTo>
                    <a:pt x="915888" y="358973"/>
                  </a:lnTo>
                  <a:cubicBezTo>
                    <a:pt x="915888" y="358973"/>
                    <a:pt x="916032" y="354779"/>
                    <a:pt x="916484" y="350044"/>
                  </a:cubicBezTo>
                  <a:cubicBezTo>
                    <a:pt x="916709" y="347676"/>
                    <a:pt x="917111" y="345248"/>
                    <a:pt x="917674" y="342900"/>
                  </a:cubicBezTo>
                  <a:cubicBezTo>
                    <a:pt x="918238" y="340552"/>
                    <a:pt x="918467" y="338237"/>
                    <a:pt x="920651" y="336054"/>
                  </a:cubicBezTo>
                  <a:cubicBezTo>
                    <a:pt x="920528" y="336177"/>
                    <a:pt x="922427" y="332421"/>
                    <a:pt x="923330" y="328613"/>
                  </a:cubicBezTo>
                  <a:cubicBezTo>
                    <a:pt x="924232" y="324804"/>
                    <a:pt x="924830" y="321125"/>
                    <a:pt x="925413" y="318790"/>
                  </a:cubicBezTo>
                  <a:cubicBezTo>
                    <a:pt x="925286" y="319298"/>
                    <a:pt x="925545" y="317590"/>
                    <a:pt x="925413" y="315813"/>
                  </a:cubicBezTo>
                  <a:cubicBezTo>
                    <a:pt x="925281" y="314036"/>
                    <a:pt x="924876" y="311797"/>
                    <a:pt x="924520" y="309563"/>
                  </a:cubicBezTo>
                  <a:cubicBezTo>
                    <a:pt x="924165" y="307328"/>
                    <a:pt x="923759" y="305128"/>
                    <a:pt x="923330" y="303312"/>
                  </a:cubicBezTo>
                  <a:cubicBezTo>
                    <a:pt x="923043" y="302101"/>
                    <a:pt x="922933" y="301528"/>
                    <a:pt x="922734" y="300930"/>
                  </a:cubicBezTo>
                  <a:cubicBezTo>
                    <a:pt x="922184" y="300933"/>
                    <a:pt x="921796" y="301089"/>
                    <a:pt x="920651" y="301228"/>
                  </a:cubicBezTo>
                  <a:cubicBezTo>
                    <a:pt x="917393" y="301623"/>
                    <a:pt x="912380" y="302419"/>
                    <a:pt x="906363" y="302419"/>
                  </a:cubicBezTo>
                  <a:cubicBezTo>
                    <a:pt x="901324" y="302419"/>
                    <a:pt x="900655" y="302831"/>
                    <a:pt x="899220" y="303907"/>
                  </a:cubicBezTo>
                  <a:cubicBezTo>
                    <a:pt x="897784" y="304983"/>
                    <a:pt x="895127" y="307784"/>
                    <a:pt x="889992" y="311051"/>
                  </a:cubicBezTo>
                  <a:cubicBezTo>
                    <a:pt x="884345" y="314644"/>
                    <a:pt x="879015" y="314681"/>
                    <a:pt x="875407" y="313134"/>
                  </a:cubicBezTo>
                  <a:cubicBezTo>
                    <a:pt x="871799" y="311588"/>
                    <a:pt x="870049" y="308670"/>
                    <a:pt x="870049" y="308670"/>
                  </a:cubicBezTo>
                  <a:lnTo>
                    <a:pt x="869156" y="307777"/>
                  </a:lnTo>
                  <a:lnTo>
                    <a:pt x="869156" y="306288"/>
                  </a:lnTo>
                  <a:lnTo>
                    <a:pt x="868263" y="245864"/>
                  </a:lnTo>
                  <a:lnTo>
                    <a:pt x="868263" y="245566"/>
                  </a:lnTo>
                  <a:lnTo>
                    <a:pt x="868561" y="244971"/>
                  </a:lnTo>
                  <a:lnTo>
                    <a:pt x="876002" y="202406"/>
                  </a:lnTo>
                  <a:lnTo>
                    <a:pt x="881956" y="172641"/>
                  </a:lnTo>
                  <a:lnTo>
                    <a:pt x="882848" y="169366"/>
                  </a:lnTo>
                  <a:lnTo>
                    <a:pt x="886123" y="168771"/>
                  </a:lnTo>
                  <a:lnTo>
                    <a:pt x="920056" y="164604"/>
                  </a:lnTo>
                  <a:cubicBezTo>
                    <a:pt x="920056" y="164604"/>
                    <a:pt x="954716" y="160172"/>
                    <a:pt x="962323" y="158651"/>
                  </a:cubicBezTo>
                  <a:cubicBezTo>
                    <a:pt x="964480" y="158219"/>
                    <a:pt x="967076" y="155868"/>
                    <a:pt x="968871" y="152995"/>
                  </a:cubicBezTo>
                  <a:cubicBezTo>
                    <a:pt x="970666" y="150123"/>
                    <a:pt x="971550" y="147340"/>
                    <a:pt x="971550" y="147340"/>
                  </a:cubicBezTo>
                  <a:lnTo>
                    <a:pt x="972443" y="144959"/>
                  </a:lnTo>
                  <a:lnTo>
                    <a:pt x="974824" y="144363"/>
                  </a:lnTo>
                  <a:lnTo>
                    <a:pt x="995065" y="139303"/>
                  </a:lnTo>
                  <a:lnTo>
                    <a:pt x="995065" y="88404"/>
                  </a:lnTo>
                  <a:lnTo>
                    <a:pt x="995065" y="86916"/>
                  </a:lnTo>
                  <a:lnTo>
                    <a:pt x="995958" y="85725"/>
                  </a:lnTo>
                  <a:lnTo>
                    <a:pt x="1001911" y="78284"/>
                  </a:lnTo>
                  <a:lnTo>
                    <a:pt x="1001911" y="77986"/>
                  </a:lnTo>
                  <a:lnTo>
                    <a:pt x="1007864" y="69652"/>
                  </a:lnTo>
                  <a:lnTo>
                    <a:pt x="1005185" y="43160"/>
                  </a:lnTo>
                  <a:lnTo>
                    <a:pt x="1005185" y="42863"/>
                  </a:lnTo>
                  <a:lnTo>
                    <a:pt x="1005185" y="42565"/>
                  </a:lnTo>
                  <a:lnTo>
                    <a:pt x="1005185" y="27980"/>
                  </a:lnTo>
                  <a:cubicBezTo>
                    <a:pt x="1004566" y="27441"/>
                    <a:pt x="1002539" y="25529"/>
                    <a:pt x="999232" y="23217"/>
                  </a:cubicBezTo>
                  <a:cubicBezTo>
                    <a:pt x="995461" y="20580"/>
                    <a:pt x="990480" y="18455"/>
                    <a:pt x="989707" y="18455"/>
                  </a:cubicBezTo>
                  <a:cubicBezTo>
                    <a:pt x="989395" y="18455"/>
                    <a:pt x="985828" y="19160"/>
                    <a:pt x="981968" y="20241"/>
                  </a:cubicBezTo>
                  <a:cubicBezTo>
                    <a:pt x="978108" y="21321"/>
                    <a:pt x="973293" y="22636"/>
                    <a:pt x="968871" y="24110"/>
                  </a:cubicBezTo>
                  <a:cubicBezTo>
                    <a:pt x="960688" y="26838"/>
                    <a:pt x="954464" y="29075"/>
                    <a:pt x="953393" y="29468"/>
                  </a:cubicBezTo>
                  <a:lnTo>
                    <a:pt x="953095" y="29766"/>
                  </a:lnTo>
                  <a:lnTo>
                    <a:pt x="932855" y="44648"/>
                  </a:lnTo>
                  <a:lnTo>
                    <a:pt x="932557" y="44946"/>
                  </a:lnTo>
                  <a:lnTo>
                    <a:pt x="932259" y="45244"/>
                  </a:lnTo>
                  <a:cubicBezTo>
                    <a:pt x="932259" y="45244"/>
                    <a:pt x="927132" y="47746"/>
                    <a:pt x="921246" y="50899"/>
                  </a:cubicBezTo>
                  <a:cubicBezTo>
                    <a:pt x="915360" y="54053"/>
                    <a:pt x="908560" y="58033"/>
                    <a:pt x="905768" y="60127"/>
                  </a:cubicBezTo>
                  <a:cubicBezTo>
                    <a:pt x="903077" y="62144"/>
                    <a:pt x="894978" y="69343"/>
                    <a:pt x="888206" y="75902"/>
                  </a:cubicBezTo>
                  <a:cubicBezTo>
                    <a:pt x="881435" y="82462"/>
                    <a:pt x="875705" y="88404"/>
                    <a:pt x="875705" y="88404"/>
                  </a:cubicBezTo>
                  <a:lnTo>
                    <a:pt x="874812" y="89297"/>
                  </a:lnTo>
                  <a:lnTo>
                    <a:pt x="873919" y="89595"/>
                  </a:lnTo>
                  <a:cubicBezTo>
                    <a:pt x="873919" y="89595"/>
                    <a:pt x="855749" y="96455"/>
                    <a:pt x="846832" y="106859"/>
                  </a:cubicBezTo>
                  <a:cubicBezTo>
                    <a:pt x="841729" y="112812"/>
                    <a:pt x="836831" y="118943"/>
                    <a:pt x="831949" y="123825"/>
                  </a:cubicBezTo>
                  <a:cubicBezTo>
                    <a:pt x="827068" y="128707"/>
                    <a:pt x="822759" y="132597"/>
                    <a:pt x="817364" y="133945"/>
                  </a:cubicBezTo>
                  <a:cubicBezTo>
                    <a:pt x="811285" y="135465"/>
                    <a:pt x="809781" y="137517"/>
                    <a:pt x="797421" y="137517"/>
                  </a:cubicBezTo>
                  <a:cubicBezTo>
                    <a:pt x="785968" y="137517"/>
                    <a:pt x="763715" y="139303"/>
                    <a:pt x="739676" y="139303"/>
                  </a:cubicBezTo>
                  <a:cubicBezTo>
                    <a:pt x="715863" y="139303"/>
                    <a:pt x="695495" y="139303"/>
                    <a:pt x="686991" y="139303"/>
                  </a:cubicBezTo>
                  <a:cubicBezTo>
                    <a:pt x="678486" y="139303"/>
                    <a:pt x="664468" y="139237"/>
                    <a:pt x="653058" y="135434"/>
                  </a:cubicBezTo>
                  <a:cubicBezTo>
                    <a:pt x="649838" y="134360"/>
                    <a:pt x="647373" y="135825"/>
                    <a:pt x="643533" y="136922"/>
                  </a:cubicBezTo>
                  <a:cubicBezTo>
                    <a:pt x="642572" y="137196"/>
                    <a:pt x="641434" y="137585"/>
                    <a:pt x="639961" y="137517"/>
                  </a:cubicBezTo>
                  <a:cubicBezTo>
                    <a:pt x="638488" y="137449"/>
                    <a:pt x="636459" y="136481"/>
                    <a:pt x="635198" y="135136"/>
                  </a:cubicBezTo>
                  <a:cubicBezTo>
                    <a:pt x="632677" y="132446"/>
                    <a:pt x="632817" y="129707"/>
                    <a:pt x="632817" y="125909"/>
                  </a:cubicBezTo>
                  <a:cubicBezTo>
                    <a:pt x="632817" y="113102"/>
                    <a:pt x="631418" y="107516"/>
                    <a:pt x="631329" y="107156"/>
                  </a:cubicBezTo>
                  <a:lnTo>
                    <a:pt x="618232" y="87809"/>
                  </a:lnTo>
                  <a:lnTo>
                    <a:pt x="617934" y="87511"/>
                  </a:lnTo>
                  <a:lnTo>
                    <a:pt x="617934" y="86916"/>
                  </a:lnTo>
                  <a:cubicBezTo>
                    <a:pt x="617934" y="86916"/>
                    <a:pt x="612520" y="74782"/>
                    <a:pt x="609005" y="60722"/>
                  </a:cubicBezTo>
                  <a:cubicBezTo>
                    <a:pt x="607361" y="54145"/>
                    <a:pt x="606303" y="51841"/>
                    <a:pt x="605135" y="50006"/>
                  </a:cubicBezTo>
                  <a:cubicBezTo>
                    <a:pt x="603968" y="48172"/>
                    <a:pt x="602223" y="46245"/>
                    <a:pt x="599480" y="41672"/>
                  </a:cubicBezTo>
                  <a:cubicBezTo>
                    <a:pt x="594975" y="34165"/>
                    <a:pt x="583466" y="20952"/>
                    <a:pt x="583109" y="20538"/>
                  </a:cubicBezTo>
                  <a:cubicBezTo>
                    <a:pt x="583109" y="20538"/>
                    <a:pt x="582847" y="20273"/>
                    <a:pt x="582811" y="20241"/>
                  </a:cubicBezTo>
                  <a:cubicBezTo>
                    <a:pt x="582567" y="20021"/>
                    <a:pt x="581807" y="19326"/>
                    <a:pt x="580430" y="18752"/>
                  </a:cubicBezTo>
                  <a:cubicBezTo>
                    <a:pt x="578850" y="18094"/>
                    <a:pt x="577647" y="17863"/>
                    <a:pt x="575667" y="19348"/>
                  </a:cubicBezTo>
                  <a:cubicBezTo>
                    <a:pt x="573281" y="21137"/>
                    <a:pt x="571975" y="23874"/>
                    <a:pt x="569119" y="27682"/>
                  </a:cubicBezTo>
                  <a:cubicBezTo>
                    <a:pt x="566263" y="31490"/>
                    <a:pt x="561854" y="35839"/>
                    <a:pt x="554236" y="38695"/>
                  </a:cubicBezTo>
                  <a:cubicBezTo>
                    <a:pt x="551018" y="39902"/>
                    <a:pt x="549250" y="40640"/>
                    <a:pt x="548581" y="41077"/>
                  </a:cubicBezTo>
                  <a:cubicBezTo>
                    <a:pt x="547911" y="41513"/>
                    <a:pt x="548381" y="41145"/>
                    <a:pt x="547985" y="41672"/>
                  </a:cubicBezTo>
                  <a:cubicBezTo>
                    <a:pt x="547590" y="42199"/>
                    <a:pt x="545704" y="43806"/>
                    <a:pt x="544116" y="44351"/>
                  </a:cubicBezTo>
                  <a:cubicBezTo>
                    <a:pt x="542527" y="44895"/>
                    <a:pt x="540936" y="45103"/>
                    <a:pt x="537865" y="45541"/>
                  </a:cubicBezTo>
                  <a:cubicBezTo>
                    <a:pt x="532729" y="46275"/>
                    <a:pt x="533996" y="46996"/>
                    <a:pt x="530721" y="48816"/>
                  </a:cubicBezTo>
                  <a:cubicBezTo>
                    <a:pt x="529083" y="49725"/>
                    <a:pt x="526934" y="50271"/>
                    <a:pt x="524173" y="50304"/>
                  </a:cubicBezTo>
                  <a:cubicBezTo>
                    <a:pt x="521411" y="50336"/>
                    <a:pt x="517804" y="49986"/>
                    <a:pt x="512564" y="49113"/>
                  </a:cubicBezTo>
                  <a:cubicBezTo>
                    <a:pt x="507345" y="48243"/>
                    <a:pt x="504656" y="47383"/>
                    <a:pt x="502741" y="46732"/>
                  </a:cubicBezTo>
                  <a:cubicBezTo>
                    <a:pt x="502090" y="46511"/>
                    <a:pt x="501521" y="46150"/>
                    <a:pt x="500955" y="45839"/>
                  </a:cubicBezTo>
                  <a:cubicBezTo>
                    <a:pt x="500921" y="45838"/>
                    <a:pt x="500696" y="45841"/>
                    <a:pt x="500658" y="45839"/>
                  </a:cubicBezTo>
                  <a:cubicBezTo>
                    <a:pt x="499664" y="45802"/>
                    <a:pt x="497423" y="45541"/>
                    <a:pt x="492919" y="45541"/>
                  </a:cubicBezTo>
                  <a:cubicBezTo>
                    <a:pt x="484141" y="45541"/>
                    <a:pt x="482778" y="46830"/>
                    <a:pt x="479227" y="47923"/>
                  </a:cubicBezTo>
                  <a:cubicBezTo>
                    <a:pt x="477451" y="48469"/>
                    <a:pt x="475055" y="48935"/>
                    <a:pt x="472380" y="48518"/>
                  </a:cubicBezTo>
                  <a:cubicBezTo>
                    <a:pt x="469706" y="48101"/>
                    <a:pt x="466665" y="47006"/>
                    <a:pt x="462260" y="45244"/>
                  </a:cubicBezTo>
                  <a:cubicBezTo>
                    <a:pt x="454035" y="41954"/>
                    <a:pt x="448819" y="40812"/>
                    <a:pt x="443508" y="38398"/>
                  </a:cubicBezTo>
                  <a:cubicBezTo>
                    <a:pt x="438197" y="35984"/>
                    <a:pt x="433418" y="32188"/>
                    <a:pt x="428030" y="25003"/>
                  </a:cubicBezTo>
                  <a:cubicBezTo>
                    <a:pt x="422889" y="18149"/>
                    <a:pt x="420818" y="15410"/>
                    <a:pt x="420291" y="14883"/>
                  </a:cubicBezTo>
                  <a:cubicBezTo>
                    <a:pt x="420027" y="14619"/>
                    <a:pt x="420283" y="14859"/>
                    <a:pt x="419695" y="14585"/>
                  </a:cubicBezTo>
                  <a:cubicBezTo>
                    <a:pt x="419108" y="14311"/>
                    <a:pt x="417966" y="13721"/>
                    <a:pt x="416123" y="12799"/>
                  </a:cubicBezTo>
                  <a:cubicBezTo>
                    <a:pt x="412718" y="11097"/>
                    <a:pt x="411141" y="8398"/>
                    <a:pt x="409873" y="5953"/>
                  </a:cubicBezTo>
                  <a:cubicBezTo>
                    <a:pt x="408677" y="3648"/>
                    <a:pt x="407938" y="1340"/>
                    <a:pt x="4071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5" name="Serbest Form: Şekil 628">
              <a:extLst>
                <a:ext uri="{FF2B5EF4-FFF2-40B4-BE49-F238E27FC236}">
                  <a16:creationId xmlns:a16="http://schemas.microsoft.com/office/drawing/2014/main" id="{932CF2D1-F675-8B66-5770-2418229E2B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4245" y="4387453"/>
              <a:ext cx="419397" cy="480714"/>
            </a:xfrm>
            <a:custGeom>
              <a:avLst/>
              <a:gdLst>
                <a:gd name="connsiteX0" fmla="*/ 200025 w 419397"/>
                <a:gd name="connsiteY0" fmla="*/ 0 h 480714"/>
                <a:gd name="connsiteX1" fmla="*/ 180380 w 419397"/>
                <a:gd name="connsiteY1" fmla="*/ 5655 h 480714"/>
                <a:gd name="connsiteX2" fmla="*/ 179487 w 419397"/>
                <a:gd name="connsiteY2" fmla="*/ 5953 h 480714"/>
                <a:gd name="connsiteX3" fmla="*/ 178891 w 419397"/>
                <a:gd name="connsiteY3" fmla="*/ 5953 h 480714"/>
                <a:gd name="connsiteX4" fmla="*/ 137517 w 419397"/>
                <a:gd name="connsiteY4" fmla="*/ 5953 h 480714"/>
                <a:gd name="connsiteX5" fmla="*/ 136922 w 419397"/>
                <a:gd name="connsiteY5" fmla="*/ 5953 h 480714"/>
                <a:gd name="connsiteX6" fmla="*/ 112216 w 419397"/>
                <a:gd name="connsiteY6" fmla="*/ 9227 h 480714"/>
                <a:gd name="connsiteX7" fmla="*/ 95548 w 419397"/>
                <a:gd name="connsiteY7" fmla="*/ 42565 h 480714"/>
                <a:gd name="connsiteX8" fmla="*/ 95250 w 419397"/>
                <a:gd name="connsiteY8" fmla="*/ 42863 h 480714"/>
                <a:gd name="connsiteX9" fmla="*/ 82451 w 419397"/>
                <a:gd name="connsiteY9" fmla="*/ 64591 h 480714"/>
                <a:gd name="connsiteX10" fmla="*/ 63996 w 419397"/>
                <a:gd name="connsiteY10" fmla="*/ 91380 h 480714"/>
                <a:gd name="connsiteX11" fmla="*/ 60127 w 419397"/>
                <a:gd name="connsiteY11" fmla="*/ 103584 h 480714"/>
                <a:gd name="connsiteX12" fmla="*/ 58638 w 419397"/>
                <a:gd name="connsiteY12" fmla="*/ 112216 h 480714"/>
                <a:gd name="connsiteX13" fmla="*/ 55066 w 419397"/>
                <a:gd name="connsiteY13" fmla="*/ 147340 h 480714"/>
                <a:gd name="connsiteX14" fmla="*/ 54769 w 419397"/>
                <a:gd name="connsiteY14" fmla="*/ 148530 h 480714"/>
                <a:gd name="connsiteX15" fmla="*/ 54173 w 419397"/>
                <a:gd name="connsiteY15" fmla="*/ 149423 h 480714"/>
                <a:gd name="connsiteX16" fmla="*/ 46434 w 419397"/>
                <a:gd name="connsiteY16" fmla="*/ 160139 h 480714"/>
                <a:gd name="connsiteX17" fmla="*/ 46137 w 419397"/>
                <a:gd name="connsiteY17" fmla="*/ 160734 h 480714"/>
                <a:gd name="connsiteX18" fmla="*/ 45839 w 419397"/>
                <a:gd name="connsiteY18" fmla="*/ 161330 h 480714"/>
                <a:gd name="connsiteX19" fmla="*/ 40481 w 419397"/>
                <a:gd name="connsiteY19" fmla="*/ 177105 h 480714"/>
                <a:gd name="connsiteX20" fmla="*/ 40481 w 419397"/>
                <a:gd name="connsiteY20" fmla="*/ 177403 h 480714"/>
                <a:gd name="connsiteX21" fmla="*/ 39291 w 419397"/>
                <a:gd name="connsiteY21" fmla="*/ 200918 h 480714"/>
                <a:gd name="connsiteX22" fmla="*/ 36314 w 419397"/>
                <a:gd name="connsiteY22" fmla="*/ 208359 h 480714"/>
                <a:gd name="connsiteX23" fmla="*/ 30956 w 419397"/>
                <a:gd name="connsiteY23" fmla="*/ 214908 h 480714"/>
                <a:gd name="connsiteX24" fmla="*/ 23813 w 419397"/>
                <a:gd name="connsiteY24" fmla="*/ 221754 h 480714"/>
                <a:gd name="connsiteX25" fmla="*/ 23515 w 419397"/>
                <a:gd name="connsiteY25" fmla="*/ 222349 h 480714"/>
                <a:gd name="connsiteX26" fmla="*/ 4167 w 419397"/>
                <a:gd name="connsiteY26" fmla="*/ 247352 h 480714"/>
                <a:gd name="connsiteX27" fmla="*/ 0 w 419397"/>
                <a:gd name="connsiteY27" fmla="*/ 267295 h 480714"/>
                <a:gd name="connsiteX28" fmla="*/ 11906 w 419397"/>
                <a:gd name="connsiteY28" fmla="*/ 283369 h 480714"/>
                <a:gd name="connsiteX29" fmla="*/ 12204 w 419397"/>
                <a:gd name="connsiteY29" fmla="*/ 283666 h 480714"/>
                <a:gd name="connsiteX30" fmla="*/ 12502 w 419397"/>
                <a:gd name="connsiteY30" fmla="*/ 283964 h 480714"/>
                <a:gd name="connsiteX31" fmla="*/ 16073 w 419397"/>
                <a:gd name="connsiteY31" fmla="*/ 291405 h 480714"/>
                <a:gd name="connsiteX32" fmla="*/ 16966 w 419397"/>
                <a:gd name="connsiteY32" fmla="*/ 293191 h 480714"/>
                <a:gd name="connsiteX33" fmla="*/ 16073 w 419397"/>
                <a:gd name="connsiteY33" fmla="*/ 295275 h 480714"/>
                <a:gd name="connsiteX34" fmla="*/ 6846 w 419397"/>
                <a:gd name="connsiteY34" fmla="*/ 318790 h 480714"/>
                <a:gd name="connsiteX35" fmla="*/ 6548 w 419397"/>
                <a:gd name="connsiteY35" fmla="*/ 319385 h 480714"/>
                <a:gd name="connsiteX36" fmla="*/ 595 w 419397"/>
                <a:gd name="connsiteY36" fmla="*/ 341709 h 480714"/>
                <a:gd name="connsiteX37" fmla="*/ 298 w 419397"/>
                <a:gd name="connsiteY37" fmla="*/ 344091 h 480714"/>
                <a:gd name="connsiteX38" fmla="*/ 21134 w 419397"/>
                <a:gd name="connsiteY38" fmla="*/ 342900 h 480714"/>
                <a:gd name="connsiteX39" fmla="*/ 46137 w 419397"/>
                <a:gd name="connsiteY39" fmla="*/ 329208 h 480714"/>
                <a:gd name="connsiteX40" fmla="*/ 46732 w 419397"/>
                <a:gd name="connsiteY40" fmla="*/ 328910 h 480714"/>
                <a:gd name="connsiteX41" fmla="*/ 53578 w 419397"/>
                <a:gd name="connsiteY41" fmla="*/ 322659 h 480714"/>
                <a:gd name="connsiteX42" fmla="*/ 61615 w 419397"/>
                <a:gd name="connsiteY42" fmla="*/ 317897 h 480714"/>
                <a:gd name="connsiteX43" fmla="*/ 71735 w 419397"/>
                <a:gd name="connsiteY43" fmla="*/ 318195 h 480714"/>
                <a:gd name="connsiteX44" fmla="*/ 83344 w 419397"/>
                <a:gd name="connsiteY44" fmla="*/ 322957 h 480714"/>
                <a:gd name="connsiteX45" fmla="*/ 93464 w 419397"/>
                <a:gd name="connsiteY45" fmla="*/ 334863 h 480714"/>
                <a:gd name="connsiteX46" fmla="*/ 101798 w 419397"/>
                <a:gd name="connsiteY46" fmla="*/ 372963 h 480714"/>
                <a:gd name="connsiteX47" fmla="*/ 101798 w 419397"/>
                <a:gd name="connsiteY47" fmla="*/ 373559 h 480714"/>
                <a:gd name="connsiteX48" fmla="*/ 101798 w 419397"/>
                <a:gd name="connsiteY48" fmla="*/ 374154 h 480714"/>
                <a:gd name="connsiteX49" fmla="*/ 101798 w 419397"/>
                <a:gd name="connsiteY49" fmla="*/ 394395 h 480714"/>
                <a:gd name="connsiteX50" fmla="*/ 101798 w 419397"/>
                <a:gd name="connsiteY50" fmla="*/ 429220 h 480714"/>
                <a:gd name="connsiteX51" fmla="*/ 101798 w 419397"/>
                <a:gd name="connsiteY51" fmla="*/ 431006 h 480714"/>
                <a:gd name="connsiteX52" fmla="*/ 100905 w 419397"/>
                <a:gd name="connsiteY52" fmla="*/ 432197 h 480714"/>
                <a:gd name="connsiteX53" fmla="*/ 98524 w 419397"/>
                <a:gd name="connsiteY53" fmla="*/ 435173 h 480714"/>
                <a:gd name="connsiteX54" fmla="*/ 111323 w 419397"/>
                <a:gd name="connsiteY54" fmla="*/ 430709 h 480714"/>
                <a:gd name="connsiteX55" fmla="*/ 113705 w 419397"/>
                <a:gd name="connsiteY55" fmla="*/ 430113 h 480714"/>
                <a:gd name="connsiteX56" fmla="*/ 115788 w 419397"/>
                <a:gd name="connsiteY56" fmla="*/ 431899 h 480714"/>
                <a:gd name="connsiteX57" fmla="*/ 124420 w 419397"/>
                <a:gd name="connsiteY57" fmla="*/ 439043 h 480714"/>
                <a:gd name="connsiteX58" fmla="*/ 182761 w 419397"/>
                <a:gd name="connsiteY58" fmla="*/ 442615 h 480714"/>
                <a:gd name="connsiteX59" fmla="*/ 184547 w 419397"/>
                <a:gd name="connsiteY59" fmla="*/ 442615 h 480714"/>
                <a:gd name="connsiteX60" fmla="*/ 185738 w 419397"/>
                <a:gd name="connsiteY60" fmla="*/ 443805 h 480714"/>
                <a:gd name="connsiteX61" fmla="*/ 210443 w 419397"/>
                <a:gd name="connsiteY61" fmla="*/ 465237 h 480714"/>
                <a:gd name="connsiteX62" fmla="*/ 229791 w 419397"/>
                <a:gd name="connsiteY62" fmla="*/ 475357 h 480714"/>
                <a:gd name="connsiteX63" fmla="*/ 241697 w 419397"/>
                <a:gd name="connsiteY63" fmla="*/ 480715 h 480714"/>
                <a:gd name="connsiteX64" fmla="*/ 253603 w 419397"/>
                <a:gd name="connsiteY64" fmla="*/ 475952 h 480714"/>
                <a:gd name="connsiteX65" fmla="*/ 264319 w 419397"/>
                <a:gd name="connsiteY65" fmla="*/ 472083 h 480714"/>
                <a:gd name="connsiteX66" fmla="*/ 272653 w 419397"/>
                <a:gd name="connsiteY66" fmla="*/ 470297 h 480714"/>
                <a:gd name="connsiteX67" fmla="*/ 280988 w 419397"/>
                <a:gd name="connsiteY67" fmla="*/ 470892 h 480714"/>
                <a:gd name="connsiteX68" fmla="*/ 293191 w 419397"/>
                <a:gd name="connsiteY68" fmla="*/ 472083 h 480714"/>
                <a:gd name="connsiteX69" fmla="*/ 302419 w 419397"/>
                <a:gd name="connsiteY69" fmla="*/ 472976 h 480714"/>
                <a:gd name="connsiteX70" fmla="*/ 307777 w 419397"/>
                <a:gd name="connsiteY70" fmla="*/ 456009 h 480714"/>
                <a:gd name="connsiteX71" fmla="*/ 311051 w 419397"/>
                <a:gd name="connsiteY71" fmla="*/ 445294 h 480714"/>
                <a:gd name="connsiteX72" fmla="*/ 312539 w 419397"/>
                <a:gd name="connsiteY72" fmla="*/ 439043 h 480714"/>
                <a:gd name="connsiteX73" fmla="*/ 315516 w 419397"/>
                <a:gd name="connsiteY73" fmla="*/ 422374 h 480714"/>
                <a:gd name="connsiteX74" fmla="*/ 318790 w 419397"/>
                <a:gd name="connsiteY74" fmla="*/ 411063 h 480714"/>
                <a:gd name="connsiteX75" fmla="*/ 319088 w 419397"/>
                <a:gd name="connsiteY75" fmla="*/ 410170 h 480714"/>
                <a:gd name="connsiteX76" fmla="*/ 319683 w 419397"/>
                <a:gd name="connsiteY76" fmla="*/ 409277 h 480714"/>
                <a:gd name="connsiteX77" fmla="*/ 342602 w 419397"/>
                <a:gd name="connsiteY77" fmla="*/ 383084 h 480714"/>
                <a:gd name="connsiteX78" fmla="*/ 342602 w 419397"/>
                <a:gd name="connsiteY78" fmla="*/ 382786 h 480714"/>
                <a:gd name="connsiteX79" fmla="*/ 342900 w 419397"/>
                <a:gd name="connsiteY79" fmla="*/ 382786 h 480714"/>
                <a:gd name="connsiteX80" fmla="*/ 381298 w 419397"/>
                <a:gd name="connsiteY80" fmla="*/ 345281 h 480714"/>
                <a:gd name="connsiteX81" fmla="*/ 381595 w 419397"/>
                <a:gd name="connsiteY81" fmla="*/ 344984 h 480714"/>
                <a:gd name="connsiteX82" fmla="*/ 381893 w 419397"/>
                <a:gd name="connsiteY82" fmla="*/ 344686 h 480714"/>
                <a:gd name="connsiteX83" fmla="*/ 410766 w 419397"/>
                <a:gd name="connsiteY83" fmla="*/ 325636 h 480714"/>
                <a:gd name="connsiteX84" fmla="*/ 411063 w 419397"/>
                <a:gd name="connsiteY84" fmla="*/ 325338 h 480714"/>
                <a:gd name="connsiteX85" fmla="*/ 419398 w 419397"/>
                <a:gd name="connsiteY85" fmla="*/ 320278 h 480714"/>
                <a:gd name="connsiteX86" fmla="*/ 403324 w 419397"/>
                <a:gd name="connsiteY86" fmla="*/ 271760 h 480714"/>
                <a:gd name="connsiteX87" fmla="*/ 400050 w 419397"/>
                <a:gd name="connsiteY87" fmla="*/ 268486 h 480714"/>
                <a:gd name="connsiteX88" fmla="*/ 394395 w 419397"/>
                <a:gd name="connsiteY88" fmla="*/ 264319 h 480714"/>
                <a:gd name="connsiteX89" fmla="*/ 387846 w 419397"/>
                <a:gd name="connsiteY89" fmla="*/ 258961 h 480714"/>
                <a:gd name="connsiteX90" fmla="*/ 383977 w 419397"/>
                <a:gd name="connsiteY90" fmla="*/ 251520 h 480714"/>
                <a:gd name="connsiteX91" fmla="*/ 380702 w 419397"/>
                <a:gd name="connsiteY91" fmla="*/ 243185 h 480714"/>
                <a:gd name="connsiteX92" fmla="*/ 380107 w 419397"/>
                <a:gd name="connsiteY92" fmla="*/ 241995 h 480714"/>
                <a:gd name="connsiteX93" fmla="*/ 365522 w 419397"/>
                <a:gd name="connsiteY93" fmla="*/ 221159 h 480714"/>
                <a:gd name="connsiteX94" fmla="*/ 358676 w 419397"/>
                <a:gd name="connsiteY94" fmla="*/ 216991 h 480714"/>
                <a:gd name="connsiteX95" fmla="*/ 352723 w 419397"/>
                <a:gd name="connsiteY95" fmla="*/ 214015 h 480714"/>
                <a:gd name="connsiteX96" fmla="*/ 349746 w 419397"/>
                <a:gd name="connsiteY96" fmla="*/ 212824 h 480714"/>
                <a:gd name="connsiteX97" fmla="*/ 329505 w 419397"/>
                <a:gd name="connsiteY97" fmla="*/ 214015 h 480714"/>
                <a:gd name="connsiteX98" fmla="*/ 313432 w 419397"/>
                <a:gd name="connsiteY98" fmla="*/ 215205 h 480714"/>
                <a:gd name="connsiteX99" fmla="*/ 305098 w 419397"/>
                <a:gd name="connsiteY99" fmla="*/ 219075 h 480714"/>
                <a:gd name="connsiteX100" fmla="*/ 290513 w 419397"/>
                <a:gd name="connsiteY100" fmla="*/ 224730 h 480714"/>
                <a:gd name="connsiteX101" fmla="*/ 270570 w 419397"/>
                <a:gd name="connsiteY101" fmla="*/ 227707 h 480714"/>
                <a:gd name="connsiteX102" fmla="*/ 255389 w 419397"/>
                <a:gd name="connsiteY102" fmla="*/ 229493 h 480714"/>
                <a:gd name="connsiteX103" fmla="*/ 255091 w 419397"/>
                <a:gd name="connsiteY103" fmla="*/ 229791 h 480714"/>
                <a:gd name="connsiteX104" fmla="*/ 254794 w 419397"/>
                <a:gd name="connsiteY104" fmla="*/ 229791 h 480714"/>
                <a:gd name="connsiteX105" fmla="*/ 211634 w 419397"/>
                <a:gd name="connsiteY105" fmla="*/ 230981 h 480714"/>
                <a:gd name="connsiteX106" fmla="*/ 210145 w 419397"/>
                <a:gd name="connsiteY106" fmla="*/ 230981 h 480714"/>
                <a:gd name="connsiteX107" fmla="*/ 208657 w 419397"/>
                <a:gd name="connsiteY107" fmla="*/ 230088 h 480714"/>
                <a:gd name="connsiteX108" fmla="*/ 197941 w 419397"/>
                <a:gd name="connsiteY108" fmla="*/ 222945 h 480714"/>
                <a:gd name="connsiteX109" fmla="*/ 196453 w 419397"/>
                <a:gd name="connsiteY109" fmla="*/ 221754 h 480714"/>
                <a:gd name="connsiteX110" fmla="*/ 195858 w 419397"/>
                <a:gd name="connsiteY110" fmla="*/ 220266 h 480714"/>
                <a:gd name="connsiteX111" fmla="*/ 188714 w 419397"/>
                <a:gd name="connsiteY111" fmla="*/ 194072 h 480714"/>
                <a:gd name="connsiteX112" fmla="*/ 188714 w 419397"/>
                <a:gd name="connsiteY112" fmla="*/ 193774 h 480714"/>
                <a:gd name="connsiteX113" fmla="*/ 181570 w 419397"/>
                <a:gd name="connsiteY113" fmla="*/ 172343 h 480714"/>
                <a:gd name="connsiteX114" fmla="*/ 180975 w 419397"/>
                <a:gd name="connsiteY114" fmla="*/ 170557 h 480714"/>
                <a:gd name="connsiteX115" fmla="*/ 181570 w 419397"/>
                <a:gd name="connsiteY115" fmla="*/ 169069 h 480714"/>
                <a:gd name="connsiteX116" fmla="*/ 187523 w 419397"/>
                <a:gd name="connsiteY116" fmla="*/ 153888 h 480714"/>
                <a:gd name="connsiteX117" fmla="*/ 187821 w 419397"/>
                <a:gd name="connsiteY117" fmla="*/ 153293 h 480714"/>
                <a:gd name="connsiteX118" fmla="*/ 199430 w 419397"/>
                <a:gd name="connsiteY118" fmla="*/ 111621 h 480714"/>
                <a:gd name="connsiteX119" fmla="*/ 195858 w 419397"/>
                <a:gd name="connsiteY119" fmla="*/ 60127 h 480714"/>
                <a:gd name="connsiteX120" fmla="*/ 172045 w 419397"/>
                <a:gd name="connsiteY120" fmla="*/ 38398 h 480714"/>
                <a:gd name="connsiteX121" fmla="*/ 167878 w 419397"/>
                <a:gd name="connsiteY121" fmla="*/ 34528 h 480714"/>
                <a:gd name="connsiteX122" fmla="*/ 172641 w 419397"/>
                <a:gd name="connsiteY122" fmla="*/ 30956 h 480714"/>
                <a:gd name="connsiteX123" fmla="*/ 200620 w 419397"/>
                <a:gd name="connsiteY123" fmla="*/ 10716 h 480714"/>
                <a:gd name="connsiteX124" fmla="*/ 200025 w 419397"/>
                <a:gd name="connsiteY124" fmla="*/ 0 h 48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19397" h="480714">
                  <a:moveTo>
                    <a:pt x="200025" y="0"/>
                  </a:moveTo>
                  <a:lnTo>
                    <a:pt x="180380" y="5655"/>
                  </a:lnTo>
                  <a:lnTo>
                    <a:pt x="179487" y="5953"/>
                  </a:lnTo>
                  <a:lnTo>
                    <a:pt x="178891" y="5953"/>
                  </a:lnTo>
                  <a:lnTo>
                    <a:pt x="137517" y="5953"/>
                  </a:lnTo>
                  <a:lnTo>
                    <a:pt x="136922" y="5953"/>
                  </a:lnTo>
                  <a:lnTo>
                    <a:pt x="112216" y="9227"/>
                  </a:lnTo>
                  <a:lnTo>
                    <a:pt x="95548" y="42565"/>
                  </a:lnTo>
                  <a:lnTo>
                    <a:pt x="95250" y="42863"/>
                  </a:lnTo>
                  <a:cubicBezTo>
                    <a:pt x="95106" y="43286"/>
                    <a:pt x="90841" y="56201"/>
                    <a:pt x="82451" y="64591"/>
                  </a:cubicBezTo>
                  <a:cubicBezTo>
                    <a:pt x="76170" y="70872"/>
                    <a:pt x="67652" y="85287"/>
                    <a:pt x="63996" y="91380"/>
                  </a:cubicBezTo>
                  <a:cubicBezTo>
                    <a:pt x="62961" y="93106"/>
                    <a:pt x="61142" y="98798"/>
                    <a:pt x="60127" y="103584"/>
                  </a:cubicBezTo>
                  <a:cubicBezTo>
                    <a:pt x="59111" y="108371"/>
                    <a:pt x="58638" y="112216"/>
                    <a:pt x="58638" y="112216"/>
                  </a:cubicBezTo>
                  <a:lnTo>
                    <a:pt x="55066" y="147340"/>
                  </a:lnTo>
                  <a:lnTo>
                    <a:pt x="54769" y="148530"/>
                  </a:lnTo>
                  <a:lnTo>
                    <a:pt x="54173" y="149423"/>
                  </a:lnTo>
                  <a:lnTo>
                    <a:pt x="46434" y="160139"/>
                  </a:lnTo>
                  <a:lnTo>
                    <a:pt x="46137" y="160734"/>
                  </a:lnTo>
                  <a:lnTo>
                    <a:pt x="45839" y="161330"/>
                  </a:lnTo>
                  <a:lnTo>
                    <a:pt x="40481" y="177105"/>
                  </a:lnTo>
                  <a:cubicBezTo>
                    <a:pt x="40481" y="177105"/>
                    <a:pt x="40482" y="177397"/>
                    <a:pt x="40481" y="177403"/>
                  </a:cubicBezTo>
                  <a:cubicBezTo>
                    <a:pt x="40452" y="177884"/>
                    <a:pt x="39291" y="196951"/>
                    <a:pt x="39291" y="200918"/>
                  </a:cubicBezTo>
                  <a:cubicBezTo>
                    <a:pt x="39291" y="204502"/>
                    <a:pt x="37870" y="206155"/>
                    <a:pt x="36314" y="208359"/>
                  </a:cubicBezTo>
                  <a:cubicBezTo>
                    <a:pt x="34758" y="210564"/>
                    <a:pt x="32843" y="212864"/>
                    <a:pt x="30956" y="214908"/>
                  </a:cubicBezTo>
                  <a:cubicBezTo>
                    <a:pt x="27409" y="218750"/>
                    <a:pt x="24220" y="221379"/>
                    <a:pt x="23813" y="221754"/>
                  </a:cubicBezTo>
                  <a:lnTo>
                    <a:pt x="23515" y="222349"/>
                  </a:lnTo>
                  <a:lnTo>
                    <a:pt x="4167" y="247352"/>
                  </a:lnTo>
                  <a:lnTo>
                    <a:pt x="0" y="267295"/>
                  </a:lnTo>
                  <a:lnTo>
                    <a:pt x="11906" y="283369"/>
                  </a:lnTo>
                  <a:lnTo>
                    <a:pt x="12204" y="283666"/>
                  </a:lnTo>
                  <a:lnTo>
                    <a:pt x="12502" y="283964"/>
                  </a:lnTo>
                  <a:lnTo>
                    <a:pt x="16073" y="291405"/>
                  </a:lnTo>
                  <a:lnTo>
                    <a:pt x="16966" y="293191"/>
                  </a:lnTo>
                  <a:lnTo>
                    <a:pt x="16073" y="295275"/>
                  </a:lnTo>
                  <a:lnTo>
                    <a:pt x="6846" y="318790"/>
                  </a:lnTo>
                  <a:lnTo>
                    <a:pt x="6548" y="319385"/>
                  </a:lnTo>
                  <a:lnTo>
                    <a:pt x="595" y="341709"/>
                  </a:lnTo>
                  <a:cubicBezTo>
                    <a:pt x="595" y="341709"/>
                    <a:pt x="228" y="343111"/>
                    <a:pt x="298" y="344091"/>
                  </a:cubicBezTo>
                  <a:cubicBezTo>
                    <a:pt x="5803" y="344035"/>
                    <a:pt x="19550" y="343009"/>
                    <a:pt x="21134" y="342900"/>
                  </a:cubicBezTo>
                  <a:lnTo>
                    <a:pt x="46137" y="329208"/>
                  </a:lnTo>
                  <a:cubicBezTo>
                    <a:pt x="46169" y="329173"/>
                    <a:pt x="46677" y="328969"/>
                    <a:pt x="46732" y="328910"/>
                  </a:cubicBezTo>
                  <a:cubicBezTo>
                    <a:pt x="47531" y="328059"/>
                    <a:pt x="49574" y="325662"/>
                    <a:pt x="53578" y="322659"/>
                  </a:cubicBezTo>
                  <a:cubicBezTo>
                    <a:pt x="55901" y="320918"/>
                    <a:pt x="58675" y="318999"/>
                    <a:pt x="61615" y="317897"/>
                  </a:cubicBezTo>
                  <a:cubicBezTo>
                    <a:pt x="64554" y="316795"/>
                    <a:pt x="68274" y="316464"/>
                    <a:pt x="71735" y="318195"/>
                  </a:cubicBezTo>
                  <a:cubicBezTo>
                    <a:pt x="74680" y="319667"/>
                    <a:pt x="78990" y="320867"/>
                    <a:pt x="83344" y="322957"/>
                  </a:cubicBezTo>
                  <a:cubicBezTo>
                    <a:pt x="87698" y="325047"/>
                    <a:pt x="92584" y="328705"/>
                    <a:pt x="93464" y="334863"/>
                  </a:cubicBezTo>
                  <a:cubicBezTo>
                    <a:pt x="94514" y="342214"/>
                    <a:pt x="101798" y="372963"/>
                    <a:pt x="101798" y="372963"/>
                  </a:cubicBezTo>
                  <a:lnTo>
                    <a:pt x="101798" y="373559"/>
                  </a:lnTo>
                  <a:lnTo>
                    <a:pt x="101798" y="374154"/>
                  </a:lnTo>
                  <a:cubicBezTo>
                    <a:pt x="101798" y="374154"/>
                    <a:pt x="101798" y="389584"/>
                    <a:pt x="101798" y="394395"/>
                  </a:cubicBezTo>
                  <a:cubicBezTo>
                    <a:pt x="101798" y="399204"/>
                    <a:pt x="101798" y="429220"/>
                    <a:pt x="101798" y="429220"/>
                  </a:cubicBezTo>
                  <a:lnTo>
                    <a:pt x="101798" y="431006"/>
                  </a:lnTo>
                  <a:lnTo>
                    <a:pt x="100905" y="432197"/>
                  </a:lnTo>
                  <a:lnTo>
                    <a:pt x="98524" y="435173"/>
                  </a:lnTo>
                  <a:lnTo>
                    <a:pt x="111323" y="430709"/>
                  </a:lnTo>
                  <a:lnTo>
                    <a:pt x="113705" y="430113"/>
                  </a:lnTo>
                  <a:lnTo>
                    <a:pt x="115788" y="431899"/>
                  </a:lnTo>
                  <a:lnTo>
                    <a:pt x="124420" y="439043"/>
                  </a:lnTo>
                  <a:lnTo>
                    <a:pt x="182761" y="442615"/>
                  </a:lnTo>
                  <a:lnTo>
                    <a:pt x="184547" y="442615"/>
                  </a:lnTo>
                  <a:lnTo>
                    <a:pt x="185738" y="443805"/>
                  </a:lnTo>
                  <a:cubicBezTo>
                    <a:pt x="185738" y="443805"/>
                    <a:pt x="202757" y="459747"/>
                    <a:pt x="210443" y="465237"/>
                  </a:cubicBezTo>
                  <a:cubicBezTo>
                    <a:pt x="213919" y="467720"/>
                    <a:pt x="222506" y="471938"/>
                    <a:pt x="229791" y="475357"/>
                  </a:cubicBezTo>
                  <a:cubicBezTo>
                    <a:pt x="236109" y="478323"/>
                    <a:pt x="240339" y="480128"/>
                    <a:pt x="241697" y="480715"/>
                  </a:cubicBezTo>
                  <a:cubicBezTo>
                    <a:pt x="243282" y="480071"/>
                    <a:pt x="247401" y="478278"/>
                    <a:pt x="253603" y="475952"/>
                  </a:cubicBezTo>
                  <a:cubicBezTo>
                    <a:pt x="257252" y="474584"/>
                    <a:pt x="261036" y="473138"/>
                    <a:pt x="264319" y="472083"/>
                  </a:cubicBezTo>
                  <a:cubicBezTo>
                    <a:pt x="267602" y="471028"/>
                    <a:pt x="269664" y="470297"/>
                    <a:pt x="272653" y="470297"/>
                  </a:cubicBezTo>
                  <a:cubicBezTo>
                    <a:pt x="274451" y="470297"/>
                    <a:pt x="277342" y="470551"/>
                    <a:pt x="280988" y="470892"/>
                  </a:cubicBezTo>
                  <a:cubicBezTo>
                    <a:pt x="284633" y="471234"/>
                    <a:pt x="288970" y="471631"/>
                    <a:pt x="293191" y="472083"/>
                  </a:cubicBezTo>
                  <a:cubicBezTo>
                    <a:pt x="298031" y="472601"/>
                    <a:pt x="299340" y="472628"/>
                    <a:pt x="302419" y="472976"/>
                  </a:cubicBezTo>
                  <a:cubicBezTo>
                    <a:pt x="303508" y="468700"/>
                    <a:pt x="305545" y="462835"/>
                    <a:pt x="307777" y="456009"/>
                  </a:cubicBezTo>
                  <a:cubicBezTo>
                    <a:pt x="309046" y="452127"/>
                    <a:pt x="310167" y="448471"/>
                    <a:pt x="311051" y="445294"/>
                  </a:cubicBezTo>
                  <a:cubicBezTo>
                    <a:pt x="311935" y="442117"/>
                    <a:pt x="312539" y="439276"/>
                    <a:pt x="312539" y="439043"/>
                  </a:cubicBezTo>
                  <a:cubicBezTo>
                    <a:pt x="312539" y="434448"/>
                    <a:pt x="313988" y="428332"/>
                    <a:pt x="315516" y="422374"/>
                  </a:cubicBezTo>
                  <a:cubicBezTo>
                    <a:pt x="317043" y="416416"/>
                    <a:pt x="318790" y="411063"/>
                    <a:pt x="318790" y="411063"/>
                  </a:cubicBezTo>
                  <a:lnTo>
                    <a:pt x="319088" y="410170"/>
                  </a:lnTo>
                  <a:lnTo>
                    <a:pt x="319683" y="409277"/>
                  </a:lnTo>
                  <a:lnTo>
                    <a:pt x="342602" y="383084"/>
                  </a:lnTo>
                  <a:lnTo>
                    <a:pt x="342602" y="382786"/>
                  </a:lnTo>
                  <a:lnTo>
                    <a:pt x="342900" y="382786"/>
                  </a:lnTo>
                  <a:lnTo>
                    <a:pt x="381298" y="345281"/>
                  </a:lnTo>
                  <a:lnTo>
                    <a:pt x="381595" y="344984"/>
                  </a:lnTo>
                  <a:lnTo>
                    <a:pt x="381893" y="344686"/>
                  </a:lnTo>
                  <a:lnTo>
                    <a:pt x="410766" y="325636"/>
                  </a:lnTo>
                  <a:lnTo>
                    <a:pt x="411063" y="325338"/>
                  </a:lnTo>
                  <a:lnTo>
                    <a:pt x="419398" y="320278"/>
                  </a:lnTo>
                  <a:lnTo>
                    <a:pt x="403324" y="271760"/>
                  </a:lnTo>
                  <a:cubicBezTo>
                    <a:pt x="402915" y="271294"/>
                    <a:pt x="401906" y="270226"/>
                    <a:pt x="400050" y="268486"/>
                  </a:cubicBezTo>
                  <a:cubicBezTo>
                    <a:pt x="397857" y="266429"/>
                    <a:pt x="394807" y="264422"/>
                    <a:pt x="394395" y="264319"/>
                  </a:cubicBezTo>
                  <a:cubicBezTo>
                    <a:pt x="390701" y="263395"/>
                    <a:pt x="389333" y="261191"/>
                    <a:pt x="387846" y="258961"/>
                  </a:cubicBezTo>
                  <a:cubicBezTo>
                    <a:pt x="386360" y="256731"/>
                    <a:pt x="385091" y="253987"/>
                    <a:pt x="383977" y="251520"/>
                  </a:cubicBezTo>
                  <a:cubicBezTo>
                    <a:pt x="382035" y="247221"/>
                    <a:pt x="381040" y="244175"/>
                    <a:pt x="380702" y="243185"/>
                  </a:cubicBezTo>
                  <a:lnTo>
                    <a:pt x="380107" y="241995"/>
                  </a:lnTo>
                  <a:lnTo>
                    <a:pt x="365522" y="221159"/>
                  </a:lnTo>
                  <a:cubicBezTo>
                    <a:pt x="364830" y="220702"/>
                    <a:pt x="362239" y="219027"/>
                    <a:pt x="358676" y="216991"/>
                  </a:cubicBezTo>
                  <a:cubicBezTo>
                    <a:pt x="356656" y="215837"/>
                    <a:pt x="354513" y="214810"/>
                    <a:pt x="352723" y="214015"/>
                  </a:cubicBezTo>
                  <a:cubicBezTo>
                    <a:pt x="350932" y="213219"/>
                    <a:pt x="349361" y="212824"/>
                    <a:pt x="349746" y="212824"/>
                  </a:cubicBezTo>
                  <a:cubicBezTo>
                    <a:pt x="348134" y="212824"/>
                    <a:pt x="338210" y="213415"/>
                    <a:pt x="329505" y="214015"/>
                  </a:cubicBezTo>
                  <a:cubicBezTo>
                    <a:pt x="321110" y="214594"/>
                    <a:pt x="313979" y="215165"/>
                    <a:pt x="313432" y="215205"/>
                  </a:cubicBezTo>
                  <a:cubicBezTo>
                    <a:pt x="312536" y="215651"/>
                    <a:pt x="309512" y="217068"/>
                    <a:pt x="305098" y="219075"/>
                  </a:cubicBezTo>
                  <a:cubicBezTo>
                    <a:pt x="300044" y="221372"/>
                    <a:pt x="294777" y="223878"/>
                    <a:pt x="290513" y="224730"/>
                  </a:cubicBezTo>
                  <a:cubicBezTo>
                    <a:pt x="286967" y="225440"/>
                    <a:pt x="278557" y="226652"/>
                    <a:pt x="270570" y="227707"/>
                  </a:cubicBezTo>
                  <a:cubicBezTo>
                    <a:pt x="262582" y="228762"/>
                    <a:pt x="255389" y="229493"/>
                    <a:pt x="255389" y="229493"/>
                  </a:cubicBezTo>
                  <a:lnTo>
                    <a:pt x="255091" y="229791"/>
                  </a:lnTo>
                  <a:lnTo>
                    <a:pt x="254794" y="229791"/>
                  </a:lnTo>
                  <a:lnTo>
                    <a:pt x="211634" y="230981"/>
                  </a:lnTo>
                  <a:lnTo>
                    <a:pt x="210145" y="230981"/>
                  </a:lnTo>
                  <a:lnTo>
                    <a:pt x="208657" y="230088"/>
                  </a:lnTo>
                  <a:lnTo>
                    <a:pt x="197941" y="222945"/>
                  </a:lnTo>
                  <a:lnTo>
                    <a:pt x="196453" y="221754"/>
                  </a:lnTo>
                  <a:lnTo>
                    <a:pt x="195858" y="220266"/>
                  </a:lnTo>
                  <a:lnTo>
                    <a:pt x="188714" y="194072"/>
                  </a:lnTo>
                  <a:lnTo>
                    <a:pt x="188714" y="193774"/>
                  </a:lnTo>
                  <a:lnTo>
                    <a:pt x="181570" y="172343"/>
                  </a:lnTo>
                  <a:lnTo>
                    <a:pt x="180975" y="170557"/>
                  </a:lnTo>
                  <a:lnTo>
                    <a:pt x="181570" y="169069"/>
                  </a:lnTo>
                  <a:lnTo>
                    <a:pt x="187523" y="153888"/>
                  </a:lnTo>
                  <a:lnTo>
                    <a:pt x="187821" y="153293"/>
                  </a:lnTo>
                  <a:lnTo>
                    <a:pt x="199430" y="111621"/>
                  </a:lnTo>
                  <a:lnTo>
                    <a:pt x="195858" y="60127"/>
                  </a:lnTo>
                  <a:lnTo>
                    <a:pt x="172045" y="38398"/>
                  </a:lnTo>
                  <a:lnTo>
                    <a:pt x="167878" y="34528"/>
                  </a:lnTo>
                  <a:lnTo>
                    <a:pt x="172641" y="30956"/>
                  </a:lnTo>
                  <a:lnTo>
                    <a:pt x="200620" y="10716"/>
                  </a:lnTo>
                  <a:lnTo>
                    <a:pt x="20002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6" name="Serbest Form: Şekil 629">
              <a:extLst>
                <a:ext uri="{FF2B5EF4-FFF2-40B4-BE49-F238E27FC236}">
                  <a16:creationId xmlns:a16="http://schemas.microsoft.com/office/drawing/2014/main" id="{3D00EEC1-5FAE-1C7C-8041-761A986D0B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3013" y="4407693"/>
              <a:ext cx="810517" cy="804862"/>
            </a:xfrm>
            <a:custGeom>
              <a:avLst/>
              <a:gdLst>
                <a:gd name="connsiteX0" fmla="*/ 648295 w 810517"/>
                <a:gd name="connsiteY0" fmla="*/ 0 h 804862"/>
                <a:gd name="connsiteX1" fmla="*/ 642640 w 810517"/>
                <a:gd name="connsiteY1" fmla="*/ 2084 h 804862"/>
                <a:gd name="connsiteX2" fmla="*/ 632222 w 810517"/>
                <a:gd name="connsiteY2" fmla="*/ 7441 h 804862"/>
                <a:gd name="connsiteX3" fmla="*/ 618530 w 810517"/>
                <a:gd name="connsiteY3" fmla="*/ 15180 h 804862"/>
                <a:gd name="connsiteX4" fmla="*/ 617637 w 810517"/>
                <a:gd name="connsiteY4" fmla="*/ 15478 h 804862"/>
                <a:gd name="connsiteX5" fmla="*/ 616744 w 810517"/>
                <a:gd name="connsiteY5" fmla="*/ 15776 h 804862"/>
                <a:gd name="connsiteX6" fmla="*/ 577751 w 810517"/>
                <a:gd name="connsiteY6" fmla="*/ 22920 h 804862"/>
                <a:gd name="connsiteX7" fmla="*/ 541139 w 810517"/>
                <a:gd name="connsiteY7" fmla="*/ 43458 h 804862"/>
                <a:gd name="connsiteX8" fmla="*/ 520303 w 810517"/>
                <a:gd name="connsiteY8" fmla="*/ 74414 h 804862"/>
                <a:gd name="connsiteX9" fmla="*/ 520005 w 810517"/>
                <a:gd name="connsiteY9" fmla="*/ 75009 h 804862"/>
                <a:gd name="connsiteX10" fmla="*/ 497681 w 810517"/>
                <a:gd name="connsiteY10" fmla="*/ 121444 h 804862"/>
                <a:gd name="connsiteX11" fmla="*/ 496193 w 810517"/>
                <a:gd name="connsiteY11" fmla="*/ 123825 h 804862"/>
                <a:gd name="connsiteX12" fmla="*/ 493514 w 810517"/>
                <a:gd name="connsiteY12" fmla="*/ 124123 h 804862"/>
                <a:gd name="connsiteX13" fmla="*/ 465832 w 810517"/>
                <a:gd name="connsiteY13" fmla="*/ 125313 h 804862"/>
                <a:gd name="connsiteX14" fmla="*/ 464344 w 810517"/>
                <a:gd name="connsiteY14" fmla="*/ 125313 h 804862"/>
                <a:gd name="connsiteX15" fmla="*/ 463153 w 810517"/>
                <a:gd name="connsiteY15" fmla="*/ 124420 h 804862"/>
                <a:gd name="connsiteX16" fmla="*/ 437555 w 810517"/>
                <a:gd name="connsiteY16" fmla="*/ 108049 h 804862"/>
                <a:gd name="connsiteX17" fmla="*/ 418505 w 810517"/>
                <a:gd name="connsiteY17" fmla="*/ 117574 h 804862"/>
                <a:gd name="connsiteX18" fmla="*/ 415528 w 810517"/>
                <a:gd name="connsiteY18" fmla="*/ 119063 h 804862"/>
                <a:gd name="connsiteX19" fmla="*/ 413147 w 810517"/>
                <a:gd name="connsiteY19" fmla="*/ 116681 h 804862"/>
                <a:gd name="connsiteX20" fmla="*/ 401241 w 810517"/>
                <a:gd name="connsiteY20" fmla="*/ 105966 h 804862"/>
                <a:gd name="connsiteX21" fmla="*/ 400645 w 810517"/>
                <a:gd name="connsiteY21" fmla="*/ 105668 h 804862"/>
                <a:gd name="connsiteX22" fmla="*/ 400348 w 810517"/>
                <a:gd name="connsiteY22" fmla="*/ 105073 h 804862"/>
                <a:gd name="connsiteX23" fmla="*/ 389930 w 810517"/>
                <a:gd name="connsiteY23" fmla="*/ 90488 h 804862"/>
                <a:gd name="connsiteX24" fmla="*/ 361355 w 810517"/>
                <a:gd name="connsiteY24" fmla="*/ 90488 h 804862"/>
                <a:gd name="connsiteX25" fmla="*/ 324743 w 810517"/>
                <a:gd name="connsiteY25" fmla="*/ 129778 h 804862"/>
                <a:gd name="connsiteX26" fmla="*/ 324445 w 810517"/>
                <a:gd name="connsiteY26" fmla="*/ 130076 h 804862"/>
                <a:gd name="connsiteX27" fmla="*/ 292894 w 810517"/>
                <a:gd name="connsiteY27" fmla="*/ 158055 h 804862"/>
                <a:gd name="connsiteX28" fmla="*/ 292894 w 810517"/>
                <a:gd name="connsiteY28" fmla="*/ 158353 h 804862"/>
                <a:gd name="connsiteX29" fmla="*/ 273546 w 810517"/>
                <a:gd name="connsiteY29" fmla="*/ 188119 h 804862"/>
                <a:gd name="connsiteX30" fmla="*/ 272355 w 810517"/>
                <a:gd name="connsiteY30" fmla="*/ 189905 h 804862"/>
                <a:gd name="connsiteX31" fmla="*/ 269974 w 810517"/>
                <a:gd name="connsiteY31" fmla="*/ 190202 h 804862"/>
                <a:gd name="connsiteX32" fmla="*/ 197941 w 810517"/>
                <a:gd name="connsiteY32" fmla="*/ 195858 h 804862"/>
                <a:gd name="connsiteX33" fmla="*/ 196155 w 810517"/>
                <a:gd name="connsiteY33" fmla="*/ 207169 h 804862"/>
                <a:gd name="connsiteX34" fmla="*/ 196155 w 810517"/>
                <a:gd name="connsiteY34" fmla="*/ 207764 h 804862"/>
                <a:gd name="connsiteX35" fmla="*/ 199727 w 810517"/>
                <a:gd name="connsiteY35" fmla="*/ 237827 h 804862"/>
                <a:gd name="connsiteX36" fmla="*/ 200025 w 810517"/>
                <a:gd name="connsiteY36" fmla="*/ 240209 h 804862"/>
                <a:gd name="connsiteX37" fmla="*/ 198239 w 810517"/>
                <a:gd name="connsiteY37" fmla="*/ 241697 h 804862"/>
                <a:gd name="connsiteX38" fmla="*/ 172045 w 810517"/>
                <a:gd name="connsiteY38" fmla="*/ 268188 h 804862"/>
                <a:gd name="connsiteX39" fmla="*/ 171748 w 810517"/>
                <a:gd name="connsiteY39" fmla="*/ 268188 h 804862"/>
                <a:gd name="connsiteX40" fmla="*/ 171748 w 810517"/>
                <a:gd name="connsiteY40" fmla="*/ 268486 h 804862"/>
                <a:gd name="connsiteX41" fmla="*/ 156567 w 810517"/>
                <a:gd name="connsiteY41" fmla="*/ 280988 h 804862"/>
                <a:gd name="connsiteX42" fmla="*/ 152698 w 810517"/>
                <a:gd name="connsiteY42" fmla="*/ 289322 h 804862"/>
                <a:gd name="connsiteX43" fmla="*/ 143470 w 810517"/>
                <a:gd name="connsiteY43" fmla="*/ 305098 h 804862"/>
                <a:gd name="connsiteX44" fmla="*/ 124718 w 810517"/>
                <a:gd name="connsiteY44" fmla="*/ 328017 h 804862"/>
                <a:gd name="connsiteX45" fmla="*/ 130671 w 810517"/>
                <a:gd name="connsiteY45" fmla="*/ 341114 h 804862"/>
                <a:gd name="connsiteX46" fmla="*/ 130969 w 810517"/>
                <a:gd name="connsiteY46" fmla="*/ 341412 h 804862"/>
                <a:gd name="connsiteX47" fmla="*/ 131266 w 810517"/>
                <a:gd name="connsiteY47" fmla="*/ 342305 h 804862"/>
                <a:gd name="connsiteX48" fmla="*/ 136922 w 810517"/>
                <a:gd name="connsiteY48" fmla="*/ 376238 h 804862"/>
                <a:gd name="connsiteX49" fmla="*/ 160437 w 810517"/>
                <a:gd name="connsiteY49" fmla="*/ 392013 h 804862"/>
                <a:gd name="connsiteX50" fmla="*/ 195858 w 810517"/>
                <a:gd name="connsiteY50" fmla="*/ 415826 h 804862"/>
                <a:gd name="connsiteX51" fmla="*/ 196453 w 810517"/>
                <a:gd name="connsiteY51" fmla="*/ 416123 h 804862"/>
                <a:gd name="connsiteX52" fmla="*/ 217587 w 810517"/>
                <a:gd name="connsiteY52" fmla="*/ 426541 h 804862"/>
                <a:gd name="connsiteX53" fmla="*/ 222349 w 810517"/>
                <a:gd name="connsiteY53" fmla="*/ 428923 h 804862"/>
                <a:gd name="connsiteX54" fmla="*/ 219373 w 810517"/>
                <a:gd name="connsiteY54" fmla="*/ 433388 h 804862"/>
                <a:gd name="connsiteX55" fmla="*/ 209848 w 810517"/>
                <a:gd name="connsiteY55" fmla="*/ 447973 h 804862"/>
                <a:gd name="connsiteX56" fmla="*/ 209550 w 810517"/>
                <a:gd name="connsiteY56" fmla="*/ 447973 h 804862"/>
                <a:gd name="connsiteX57" fmla="*/ 209550 w 810517"/>
                <a:gd name="connsiteY57" fmla="*/ 448270 h 804862"/>
                <a:gd name="connsiteX58" fmla="*/ 183059 w 810517"/>
                <a:gd name="connsiteY58" fmla="*/ 480715 h 804862"/>
                <a:gd name="connsiteX59" fmla="*/ 182761 w 810517"/>
                <a:gd name="connsiteY59" fmla="*/ 481310 h 804862"/>
                <a:gd name="connsiteX60" fmla="*/ 182166 w 810517"/>
                <a:gd name="connsiteY60" fmla="*/ 481608 h 804862"/>
                <a:gd name="connsiteX61" fmla="*/ 143768 w 810517"/>
                <a:gd name="connsiteY61" fmla="*/ 509290 h 804862"/>
                <a:gd name="connsiteX62" fmla="*/ 143768 w 810517"/>
                <a:gd name="connsiteY62" fmla="*/ 508992 h 804862"/>
                <a:gd name="connsiteX63" fmla="*/ 112514 w 810517"/>
                <a:gd name="connsiteY63" fmla="*/ 534293 h 804862"/>
                <a:gd name="connsiteX64" fmla="*/ 111323 w 810517"/>
                <a:gd name="connsiteY64" fmla="*/ 535484 h 804862"/>
                <a:gd name="connsiteX65" fmla="*/ 109538 w 810517"/>
                <a:gd name="connsiteY65" fmla="*/ 535484 h 804862"/>
                <a:gd name="connsiteX66" fmla="*/ 72926 w 810517"/>
                <a:gd name="connsiteY66" fmla="*/ 535484 h 804862"/>
                <a:gd name="connsiteX67" fmla="*/ 62508 w 810517"/>
                <a:gd name="connsiteY67" fmla="*/ 545902 h 804862"/>
                <a:gd name="connsiteX68" fmla="*/ 61913 w 810517"/>
                <a:gd name="connsiteY68" fmla="*/ 546497 h 804862"/>
                <a:gd name="connsiteX69" fmla="*/ 61020 w 810517"/>
                <a:gd name="connsiteY69" fmla="*/ 547092 h 804862"/>
                <a:gd name="connsiteX70" fmla="*/ 26194 w 810517"/>
                <a:gd name="connsiteY70" fmla="*/ 562570 h 804862"/>
                <a:gd name="connsiteX71" fmla="*/ 0 w 810517"/>
                <a:gd name="connsiteY71" fmla="*/ 575072 h 804862"/>
                <a:gd name="connsiteX72" fmla="*/ 0 w 810517"/>
                <a:gd name="connsiteY72" fmla="*/ 576263 h 804862"/>
                <a:gd name="connsiteX73" fmla="*/ 9525 w 810517"/>
                <a:gd name="connsiteY73" fmla="*/ 599777 h 804862"/>
                <a:gd name="connsiteX74" fmla="*/ 9823 w 810517"/>
                <a:gd name="connsiteY74" fmla="*/ 600968 h 804862"/>
                <a:gd name="connsiteX75" fmla="*/ 9823 w 810517"/>
                <a:gd name="connsiteY75" fmla="*/ 602159 h 804862"/>
                <a:gd name="connsiteX76" fmla="*/ 6251 w 810517"/>
                <a:gd name="connsiteY76" fmla="*/ 624781 h 804862"/>
                <a:gd name="connsiteX77" fmla="*/ 13990 w 810517"/>
                <a:gd name="connsiteY77" fmla="*/ 648891 h 804862"/>
                <a:gd name="connsiteX78" fmla="*/ 14288 w 810517"/>
                <a:gd name="connsiteY78" fmla="*/ 648891 h 804862"/>
                <a:gd name="connsiteX79" fmla="*/ 25003 w 810517"/>
                <a:gd name="connsiteY79" fmla="*/ 673001 h 804862"/>
                <a:gd name="connsiteX80" fmla="*/ 25301 w 810517"/>
                <a:gd name="connsiteY80" fmla="*/ 673894 h 804862"/>
                <a:gd name="connsiteX81" fmla="*/ 25301 w 810517"/>
                <a:gd name="connsiteY81" fmla="*/ 674787 h 804862"/>
                <a:gd name="connsiteX82" fmla="*/ 26491 w 810517"/>
                <a:gd name="connsiteY82" fmla="*/ 732532 h 804862"/>
                <a:gd name="connsiteX83" fmla="*/ 26491 w 810517"/>
                <a:gd name="connsiteY83" fmla="*/ 761405 h 804862"/>
                <a:gd name="connsiteX84" fmla="*/ 26491 w 810517"/>
                <a:gd name="connsiteY84" fmla="*/ 762893 h 804862"/>
                <a:gd name="connsiteX85" fmla="*/ 25896 w 810517"/>
                <a:gd name="connsiteY85" fmla="*/ 764084 h 804862"/>
                <a:gd name="connsiteX86" fmla="*/ 19943 w 810517"/>
                <a:gd name="connsiteY86" fmla="*/ 774204 h 804862"/>
                <a:gd name="connsiteX87" fmla="*/ 25896 w 810517"/>
                <a:gd name="connsiteY87" fmla="*/ 796528 h 804862"/>
                <a:gd name="connsiteX88" fmla="*/ 43160 w 810517"/>
                <a:gd name="connsiteY88" fmla="*/ 804863 h 804862"/>
                <a:gd name="connsiteX89" fmla="*/ 73819 w 810517"/>
                <a:gd name="connsiteY89" fmla="*/ 790873 h 804862"/>
                <a:gd name="connsiteX90" fmla="*/ 74116 w 810517"/>
                <a:gd name="connsiteY90" fmla="*/ 790575 h 804862"/>
                <a:gd name="connsiteX91" fmla="*/ 74712 w 810517"/>
                <a:gd name="connsiteY91" fmla="*/ 790575 h 804862"/>
                <a:gd name="connsiteX92" fmla="*/ 98524 w 810517"/>
                <a:gd name="connsiteY92" fmla="*/ 783431 h 804862"/>
                <a:gd name="connsiteX93" fmla="*/ 98822 w 810517"/>
                <a:gd name="connsiteY93" fmla="*/ 783431 h 804862"/>
                <a:gd name="connsiteX94" fmla="*/ 99120 w 810517"/>
                <a:gd name="connsiteY94" fmla="*/ 783134 h 804862"/>
                <a:gd name="connsiteX95" fmla="*/ 136922 w 810517"/>
                <a:gd name="connsiteY95" fmla="*/ 777478 h 804862"/>
                <a:gd name="connsiteX96" fmla="*/ 137815 w 810517"/>
                <a:gd name="connsiteY96" fmla="*/ 777181 h 804862"/>
                <a:gd name="connsiteX97" fmla="*/ 159841 w 810517"/>
                <a:gd name="connsiteY97" fmla="*/ 770334 h 804862"/>
                <a:gd name="connsiteX98" fmla="*/ 160139 w 810517"/>
                <a:gd name="connsiteY98" fmla="*/ 770037 h 804862"/>
                <a:gd name="connsiteX99" fmla="*/ 178891 w 810517"/>
                <a:gd name="connsiteY99" fmla="*/ 765572 h 804862"/>
                <a:gd name="connsiteX100" fmla="*/ 179487 w 810517"/>
                <a:gd name="connsiteY100" fmla="*/ 765274 h 804862"/>
                <a:gd name="connsiteX101" fmla="*/ 206573 w 810517"/>
                <a:gd name="connsiteY101" fmla="*/ 754559 h 804862"/>
                <a:gd name="connsiteX102" fmla="*/ 208062 w 810517"/>
                <a:gd name="connsiteY102" fmla="*/ 753963 h 804862"/>
                <a:gd name="connsiteX103" fmla="*/ 209550 w 810517"/>
                <a:gd name="connsiteY103" fmla="*/ 754559 h 804862"/>
                <a:gd name="connsiteX104" fmla="*/ 225921 w 810517"/>
                <a:gd name="connsiteY104" fmla="*/ 759321 h 804862"/>
                <a:gd name="connsiteX105" fmla="*/ 238720 w 810517"/>
                <a:gd name="connsiteY105" fmla="*/ 762595 h 804862"/>
                <a:gd name="connsiteX106" fmla="*/ 246757 w 810517"/>
                <a:gd name="connsiteY106" fmla="*/ 764084 h 804862"/>
                <a:gd name="connsiteX107" fmla="*/ 258366 w 810517"/>
                <a:gd name="connsiteY107" fmla="*/ 760809 h 804862"/>
                <a:gd name="connsiteX108" fmla="*/ 266105 w 810517"/>
                <a:gd name="connsiteY108" fmla="*/ 757238 h 804862"/>
                <a:gd name="connsiteX109" fmla="*/ 266402 w 810517"/>
                <a:gd name="connsiteY109" fmla="*/ 757238 h 804862"/>
                <a:gd name="connsiteX110" fmla="*/ 266700 w 810517"/>
                <a:gd name="connsiteY110" fmla="*/ 756940 h 804862"/>
                <a:gd name="connsiteX111" fmla="*/ 295573 w 810517"/>
                <a:gd name="connsiteY111" fmla="*/ 747117 h 804862"/>
                <a:gd name="connsiteX112" fmla="*/ 303609 w 810517"/>
                <a:gd name="connsiteY112" fmla="*/ 722709 h 804862"/>
                <a:gd name="connsiteX113" fmla="*/ 303609 w 810517"/>
                <a:gd name="connsiteY113" fmla="*/ 722114 h 804862"/>
                <a:gd name="connsiteX114" fmla="*/ 304205 w 810517"/>
                <a:gd name="connsiteY114" fmla="*/ 721519 h 804862"/>
                <a:gd name="connsiteX115" fmla="*/ 314920 w 810517"/>
                <a:gd name="connsiteY115" fmla="*/ 704850 h 804862"/>
                <a:gd name="connsiteX116" fmla="*/ 315813 w 810517"/>
                <a:gd name="connsiteY116" fmla="*/ 703362 h 804862"/>
                <a:gd name="connsiteX117" fmla="*/ 317599 w 810517"/>
                <a:gd name="connsiteY117" fmla="*/ 702766 h 804862"/>
                <a:gd name="connsiteX118" fmla="*/ 334566 w 810517"/>
                <a:gd name="connsiteY118" fmla="*/ 698004 h 804862"/>
                <a:gd name="connsiteX119" fmla="*/ 336649 w 810517"/>
                <a:gd name="connsiteY119" fmla="*/ 697409 h 804862"/>
                <a:gd name="connsiteX120" fmla="*/ 338435 w 810517"/>
                <a:gd name="connsiteY120" fmla="*/ 698599 h 804862"/>
                <a:gd name="connsiteX121" fmla="*/ 351830 w 810517"/>
                <a:gd name="connsiteY121" fmla="*/ 707529 h 804862"/>
                <a:gd name="connsiteX122" fmla="*/ 368201 w 810517"/>
                <a:gd name="connsiteY122" fmla="*/ 706636 h 804862"/>
                <a:gd name="connsiteX123" fmla="*/ 371177 w 810517"/>
                <a:gd name="connsiteY123" fmla="*/ 697111 h 804862"/>
                <a:gd name="connsiteX124" fmla="*/ 355699 w 810517"/>
                <a:gd name="connsiteY124" fmla="*/ 684609 h 804862"/>
                <a:gd name="connsiteX125" fmla="*/ 355402 w 810517"/>
                <a:gd name="connsiteY125" fmla="*/ 684609 h 804862"/>
                <a:gd name="connsiteX126" fmla="*/ 337542 w 810517"/>
                <a:gd name="connsiteY126" fmla="*/ 668536 h 804862"/>
                <a:gd name="connsiteX127" fmla="*/ 337245 w 810517"/>
                <a:gd name="connsiteY127" fmla="*/ 668238 h 804862"/>
                <a:gd name="connsiteX128" fmla="*/ 318195 w 810517"/>
                <a:gd name="connsiteY128" fmla="*/ 659904 h 804862"/>
                <a:gd name="connsiteX129" fmla="*/ 317004 w 810517"/>
                <a:gd name="connsiteY129" fmla="*/ 659606 h 804862"/>
                <a:gd name="connsiteX130" fmla="*/ 316111 w 810517"/>
                <a:gd name="connsiteY130" fmla="*/ 658416 h 804862"/>
                <a:gd name="connsiteX131" fmla="*/ 301526 w 810517"/>
                <a:gd name="connsiteY131" fmla="*/ 636984 h 804862"/>
                <a:gd name="connsiteX132" fmla="*/ 285750 w 810517"/>
                <a:gd name="connsiteY132" fmla="*/ 632817 h 804862"/>
                <a:gd name="connsiteX133" fmla="*/ 277416 w 810517"/>
                <a:gd name="connsiteY133" fmla="*/ 626269 h 804862"/>
                <a:gd name="connsiteX134" fmla="*/ 272653 w 810517"/>
                <a:gd name="connsiteY134" fmla="*/ 616744 h 804862"/>
                <a:gd name="connsiteX135" fmla="*/ 268784 w 810517"/>
                <a:gd name="connsiteY135" fmla="*/ 604540 h 804862"/>
                <a:gd name="connsiteX136" fmla="*/ 268486 w 810517"/>
                <a:gd name="connsiteY136" fmla="*/ 603945 h 804862"/>
                <a:gd name="connsiteX137" fmla="*/ 260449 w 810517"/>
                <a:gd name="connsiteY137" fmla="*/ 584299 h 804862"/>
                <a:gd name="connsiteX138" fmla="*/ 260449 w 810517"/>
                <a:gd name="connsiteY138" fmla="*/ 584002 h 804862"/>
                <a:gd name="connsiteX139" fmla="*/ 247352 w 810517"/>
                <a:gd name="connsiteY139" fmla="*/ 558106 h 804862"/>
                <a:gd name="connsiteX140" fmla="*/ 246757 w 810517"/>
                <a:gd name="connsiteY140" fmla="*/ 556915 h 804862"/>
                <a:gd name="connsiteX141" fmla="*/ 246757 w 810517"/>
                <a:gd name="connsiteY141" fmla="*/ 555427 h 804862"/>
                <a:gd name="connsiteX142" fmla="*/ 249138 w 810517"/>
                <a:gd name="connsiteY142" fmla="*/ 513457 h 804862"/>
                <a:gd name="connsiteX143" fmla="*/ 249436 w 810517"/>
                <a:gd name="connsiteY143" fmla="*/ 508992 h 804862"/>
                <a:gd name="connsiteX144" fmla="*/ 254198 w 810517"/>
                <a:gd name="connsiteY144" fmla="*/ 508992 h 804862"/>
                <a:gd name="connsiteX145" fmla="*/ 340816 w 810517"/>
                <a:gd name="connsiteY145" fmla="*/ 511373 h 804862"/>
                <a:gd name="connsiteX146" fmla="*/ 342602 w 810517"/>
                <a:gd name="connsiteY146" fmla="*/ 511373 h 804862"/>
                <a:gd name="connsiteX147" fmla="*/ 343793 w 810517"/>
                <a:gd name="connsiteY147" fmla="*/ 512862 h 804862"/>
                <a:gd name="connsiteX148" fmla="*/ 351830 w 810517"/>
                <a:gd name="connsiteY148" fmla="*/ 520898 h 804862"/>
                <a:gd name="connsiteX149" fmla="*/ 352425 w 810517"/>
                <a:gd name="connsiteY149" fmla="*/ 521196 h 804862"/>
                <a:gd name="connsiteX150" fmla="*/ 356890 w 810517"/>
                <a:gd name="connsiteY150" fmla="*/ 524768 h 804862"/>
                <a:gd name="connsiteX151" fmla="*/ 362545 w 810517"/>
                <a:gd name="connsiteY151" fmla="*/ 505420 h 804862"/>
                <a:gd name="connsiteX152" fmla="*/ 362545 w 810517"/>
                <a:gd name="connsiteY152" fmla="*/ 505123 h 804862"/>
                <a:gd name="connsiteX153" fmla="*/ 362545 w 810517"/>
                <a:gd name="connsiteY153" fmla="*/ 504825 h 804862"/>
                <a:gd name="connsiteX154" fmla="*/ 373261 w 810517"/>
                <a:gd name="connsiteY154" fmla="*/ 477143 h 804862"/>
                <a:gd name="connsiteX155" fmla="*/ 374452 w 810517"/>
                <a:gd name="connsiteY155" fmla="*/ 474464 h 804862"/>
                <a:gd name="connsiteX156" fmla="*/ 377130 w 810517"/>
                <a:gd name="connsiteY156" fmla="*/ 474166 h 804862"/>
                <a:gd name="connsiteX157" fmla="*/ 401836 w 810517"/>
                <a:gd name="connsiteY157" fmla="*/ 470595 h 804862"/>
                <a:gd name="connsiteX158" fmla="*/ 402431 w 810517"/>
                <a:gd name="connsiteY158" fmla="*/ 470595 h 804862"/>
                <a:gd name="connsiteX159" fmla="*/ 438745 w 810517"/>
                <a:gd name="connsiteY159" fmla="*/ 459879 h 804862"/>
                <a:gd name="connsiteX160" fmla="*/ 439043 w 810517"/>
                <a:gd name="connsiteY160" fmla="*/ 459879 h 804862"/>
                <a:gd name="connsiteX161" fmla="*/ 471785 w 810517"/>
                <a:gd name="connsiteY161" fmla="*/ 447080 h 804862"/>
                <a:gd name="connsiteX162" fmla="*/ 472083 w 810517"/>
                <a:gd name="connsiteY162" fmla="*/ 446782 h 804862"/>
                <a:gd name="connsiteX163" fmla="*/ 472380 w 810517"/>
                <a:gd name="connsiteY163" fmla="*/ 446782 h 804862"/>
                <a:gd name="connsiteX164" fmla="*/ 480120 w 810517"/>
                <a:gd name="connsiteY164" fmla="*/ 442317 h 804862"/>
                <a:gd name="connsiteX165" fmla="*/ 481310 w 810517"/>
                <a:gd name="connsiteY165" fmla="*/ 441722 h 804862"/>
                <a:gd name="connsiteX166" fmla="*/ 482798 w 810517"/>
                <a:gd name="connsiteY166" fmla="*/ 441722 h 804862"/>
                <a:gd name="connsiteX167" fmla="*/ 531019 w 810517"/>
                <a:gd name="connsiteY167" fmla="*/ 444103 h 804862"/>
                <a:gd name="connsiteX168" fmla="*/ 531912 w 810517"/>
                <a:gd name="connsiteY168" fmla="*/ 444103 h 804862"/>
                <a:gd name="connsiteX169" fmla="*/ 571798 w 810517"/>
                <a:gd name="connsiteY169" fmla="*/ 437257 h 804862"/>
                <a:gd name="connsiteX170" fmla="*/ 600968 w 810517"/>
                <a:gd name="connsiteY170" fmla="*/ 412552 h 804862"/>
                <a:gd name="connsiteX171" fmla="*/ 601563 w 810517"/>
                <a:gd name="connsiteY171" fmla="*/ 411956 h 804862"/>
                <a:gd name="connsiteX172" fmla="*/ 602456 w 810517"/>
                <a:gd name="connsiteY172" fmla="*/ 411659 h 804862"/>
                <a:gd name="connsiteX173" fmla="*/ 630138 w 810517"/>
                <a:gd name="connsiteY173" fmla="*/ 403324 h 804862"/>
                <a:gd name="connsiteX174" fmla="*/ 632222 w 810517"/>
                <a:gd name="connsiteY174" fmla="*/ 402729 h 804862"/>
                <a:gd name="connsiteX175" fmla="*/ 634008 w 810517"/>
                <a:gd name="connsiteY175" fmla="*/ 403920 h 804862"/>
                <a:gd name="connsiteX176" fmla="*/ 651570 w 810517"/>
                <a:gd name="connsiteY176" fmla="*/ 414338 h 804862"/>
                <a:gd name="connsiteX177" fmla="*/ 666452 w 810517"/>
                <a:gd name="connsiteY177" fmla="*/ 417612 h 804862"/>
                <a:gd name="connsiteX178" fmla="*/ 678061 w 810517"/>
                <a:gd name="connsiteY178" fmla="*/ 420291 h 804862"/>
                <a:gd name="connsiteX179" fmla="*/ 684609 w 810517"/>
                <a:gd name="connsiteY179" fmla="*/ 421184 h 804862"/>
                <a:gd name="connsiteX180" fmla="*/ 689967 w 810517"/>
                <a:gd name="connsiteY180" fmla="*/ 419993 h 804862"/>
                <a:gd name="connsiteX181" fmla="*/ 699195 w 810517"/>
                <a:gd name="connsiteY181" fmla="*/ 417314 h 804862"/>
                <a:gd name="connsiteX182" fmla="*/ 711696 w 810517"/>
                <a:gd name="connsiteY182" fmla="*/ 413147 h 804862"/>
                <a:gd name="connsiteX183" fmla="*/ 740866 w 810517"/>
                <a:gd name="connsiteY183" fmla="*/ 393204 h 804862"/>
                <a:gd name="connsiteX184" fmla="*/ 740866 w 810517"/>
                <a:gd name="connsiteY184" fmla="*/ 392906 h 804862"/>
                <a:gd name="connsiteX185" fmla="*/ 769441 w 810517"/>
                <a:gd name="connsiteY185" fmla="*/ 375345 h 804862"/>
                <a:gd name="connsiteX186" fmla="*/ 769739 w 810517"/>
                <a:gd name="connsiteY186" fmla="*/ 375047 h 804862"/>
                <a:gd name="connsiteX187" fmla="*/ 798909 w 810517"/>
                <a:gd name="connsiteY187" fmla="*/ 351532 h 804862"/>
                <a:gd name="connsiteX188" fmla="*/ 798314 w 810517"/>
                <a:gd name="connsiteY188" fmla="*/ 326827 h 804862"/>
                <a:gd name="connsiteX189" fmla="*/ 797719 w 810517"/>
                <a:gd name="connsiteY189" fmla="*/ 296168 h 804862"/>
                <a:gd name="connsiteX190" fmla="*/ 800695 w 810517"/>
                <a:gd name="connsiteY190" fmla="*/ 288429 h 804862"/>
                <a:gd name="connsiteX191" fmla="*/ 806053 w 810517"/>
                <a:gd name="connsiteY191" fmla="*/ 281583 h 804862"/>
                <a:gd name="connsiteX192" fmla="*/ 810518 w 810517"/>
                <a:gd name="connsiteY192" fmla="*/ 276820 h 804862"/>
                <a:gd name="connsiteX193" fmla="*/ 807839 w 810517"/>
                <a:gd name="connsiteY193" fmla="*/ 273844 h 804862"/>
                <a:gd name="connsiteX194" fmla="*/ 803672 w 810517"/>
                <a:gd name="connsiteY194" fmla="*/ 269974 h 804862"/>
                <a:gd name="connsiteX195" fmla="*/ 801291 w 810517"/>
                <a:gd name="connsiteY195" fmla="*/ 268188 h 804862"/>
                <a:gd name="connsiteX196" fmla="*/ 797719 w 810517"/>
                <a:gd name="connsiteY196" fmla="*/ 266105 h 804862"/>
                <a:gd name="connsiteX197" fmla="*/ 796528 w 810517"/>
                <a:gd name="connsiteY197" fmla="*/ 262830 h 804862"/>
                <a:gd name="connsiteX198" fmla="*/ 797421 w 810517"/>
                <a:gd name="connsiteY198" fmla="*/ 258366 h 804862"/>
                <a:gd name="connsiteX199" fmla="*/ 801291 w 810517"/>
                <a:gd name="connsiteY199" fmla="*/ 250031 h 804862"/>
                <a:gd name="connsiteX200" fmla="*/ 807244 w 810517"/>
                <a:gd name="connsiteY200" fmla="*/ 240506 h 804862"/>
                <a:gd name="connsiteX201" fmla="*/ 809327 w 810517"/>
                <a:gd name="connsiteY201" fmla="*/ 218480 h 804862"/>
                <a:gd name="connsiteX202" fmla="*/ 799802 w 810517"/>
                <a:gd name="connsiteY202" fmla="*/ 207466 h 804862"/>
                <a:gd name="connsiteX203" fmla="*/ 765572 w 810517"/>
                <a:gd name="connsiteY203" fmla="*/ 192286 h 804862"/>
                <a:gd name="connsiteX204" fmla="*/ 765572 w 810517"/>
                <a:gd name="connsiteY204" fmla="*/ 191988 h 804862"/>
                <a:gd name="connsiteX205" fmla="*/ 729556 w 810517"/>
                <a:gd name="connsiteY205" fmla="*/ 175320 h 804862"/>
                <a:gd name="connsiteX206" fmla="*/ 728067 w 810517"/>
                <a:gd name="connsiteY206" fmla="*/ 174724 h 804862"/>
                <a:gd name="connsiteX207" fmla="*/ 727174 w 810517"/>
                <a:gd name="connsiteY207" fmla="*/ 173236 h 804862"/>
                <a:gd name="connsiteX208" fmla="*/ 716459 w 810517"/>
                <a:gd name="connsiteY208" fmla="*/ 152698 h 804862"/>
                <a:gd name="connsiteX209" fmla="*/ 716161 w 810517"/>
                <a:gd name="connsiteY209" fmla="*/ 152400 h 804862"/>
                <a:gd name="connsiteX210" fmla="*/ 701873 w 810517"/>
                <a:gd name="connsiteY210" fmla="*/ 120253 h 804862"/>
                <a:gd name="connsiteX211" fmla="*/ 684907 w 810517"/>
                <a:gd name="connsiteY211" fmla="*/ 85130 h 804862"/>
                <a:gd name="connsiteX212" fmla="*/ 684907 w 810517"/>
                <a:gd name="connsiteY212" fmla="*/ 84832 h 804862"/>
                <a:gd name="connsiteX213" fmla="*/ 684609 w 810517"/>
                <a:gd name="connsiteY213" fmla="*/ 84237 h 804862"/>
                <a:gd name="connsiteX214" fmla="*/ 680145 w 810517"/>
                <a:gd name="connsiteY214" fmla="*/ 62210 h 804862"/>
                <a:gd name="connsiteX215" fmla="*/ 679847 w 810517"/>
                <a:gd name="connsiteY215" fmla="*/ 61317 h 804862"/>
                <a:gd name="connsiteX216" fmla="*/ 670620 w 810517"/>
                <a:gd name="connsiteY216" fmla="*/ 39291 h 804862"/>
                <a:gd name="connsiteX217" fmla="*/ 670322 w 810517"/>
                <a:gd name="connsiteY217" fmla="*/ 38993 h 804862"/>
                <a:gd name="connsiteX218" fmla="*/ 670322 w 810517"/>
                <a:gd name="connsiteY218" fmla="*/ 38398 h 804862"/>
                <a:gd name="connsiteX219" fmla="*/ 664369 w 810517"/>
                <a:gd name="connsiteY219" fmla="*/ 8930 h 804862"/>
                <a:gd name="connsiteX220" fmla="*/ 658416 w 810517"/>
                <a:gd name="connsiteY220" fmla="*/ 4763 h 804862"/>
                <a:gd name="connsiteX221" fmla="*/ 652165 w 810517"/>
                <a:gd name="connsiteY221" fmla="*/ 1488 h 804862"/>
                <a:gd name="connsiteX222" fmla="*/ 648295 w 810517"/>
                <a:gd name="connsiteY222" fmla="*/ 0 h 8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810517" h="804862">
                  <a:moveTo>
                    <a:pt x="648295" y="0"/>
                  </a:moveTo>
                  <a:cubicBezTo>
                    <a:pt x="648856" y="0"/>
                    <a:pt x="645784" y="698"/>
                    <a:pt x="642640" y="2084"/>
                  </a:cubicBezTo>
                  <a:cubicBezTo>
                    <a:pt x="639495" y="3469"/>
                    <a:pt x="635846" y="5518"/>
                    <a:pt x="632222" y="7441"/>
                  </a:cubicBezTo>
                  <a:cubicBezTo>
                    <a:pt x="624974" y="11287"/>
                    <a:pt x="618530" y="15180"/>
                    <a:pt x="618530" y="15180"/>
                  </a:cubicBezTo>
                  <a:lnTo>
                    <a:pt x="617637" y="15478"/>
                  </a:lnTo>
                  <a:lnTo>
                    <a:pt x="616744" y="15776"/>
                  </a:lnTo>
                  <a:lnTo>
                    <a:pt x="577751" y="22920"/>
                  </a:lnTo>
                  <a:lnTo>
                    <a:pt x="541139" y="43458"/>
                  </a:lnTo>
                  <a:lnTo>
                    <a:pt x="520303" y="74414"/>
                  </a:lnTo>
                  <a:lnTo>
                    <a:pt x="520005" y="75009"/>
                  </a:lnTo>
                  <a:lnTo>
                    <a:pt x="497681" y="121444"/>
                  </a:lnTo>
                  <a:lnTo>
                    <a:pt x="496193" y="123825"/>
                  </a:lnTo>
                  <a:lnTo>
                    <a:pt x="493514" y="124123"/>
                  </a:lnTo>
                  <a:lnTo>
                    <a:pt x="465832" y="125313"/>
                  </a:lnTo>
                  <a:lnTo>
                    <a:pt x="464344" y="125313"/>
                  </a:lnTo>
                  <a:lnTo>
                    <a:pt x="463153" y="124420"/>
                  </a:lnTo>
                  <a:lnTo>
                    <a:pt x="437555" y="108049"/>
                  </a:lnTo>
                  <a:lnTo>
                    <a:pt x="418505" y="117574"/>
                  </a:lnTo>
                  <a:lnTo>
                    <a:pt x="415528" y="119063"/>
                  </a:lnTo>
                  <a:lnTo>
                    <a:pt x="413147" y="116681"/>
                  </a:lnTo>
                  <a:lnTo>
                    <a:pt x="401241" y="105966"/>
                  </a:lnTo>
                  <a:lnTo>
                    <a:pt x="400645" y="105668"/>
                  </a:lnTo>
                  <a:lnTo>
                    <a:pt x="400348" y="105073"/>
                  </a:lnTo>
                  <a:lnTo>
                    <a:pt x="389930" y="90488"/>
                  </a:lnTo>
                  <a:lnTo>
                    <a:pt x="361355" y="90488"/>
                  </a:lnTo>
                  <a:lnTo>
                    <a:pt x="324743" y="129778"/>
                  </a:lnTo>
                  <a:lnTo>
                    <a:pt x="324445" y="130076"/>
                  </a:lnTo>
                  <a:lnTo>
                    <a:pt x="292894" y="158055"/>
                  </a:lnTo>
                  <a:lnTo>
                    <a:pt x="292894" y="158353"/>
                  </a:lnTo>
                  <a:lnTo>
                    <a:pt x="273546" y="188119"/>
                  </a:lnTo>
                  <a:lnTo>
                    <a:pt x="272355" y="189905"/>
                  </a:lnTo>
                  <a:lnTo>
                    <a:pt x="269974" y="190202"/>
                  </a:lnTo>
                  <a:lnTo>
                    <a:pt x="197941" y="195858"/>
                  </a:lnTo>
                  <a:lnTo>
                    <a:pt x="196155" y="207169"/>
                  </a:lnTo>
                  <a:lnTo>
                    <a:pt x="196155" y="207764"/>
                  </a:lnTo>
                  <a:lnTo>
                    <a:pt x="199727" y="237827"/>
                  </a:lnTo>
                  <a:lnTo>
                    <a:pt x="200025" y="240209"/>
                  </a:lnTo>
                  <a:lnTo>
                    <a:pt x="198239" y="241697"/>
                  </a:lnTo>
                  <a:lnTo>
                    <a:pt x="172045" y="268188"/>
                  </a:lnTo>
                  <a:lnTo>
                    <a:pt x="171748" y="268188"/>
                  </a:lnTo>
                  <a:lnTo>
                    <a:pt x="171748" y="268486"/>
                  </a:lnTo>
                  <a:lnTo>
                    <a:pt x="156567" y="280988"/>
                  </a:lnTo>
                  <a:cubicBezTo>
                    <a:pt x="156172" y="281897"/>
                    <a:pt x="154989" y="284740"/>
                    <a:pt x="152698" y="289322"/>
                  </a:cubicBezTo>
                  <a:cubicBezTo>
                    <a:pt x="150075" y="294567"/>
                    <a:pt x="147043" y="300810"/>
                    <a:pt x="143470" y="305098"/>
                  </a:cubicBezTo>
                  <a:cubicBezTo>
                    <a:pt x="138097" y="311546"/>
                    <a:pt x="126944" y="325237"/>
                    <a:pt x="124718" y="328017"/>
                  </a:cubicBezTo>
                  <a:lnTo>
                    <a:pt x="130671" y="341114"/>
                  </a:lnTo>
                  <a:lnTo>
                    <a:pt x="130969" y="341412"/>
                  </a:lnTo>
                  <a:lnTo>
                    <a:pt x="131266" y="342305"/>
                  </a:lnTo>
                  <a:lnTo>
                    <a:pt x="136922" y="376238"/>
                  </a:lnTo>
                  <a:lnTo>
                    <a:pt x="160437" y="392013"/>
                  </a:lnTo>
                  <a:lnTo>
                    <a:pt x="195858" y="415826"/>
                  </a:lnTo>
                  <a:lnTo>
                    <a:pt x="196453" y="416123"/>
                  </a:lnTo>
                  <a:lnTo>
                    <a:pt x="217587" y="426541"/>
                  </a:lnTo>
                  <a:lnTo>
                    <a:pt x="222349" y="428923"/>
                  </a:lnTo>
                  <a:lnTo>
                    <a:pt x="219373" y="433388"/>
                  </a:lnTo>
                  <a:lnTo>
                    <a:pt x="209848" y="447973"/>
                  </a:lnTo>
                  <a:lnTo>
                    <a:pt x="209550" y="447973"/>
                  </a:lnTo>
                  <a:lnTo>
                    <a:pt x="209550" y="448270"/>
                  </a:lnTo>
                  <a:lnTo>
                    <a:pt x="183059" y="480715"/>
                  </a:lnTo>
                  <a:lnTo>
                    <a:pt x="182761" y="481310"/>
                  </a:lnTo>
                  <a:lnTo>
                    <a:pt x="182166" y="481608"/>
                  </a:lnTo>
                  <a:lnTo>
                    <a:pt x="143768" y="509290"/>
                  </a:lnTo>
                  <a:lnTo>
                    <a:pt x="143768" y="508992"/>
                  </a:lnTo>
                  <a:lnTo>
                    <a:pt x="112514" y="534293"/>
                  </a:lnTo>
                  <a:lnTo>
                    <a:pt x="111323" y="535484"/>
                  </a:lnTo>
                  <a:lnTo>
                    <a:pt x="109538" y="535484"/>
                  </a:lnTo>
                  <a:lnTo>
                    <a:pt x="72926" y="535484"/>
                  </a:lnTo>
                  <a:lnTo>
                    <a:pt x="62508" y="545902"/>
                  </a:lnTo>
                  <a:lnTo>
                    <a:pt x="61913" y="546497"/>
                  </a:lnTo>
                  <a:lnTo>
                    <a:pt x="61020" y="547092"/>
                  </a:lnTo>
                  <a:lnTo>
                    <a:pt x="26194" y="562570"/>
                  </a:lnTo>
                  <a:lnTo>
                    <a:pt x="0" y="575072"/>
                  </a:lnTo>
                  <a:lnTo>
                    <a:pt x="0" y="576263"/>
                  </a:lnTo>
                  <a:lnTo>
                    <a:pt x="9525" y="599777"/>
                  </a:lnTo>
                  <a:lnTo>
                    <a:pt x="9823" y="600968"/>
                  </a:lnTo>
                  <a:lnTo>
                    <a:pt x="9823" y="602159"/>
                  </a:lnTo>
                  <a:lnTo>
                    <a:pt x="6251" y="624781"/>
                  </a:lnTo>
                  <a:lnTo>
                    <a:pt x="13990" y="648891"/>
                  </a:lnTo>
                  <a:lnTo>
                    <a:pt x="14288" y="648891"/>
                  </a:lnTo>
                  <a:lnTo>
                    <a:pt x="25003" y="673001"/>
                  </a:lnTo>
                  <a:lnTo>
                    <a:pt x="25301" y="673894"/>
                  </a:lnTo>
                  <a:lnTo>
                    <a:pt x="25301" y="674787"/>
                  </a:lnTo>
                  <a:lnTo>
                    <a:pt x="26491" y="732532"/>
                  </a:lnTo>
                  <a:lnTo>
                    <a:pt x="26491" y="761405"/>
                  </a:lnTo>
                  <a:lnTo>
                    <a:pt x="26491" y="762893"/>
                  </a:lnTo>
                  <a:lnTo>
                    <a:pt x="25896" y="764084"/>
                  </a:lnTo>
                  <a:lnTo>
                    <a:pt x="19943" y="774204"/>
                  </a:lnTo>
                  <a:lnTo>
                    <a:pt x="25896" y="796528"/>
                  </a:lnTo>
                  <a:lnTo>
                    <a:pt x="43160" y="804863"/>
                  </a:lnTo>
                  <a:lnTo>
                    <a:pt x="73819" y="790873"/>
                  </a:lnTo>
                  <a:lnTo>
                    <a:pt x="74116" y="790575"/>
                  </a:lnTo>
                  <a:lnTo>
                    <a:pt x="74712" y="790575"/>
                  </a:lnTo>
                  <a:lnTo>
                    <a:pt x="98524" y="783431"/>
                  </a:lnTo>
                  <a:lnTo>
                    <a:pt x="98822" y="783431"/>
                  </a:lnTo>
                  <a:lnTo>
                    <a:pt x="99120" y="783134"/>
                  </a:lnTo>
                  <a:lnTo>
                    <a:pt x="136922" y="777478"/>
                  </a:lnTo>
                  <a:lnTo>
                    <a:pt x="137815" y="777181"/>
                  </a:lnTo>
                  <a:lnTo>
                    <a:pt x="159841" y="770334"/>
                  </a:lnTo>
                  <a:lnTo>
                    <a:pt x="160139" y="770037"/>
                  </a:lnTo>
                  <a:lnTo>
                    <a:pt x="178891" y="765572"/>
                  </a:lnTo>
                  <a:lnTo>
                    <a:pt x="179487" y="765274"/>
                  </a:lnTo>
                  <a:lnTo>
                    <a:pt x="206573" y="754559"/>
                  </a:lnTo>
                  <a:lnTo>
                    <a:pt x="208062" y="753963"/>
                  </a:lnTo>
                  <a:lnTo>
                    <a:pt x="209550" y="754559"/>
                  </a:lnTo>
                  <a:cubicBezTo>
                    <a:pt x="209550" y="754559"/>
                    <a:pt x="217283" y="756938"/>
                    <a:pt x="225921" y="759321"/>
                  </a:cubicBezTo>
                  <a:cubicBezTo>
                    <a:pt x="230240" y="760513"/>
                    <a:pt x="234889" y="761720"/>
                    <a:pt x="238720" y="762595"/>
                  </a:cubicBezTo>
                  <a:cubicBezTo>
                    <a:pt x="242551" y="763471"/>
                    <a:pt x="246011" y="764084"/>
                    <a:pt x="246757" y="764084"/>
                  </a:cubicBezTo>
                  <a:cubicBezTo>
                    <a:pt x="248778" y="764084"/>
                    <a:pt x="254059" y="762532"/>
                    <a:pt x="258366" y="760809"/>
                  </a:cubicBezTo>
                  <a:cubicBezTo>
                    <a:pt x="262672" y="759087"/>
                    <a:pt x="266105" y="757238"/>
                    <a:pt x="266105" y="757238"/>
                  </a:cubicBezTo>
                  <a:lnTo>
                    <a:pt x="266402" y="757238"/>
                  </a:lnTo>
                  <a:lnTo>
                    <a:pt x="266700" y="756940"/>
                  </a:lnTo>
                  <a:lnTo>
                    <a:pt x="295573" y="747117"/>
                  </a:lnTo>
                  <a:lnTo>
                    <a:pt x="303609" y="722709"/>
                  </a:lnTo>
                  <a:lnTo>
                    <a:pt x="303609" y="722114"/>
                  </a:lnTo>
                  <a:lnTo>
                    <a:pt x="304205" y="721519"/>
                  </a:lnTo>
                  <a:lnTo>
                    <a:pt x="314920" y="704850"/>
                  </a:lnTo>
                  <a:lnTo>
                    <a:pt x="315813" y="703362"/>
                  </a:lnTo>
                  <a:lnTo>
                    <a:pt x="317599" y="702766"/>
                  </a:lnTo>
                  <a:lnTo>
                    <a:pt x="334566" y="698004"/>
                  </a:lnTo>
                  <a:lnTo>
                    <a:pt x="336649" y="697409"/>
                  </a:lnTo>
                  <a:lnTo>
                    <a:pt x="338435" y="698599"/>
                  </a:lnTo>
                  <a:lnTo>
                    <a:pt x="351830" y="707529"/>
                  </a:lnTo>
                  <a:lnTo>
                    <a:pt x="368201" y="706636"/>
                  </a:lnTo>
                  <a:lnTo>
                    <a:pt x="371177" y="697111"/>
                  </a:lnTo>
                  <a:lnTo>
                    <a:pt x="355699" y="684609"/>
                  </a:lnTo>
                  <a:lnTo>
                    <a:pt x="355402" y="684609"/>
                  </a:lnTo>
                  <a:lnTo>
                    <a:pt x="337542" y="668536"/>
                  </a:lnTo>
                  <a:lnTo>
                    <a:pt x="337245" y="668238"/>
                  </a:lnTo>
                  <a:lnTo>
                    <a:pt x="318195" y="659904"/>
                  </a:lnTo>
                  <a:lnTo>
                    <a:pt x="317004" y="659606"/>
                  </a:lnTo>
                  <a:lnTo>
                    <a:pt x="316111" y="658416"/>
                  </a:lnTo>
                  <a:lnTo>
                    <a:pt x="301526" y="636984"/>
                  </a:lnTo>
                  <a:cubicBezTo>
                    <a:pt x="299937" y="636471"/>
                    <a:pt x="291656" y="633802"/>
                    <a:pt x="285750" y="632817"/>
                  </a:cubicBezTo>
                  <a:cubicBezTo>
                    <a:pt x="281512" y="632111"/>
                    <a:pt x="279297" y="629158"/>
                    <a:pt x="277416" y="626269"/>
                  </a:cubicBezTo>
                  <a:cubicBezTo>
                    <a:pt x="275534" y="623380"/>
                    <a:pt x="273924" y="620001"/>
                    <a:pt x="272653" y="616744"/>
                  </a:cubicBezTo>
                  <a:cubicBezTo>
                    <a:pt x="270235" y="610547"/>
                    <a:pt x="268927" y="605107"/>
                    <a:pt x="268784" y="604540"/>
                  </a:cubicBezTo>
                  <a:lnTo>
                    <a:pt x="268486" y="603945"/>
                  </a:lnTo>
                  <a:lnTo>
                    <a:pt x="260449" y="584299"/>
                  </a:lnTo>
                  <a:lnTo>
                    <a:pt x="260449" y="584002"/>
                  </a:lnTo>
                  <a:lnTo>
                    <a:pt x="247352" y="558106"/>
                  </a:lnTo>
                  <a:lnTo>
                    <a:pt x="246757" y="556915"/>
                  </a:lnTo>
                  <a:lnTo>
                    <a:pt x="246757" y="555427"/>
                  </a:lnTo>
                  <a:lnTo>
                    <a:pt x="249138" y="513457"/>
                  </a:lnTo>
                  <a:lnTo>
                    <a:pt x="249436" y="508992"/>
                  </a:lnTo>
                  <a:lnTo>
                    <a:pt x="254198" y="508992"/>
                  </a:lnTo>
                  <a:lnTo>
                    <a:pt x="340816" y="511373"/>
                  </a:lnTo>
                  <a:lnTo>
                    <a:pt x="342602" y="511373"/>
                  </a:lnTo>
                  <a:lnTo>
                    <a:pt x="343793" y="512862"/>
                  </a:lnTo>
                  <a:lnTo>
                    <a:pt x="351830" y="520898"/>
                  </a:lnTo>
                  <a:lnTo>
                    <a:pt x="352425" y="521196"/>
                  </a:lnTo>
                  <a:lnTo>
                    <a:pt x="356890" y="524768"/>
                  </a:lnTo>
                  <a:lnTo>
                    <a:pt x="362545" y="505420"/>
                  </a:lnTo>
                  <a:lnTo>
                    <a:pt x="362545" y="505123"/>
                  </a:lnTo>
                  <a:lnTo>
                    <a:pt x="362545" y="504825"/>
                  </a:lnTo>
                  <a:lnTo>
                    <a:pt x="373261" y="477143"/>
                  </a:lnTo>
                  <a:lnTo>
                    <a:pt x="374452" y="474464"/>
                  </a:lnTo>
                  <a:lnTo>
                    <a:pt x="377130" y="474166"/>
                  </a:lnTo>
                  <a:lnTo>
                    <a:pt x="401836" y="470595"/>
                  </a:lnTo>
                  <a:lnTo>
                    <a:pt x="402431" y="470595"/>
                  </a:lnTo>
                  <a:lnTo>
                    <a:pt x="438745" y="459879"/>
                  </a:lnTo>
                  <a:lnTo>
                    <a:pt x="439043" y="459879"/>
                  </a:lnTo>
                  <a:lnTo>
                    <a:pt x="471785" y="447080"/>
                  </a:lnTo>
                  <a:lnTo>
                    <a:pt x="472083" y="446782"/>
                  </a:lnTo>
                  <a:lnTo>
                    <a:pt x="472380" y="446782"/>
                  </a:lnTo>
                  <a:lnTo>
                    <a:pt x="480120" y="442317"/>
                  </a:lnTo>
                  <a:lnTo>
                    <a:pt x="481310" y="441722"/>
                  </a:lnTo>
                  <a:lnTo>
                    <a:pt x="482798" y="441722"/>
                  </a:lnTo>
                  <a:lnTo>
                    <a:pt x="531019" y="444103"/>
                  </a:lnTo>
                  <a:lnTo>
                    <a:pt x="531912" y="444103"/>
                  </a:lnTo>
                  <a:lnTo>
                    <a:pt x="571798" y="437257"/>
                  </a:lnTo>
                  <a:lnTo>
                    <a:pt x="600968" y="412552"/>
                  </a:lnTo>
                  <a:lnTo>
                    <a:pt x="601563" y="411956"/>
                  </a:lnTo>
                  <a:lnTo>
                    <a:pt x="602456" y="411659"/>
                  </a:lnTo>
                  <a:lnTo>
                    <a:pt x="630138" y="403324"/>
                  </a:lnTo>
                  <a:lnTo>
                    <a:pt x="632222" y="402729"/>
                  </a:lnTo>
                  <a:lnTo>
                    <a:pt x="634008" y="403920"/>
                  </a:lnTo>
                  <a:lnTo>
                    <a:pt x="651570" y="414338"/>
                  </a:lnTo>
                  <a:cubicBezTo>
                    <a:pt x="652365" y="414528"/>
                    <a:pt x="658850" y="415922"/>
                    <a:pt x="666452" y="417612"/>
                  </a:cubicBezTo>
                  <a:cubicBezTo>
                    <a:pt x="670487" y="418508"/>
                    <a:pt x="674641" y="419629"/>
                    <a:pt x="678061" y="420291"/>
                  </a:cubicBezTo>
                  <a:cubicBezTo>
                    <a:pt x="681481" y="420953"/>
                    <a:pt x="684597" y="421184"/>
                    <a:pt x="684609" y="421184"/>
                  </a:cubicBezTo>
                  <a:cubicBezTo>
                    <a:pt x="684423" y="421184"/>
                    <a:pt x="687154" y="420750"/>
                    <a:pt x="689967" y="419993"/>
                  </a:cubicBezTo>
                  <a:cubicBezTo>
                    <a:pt x="692780" y="419235"/>
                    <a:pt x="695927" y="418354"/>
                    <a:pt x="699195" y="417314"/>
                  </a:cubicBezTo>
                  <a:cubicBezTo>
                    <a:pt x="705730" y="415235"/>
                    <a:pt x="711696" y="413147"/>
                    <a:pt x="711696" y="413147"/>
                  </a:cubicBezTo>
                  <a:lnTo>
                    <a:pt x="740866" y="393204"/>
                  </a:lnTo>
                  <a:lnTo>
                    <a:pt x="740866" y="392906"/>
                  </a:lnTo>
                  <a:lnTo>
                    <a:pt x="769441" y="375345"/>
                  </a:lnTo>
                  <a:lnTo>
                    <a:pt x="769739" y="375047"/>
                  </a:lnTo>
                  <a:lnTo>
                    <a:pt x="798909" y="351532"/>
                  </a:lnTo>
                  <a:cubicBezTo>
                    <a:pt x="798863" y="349500"/>
                    <a:pt x="798588" y="339445"/>
                    <a:pt x="798314" y="326827"/>
                  </a:cubicBezTo>
                  <a:cubicBezTo>
                    <a:pt x="798013" y="312992"/>
                    <a:pt x="797719" y="298970"/>
                    <a:pt x="797719" y="296168"/>
                  </a:cubicBezTo>
                  <a:cubicBezTo>
                    <a:pt x="797719" y="292584"/>
                    <a:pt x="799162" y="290729"/>
                    <a:pt x="800695" y="288429"/>
                  </a:cubicBezTo>
                  <a:cubicBezTo>
                    <a:pt x="802229" y="286128"/>
                    <a:pt x="804176" y="283773"/>
                    <a:pt x="806053" y="281583"/>
                  </a:cubicBezTo>
                  <a:cubicBezTo>
                    <a:pt x="808291" y="278973"/>
                    <a:pt x="809088" y="278310"/>
                    <a:pt x="810518" y="276820"/>
                  </a:cubicBezTo>
                  <a:cubicBezTo>
                    <a:pt x="809588" y="275729"/>
                    <a:pt x="809259" y="275335"/>
                    <a:pt x="807839" y="273844"/>
                  </a:cubicBezTo>
                  <a:cubicBezTo>
                    <a:pt x="806419" y="272353"/>
                    <a:pt x="805011" y="271074"/>
                    <a:pt x="803672" y="269974"/>
                  </a:cubicBezTo>
                  <a:cubicBezTo>
                    <a:pt x="802332" y="268874"/>
                    <a:pt x="801044" y="268127"/>
                    <a:pt x="801291" y="268188"/>
                  </a:cubicBezTo>
                  <a:cubicBezTo>
                    <a:pt x="800084" y="267887"/>
                    <a:pt x="798528" y="267206"/>
                    <a:pt x="797719" y="266105"/>
                  </a:cubicBezTo>
                  <a:cubicBezTo>
                    <a:pt x="796909" y="265003"/>
                    <a:pt x="796619" y="263764"/>
                    <a:pt x="796528" y="262830"/>
                  </a:cubicBezTo>
                  <a:cubicBezTo>
                    <a:pt x="796346" y="260965"/>
                    <a:pt x="796979" y="259728"/>
                    <a:pt x="797421" y="258366"/>
                  </a:cubicBezTo>
                  <a:cubicBezTo>
                    <a:pt x="798305" y="255641"/>
                    <a:pt x="799710" y="252798"/>
                    <a:pt x="801291" y="250031"/>
                  </a:cubicBezTo>
                  <a:cubicBezTo>
                    <a:pt x="804084" y="245144"/>
                    <a:pt x="806532" y="241524"/>
                    <a:pt x="807244" y="240506"/>
                  </a:cubicBezTo>
                  <a:lnTo>
                    <a:pt x="809327" y="218480"/>
                  </a:lnTo>
                  <a:lnTo>
                    <a:pt x="799802" y="207466"/>
                  </a:lnTo>
                  <a:lnTo>
                    <a:pt x="765572" y="192286"/>
                  </a:lnTo>
                  <a:lnTo>
                    <a:pt x="765572" y="191988"/>
                  </a:lnTo>
                  <a:lnTo>
                    <a:pt x="729556" y="175320"/>
                  </a:lnTo>
                  <a:lnTo>
                    <a:pt x="728067" y="174724"/>
                  </a:lnTo>
                  <a:lnTo>
                    <a:pt x="727174" y="173236"/>
                  </a:lnTo>
                  <a:lnTo>
                    <a:pt x="716459" y="152698"/>
                  </a:lnTo>
                  <a:lnTo>
                    <a:pt x="716161" y="152400"/>
                  </a:lnTo>
                  <a:lnTo>
                    <a:pt x="701873" y="120253"/>
                  </a:lnTo>
                  <a:lnTo>
                    <a:pt x="684907" y="85130"/>
                  </a:lnTo>
                  <a:lnTo>
                    <a:pt x="684907" y="84832"/>
                  </a:lnTo>
                  <a:lnTo>
                    <a:pt x="684609" y="84237"/>
                  </a:lnTo>
                  <a:lnTo>
                    <a:pt x="680145" y="62210"/>
                  </a:lnTo>
                  <a:lnTo>
                    <a:pt x="679847" y="61317"/>
                  </a:lnTo>
                  <a:lnTo>
                    <a:pt x="670620" y="39291"/>
                  </a:lnTo>
                  <a:lnTo>
                    <a:pt x="670322" y="38993"/>
                  </a:lnTo>
                  <a:lnTo>
                    <a:pt x="670322" y="38398"/>
                  </a:lnTo>
                  <a:lnTo>
                    <a:pt x="664369" y="8930"/>
                  </a:lnTo>
                  <a:cubicBezTo>
                    <a:pt x="663259" y="8120"/>
                    <a:pt x="661620" y="6752"/>
                    <a:pt x="658416" y="4763"/>
                  </a:cubicBezTo>
                  <a:cubicBezTo>
                    <a:pt x="656340" y="3474"/>
                    <a:pt x="654082" y="2373"/>
                    <a:pt x="652165" y="1488"/>
                  </a:cubicBezTo>
                  <a:cubicBezTo>
                    <a:pt x="650247" y="603"/>
                    <a:pt x="648370" y="0"/>
                    <a:pt x="6482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7" name="Serbest Form: Şekil 630">
              <a:extLst>
                <a:ext uri="{FF2B5EF4-FFF2-40B4-BE49-F238E27FC236}">
                  <a16:creationId xmlns:a16="http://schemas.microsoft.com/office/drawing/2014/main" id="{1F6517FA-3048-4C51-D664-27188DE1B3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6189" y="4495502"/>
              <a:ext cx="803076" cy="516433"/>
            </a:xfrm>
            <a:custGeom>
              <a:avLst/>
              <a:gdLst>
                <a:gd name="connsiteX0" fmla="*/ 636091 w 803076"/>
                <a:gd name="connsiteY0" fmla="*/ 0 h 516433"/>
                <a:gd name="connsiteX1" fmla="*/ 610791 w 803076"/>
                <a:gd name="connsiteY1" fmla="*/ 19645 h 516433"/>
                <a:gd name="connsiteX2" fmla="*/ 609302 w 803076"/>
                <a:gd name="connsiteY2" fmla="*/ 20836 h 516433"/>
                <a:gd name="connsiteX3" fmla="*/ 607516 w 803076"/>
                <a:gd name="connsiteY3" fmla="*/ 20538 h 516433"/>
                <a:gd name="connsiteX4" fmla="*/ 586383 w 803076"/>
                <a:gd name="connsiteY4" fmla="*/ 18455 h 516433"/>
                <a:gd name="connsiteX5" fmla="*/ 577751 w 803076"/>
                <a:gd name="connsiteY5" fmla="*/ 58936 h 516433"/>
                <a:gd name="connsiteX6" fmla="*/ 577453 w 803076"/>
                <a:gd name="connsiteY6" fmla="*/ 60424 h 516433"/>
                <a:gd name="connsiteX7" fmla="*/ 576263 w 803076"/>
                <a:gd name="connsiteY7" fmla="*/ 61317 h 516433"/>
                <a:gd name="connsiteX8" fmla="*/ 542627 w 803076"/>
                <a:gd name="connsiteY8" fmla="*/ 94952 h 516433"/>
                <a:gd name="connsiteX9" fmla="*/ 541437 w 803076"/>
                <a:gd name="connsiteY9" fmla="*/ 96143 h 516433"/>
                <a:gd name="connsiteX10" fmla="*/ 539948 w 803076"/>
                <a:gd name="connsiteY10" fmla="*/ 96143 h 516433"/>
                <a:gd name="connsiteX11" fmla="*/ 497681 w 803076"/>
                <a:gd name="connsiteY11" fmla="*/ 103287 h 516433"/>
                <a:gd name="connsiteX12" fmla="*/ 496788 w 803076"/>
                <a:gd name="connsiteY12" fmla="*/ 103584 h 516433"/>
                <a:gd name="connsiteX13" fmla="*/ 462855 w 803076"/>
                <a:gd name="connsiteY13" fmla="*/ 117574 h 516433"/>
                <a:gd name="connsiteX14" fmla="*/ 447675 w 803076"/>
                <a:gd name="connsiteY14" fmla="*/ 127992 h 516433"/>
                <a:gd name="connsiteX15" fmla="*/ 437852 w 803076"/>
                <a:gd name="connsiteY15" fmla="*/ 136029 h 516433"/>
                <a:gd name="connsiteX16" fmla="*/ 410170 w 803076"/>
                <a:gd name="connsiteY16" fmla="*/ 160139 h 516433"/>
                <a:gd name="connsiteX17" fmla="*/ 409575 w 803076"/>
                <a:gd name="connsiteY17" fmla="*/ 160437 h 516433"/>
                <a:gd name="connsiteX18" fmla="*/ 408980 w 803076"/>
                <a:gd name="connsiteY18" fmla="*/ 160734 h 516433"/>
                <a:gd name="connsiteX19" fmla="*/ 375940 w 803076"/>
                <a:gd name="connsiteY19" fmla="*/ 176213 h 516433"/>
                <a:gd name="connsiteX20" fmla="*/ 375345 w 803076"/>
                <a:gd name="connsiteY20" fmla="*/ 176510 h 516433"/>
                <a:gd name="connsiteX21" fmla="*/ 332184 w 803076"/>
                <a:gd name="connsiteY21" fmla="*/ 218777 h 516433"/>
                <a:gd name="connsiteX22" fmla="*/ 331887 w 803076"/>
                <a:gd name="connsiteY22" fmla="*/ 219075 h 516433"/>
                <a:gd name="connsiteX23" fmla="*/ 331589 w 803076"/>
                <a:gd name="connsiteY23" fmla="*/ 219373 h 516433"/>
                <a:gd name="connsiteX24" fmla="*/ 303907 w 803076"/>
                <a:gd name="connsiteY24" fmla="*/ 238720 h 516433"/>
                <a:gd name="connsiteX25" fmla="*/ 300930 w 803076"/>
                <a:gd name="connsiteY25" fmla="*/ 240506 h 516433"/>
                <a:gd name="connsiteX26" fmla="*/ 298252 w 803076"/>
                <a:gd name="connsiteY26" fmla="*/ 238423 h 516433"/>
                <a:gd name="connsiteX27" fmla="*/ 287536 w 803076"/>
                <a:gd name="connsiteY27" fmla="*/ 230088 h 516433"/>
                <a:gd name="connsiteX28" fmla="*/ 287238 w 803076"/>
                <a:gd name="connsiteY28" fmla="*/ 229791 h 516433"/>
                <a:gd name="connsiteX29" fmla="*/ 286941 w 803076"/>
                <a:gd name="connsiteY29" fmla="*/ 229493 h 516433"/>
                <a:gd name="connsiteX30" fmla="*/ 268784 w 803076"/>
                <a:gd name="connsiteY30" fmla="*/ 210443 h 516433"/>
                <a:gd name="connsiteX31" fmla="*/ 267593 w 803076"/>
                <a:gd name="connsiteY31" fmla="*/ 208955 h 516433"/>
                <a:gd name="connsiteX32" fmla="*/ 267593 w 803076"/>
                <a:gd name="connsiteY32" fmla="*/ 207466 h 516433"/>
                <a:gd name="connsiteX33" fmla="*/ 264914 w 803076"/>
                <a:gd name="connsiteY33" fmla="*/ 189905 h 516433"/>
                <a:gd name="connsiteX34" fmla="*/ 260747 w 803076"/>
                <a:gd name="connsiteY34" fmla="*/ 177105 h 516433"/>
                <a:gd name="connsiteX35" fmla="*/ 255687 w 803076"/>
                <a:gd name="connsiteY35" fmla="*/ 170557 h 516433"/>
                <a:gd name="connsiteX36" fmla="*/ 239911 w 803076"/>
                <a:gd name="connsiteY36" fmla="*/ 150614 h 516433"/>
                <a:gd name="connsiteX37" fmla="*/ 235744 w 803076"/>
                <a:gd name="connsiteY37" fmla="*/ 141089 h 516433"/>
                <a:gd name="connsiteX38" fmla="*/ 233660 w 803076"/>
                <a:gd name="connsiteY38" fmla="*/ 138113 h 516433"/>
                <a:gd name="connsiteX39" fmla="*/ 233958 w 803076"/>
                <a:gd name="connsiteY39" fmla="*/ 137815 h 516433"/>
                <a:gd name="connsiteX40" fmla="*/ 233363 w 803076"/>
                <a:gd name="connsiteY40" fmla="*/ 138113 h 516433"/>
                <a:gd name="connsiteX41" fmla="*/ 230684 w 803076"/>
                <a:gd name="connsiteY41" fmla="*/ 138113 h 516433"/>
                <a:gd name="connsiteX42" fmla="*/ 222647 w 803076"/>
                <a:gd name="connsiteY42" fmla="*/ 139303 h 516433"/>
                <a:gd name="connsiteX43" fmla="*/ 214313 w 803076"/>
                <a:gd name="connsiteY43" fmla="*/ 141387 h 516433"/>
                <a:gd name="connsiteX44" fmla="*/ 199430 w 803076"/>
                <a:gd name="connsiteY44" fmla="*/ 168473 h 516433"/>
                <a:gd name="connsiteX45" fmla="*/ 198834 w 803076"/>
                <a:gd name="connsiteY45" fmla="*/ 169366 h 516433"/>
                <a:gd name="connsiteX46" fmla="*/ 197941 w 803076"/>
                <a:gd name="connsiteY46" fmla="*/ 170259 h 516433"/>
                <a:gd name="connsiteX47" fmla="*/ 191095 w 803076"/>
                <a:gd name="connsiteY47" fmla="*/ 175022 h 516433"/>
                <a:gd name="connsiteX48" fmla="*/ 190798 w 803076"/>
                <a:gd name="connsiteY48" fmla="*/ 175022 h 516433"/>
                <a:gd name="connsiteX49" fmla="*/ 175915 w 803076"/>
                <a:gd name="connsiteY49" fmla="*/ 191095 h 516433"/>
                <a:gd name="connsiteX50" fmla="*/ 175320 w 803076"/>
                <a:gd name="connsiteY50" fmla="*/ 191691 h 516433"/>
                <a:gd name="connsiteX51" fmla="*/ 174427 w 803076"/>
                <a:gd name="connsiteY51" fmla="*/ 192286 h 516433"/>
                <a:gd name="connsiteX52" fmla="*/ 125611 w 803076"/>
                <a:gd name="connsiteY52" fmla="*/ 212229 h 516433"/>
                <a:gd name="connsiteX53" fmla="*/ 125016 w 803076"/>
                <a:gd name="connsiteY53" fmla="*/ 212527 h 516433"/>
                <a:gd name="connsiteX54" fmla="*/ 104180 w 803076"/>
                <a:gd name="connsiteY54" fmla="*/ 225326 h 516433"/>
                <a:gd name="connsiteX55" fmla="*/ 75902 w 803076"/>
                <a:gd name="connsiteY55" fmla="*/ 244078 h 516433"/>
                <a:gd name="connsiteX56" fmla="*/ 75307 w 803076"/>
                <a:gd name="connsiteY56" fmla="*/ 244673 h 516433"/>
                <a:gd name="connsiteX57" fmla="*/ 37802 w 803076"/>
                <a:gd name="connsiteY57" fmla="*/ 280988 h 516433"/>
                <a:gd name="connsiteX58" fmla="*/ 37505 w 803076"/>
                <a:gd name="connsiteY58" fmla="*/ 281285 h 516433"/>
                <a:gd name="connsiteX59" fmla="*/ 15478 w 803076"/>
                <a:gd name="connsiteY59" fmla="*/ 306884 h 516433"/>
                <a:gd name="connsiteX60" fmla="*/ 12799 w 803076"/>
                <a:gd name="connsiteY60" fmla="*/ 316706 h 516433"/>
                <a:gd name="connsiteX61" fmla="*/ 10120 w 803076"/>
                <a:gd name="connsiteY61" fmla="*/ 330994 h 516433"/>
                <a:gd name="connsiteX62" fmla="*/ 8334 w 803076"/>
                <a:gd name="connsiteY62" fmla="*/ 339626 h 516433"/>
                <a:gd name="connsiteX63" fmla="*/ 4763 w 803076"/>
                <a:gd name="connsiteY63" fmla="*/ 350937 h 516433"/>
                <a:gd name="connsiteX64" fmla="*/ 0 w 803076"/>
                <a:gd name="connsiteY64" fmla="*/ 366117 h 516433"/>
                <a:gd name="connsiteX65" fmla="*/ 595 w 803076"/>
                <a:gd name="connsiteY65" fmla="*/ 366117 h 516433"/>
                <a:gd name="connsiteX66" fmla="*/ 1488 w 803076"/>
                <a:gd name="connsiteY66" fmla="*/ 369391 h 516433"/>
                <a:gd name="connsiteX67" fmla="*/ 11609 w 803076"/>
                <a:gd name="connsiteY67" fmla="*/ 406003 h 516433"/>
                <a:gd name="connsiteX68" fmla="*/ 48220 w 803076"/>
                <a:gd name="connsiteY68" fmla="*/ 431304 h 516433"/>
                <a:gd name="connsiteX69" fmla="*/ 48816 w 803076"/>
                <a:gd name="connsiteY69" fmla="*/ 431602 h 516433"/>
                <a:gd name="connsiteX70" fmla="*/ 62210 w 803076"/>
                <a:gd name="connsiteY70" fmla="*/ 438150 h 516433"/>
                <a:gd name="connsiteX71" fmla="*/ 73223 w 803076"/>
                <a:gd name="connsiteY71" fmla="*/ 442913 h 516433"/>
                <a:gd name="connsiteX72" fmla="*/ 80665 w 803076"/>
                <a:gd name="connsiteY72" fmla="*/ 445294 h 516433"/>
                <a:gd name="connsiteX73" fmla="*/ 93464 w 803076"/>
                <a:gd name="connsiteY73" fmla="*/ 450652 h 516433"/>
                <a:gd name="connsiteX74" fmla="*/ 98227 w 803076"/>
                <a:gd name="connsiteY74" fmla="*/ 453926 h 516433"/>
                <a:gd name="connsiteX75" fmla="*/ 103287 w 803076"/>
                <a:gd name="connsiteY75" fmla="*/ 443210 h 516433"/>
                <a:gd name="connsiteX76" fmla="*/ 105073 w 803076"/>
                <a:gd name="connsiteY76" fmla="*/ 439341 h 516433"/>
                <a:gd name="connsiteX77" fmla="*/ 108942 w 803076"/>
                <a:gd name="connsiteY77" fmla="*/ 440531 h 516433"/>
                <a:gd name="connsiteX78" fmla="*/ 115788 w 803076"/>
                <a:gd name="connsiteY78" fmla="*/ 442913 h 516433"/>
                <a:gd name="connsiteX79" fmla="*/ 132159 w 803076"/>
                <a:gd name="connsiteY79" fmla="*/ 411659 h 516433"/>
                <a:gd name="connsiteX80" fmla="*/ 132755 w 803076"/>
                <a:gd name="connsiteY80" fmla="*/ 410766 h 516433"/>
                <a:gd name="connsiteX81" fmla="*/ 133648 w 803076"/>
                <a:gd name="connsiteY81" fmla="*/ 409873 h 516433"/>
                <a:gd name="connsiteX82" fmla="*/ 162520 w 803076"/>
                <a:gd name="connsiteY82" fmla="*/ 390823 h 516433"/>
                <a:gd name="connsiteX83" fmla="*/ 163413 w 803076"/>
                <a:gd name="connsiteY83" fmla="*/ 390227 h 516433"/>
                <a:gd name="connsiteX84" fmla="*/ 164604 w 803076"/>
                <a:gd name="connsiteY84" fmla="*/ 389930 h 516433"/>
                <a:gd name="connsiteX85" fmla="*/ 180677 w 803076"/>
                <a:gd name="connsiteY85" fmla="*/ 387251 h 516433"/>
                <a:gd name="connsiteX86" fmla="*/ 192584 w 803076"/>
                <a:gd name="connsiteY86" fmla="*/ 384870 h 516433"/>
                <a:gd name="connsiteX87" fmla="*/ 199132 w 803076"/>
                <a:gd name="connsiteY87" fmla="*/ 383084 h 516433"/>
                <a:gd name="connsiteX88" fmla="*/ 219373 w 803076"/>
                <a:gd name="connsiteY88" fmla="*/ 371773 h 516433"/>
                <a:gd name="connsiteX89" fmla="*/ 219373 w 803076"/>
                <a:gd name="connsiteY89" fmla="*/ 352127 h 516433"/>
                <a:gd name="connsiteX90" fmla="*/ 220563 w 803076"/>
                <a:gd name="connsiteY90" fmla="*/ 335459 h 516433"/>
                <a:gd name="connsiteX91" fmla="*/ 221754 w 803076"/>
                <a:gd name="connsiteY91" fmla="*/ 329208 h 516433"/>
                <a:gd name="connsiteX92" fmla="*/ 225028 w 803076"/>
                <a:gd name="connsiteY92" fmla="*/ 323552 h 516433"/>
                <a:gd name="connsiteX93" fmla="*/ 252710 w 803076"/>
                <a:gd name="connsiteY93" fmla="*/ 304205 h 516433"/>
                <a:gd name="connsiteX94" fmla="*/ 256877 w 803076"/>
                <a:gd name="connsiteY94" fmla="*/ 301228 h 516433"/>
                <a:gd name="connsiteX95" fmla="*/ 259556 w 803076"/>
                <a:gd name="connsiteY95" fmla="*/ 305693 h 516433"/>
                <a:gd name="connsiteX96" fmla="*/ 272951 w 803076"/>
                <a:gd name="connsiteY96" fmla="*/ 328613 h 516433"/>
                <a:gd name="connsiteX97" fmla="*/ 273248 w 803076"/>
                <a:gd name="connsiteY97" fmla="*/ 328910 h 516433"/>
                <a:gd name="connsiteX98" fmla="*/ 294680 w 803076"/>
                <a:gd name="connsiteY98" fmla="*/ 347960 h 516433"/>
                <a:gd name="connsiteX99" fmla="*/ 295573 w 803076"/>
                <a:gd name="connsiteY99" fmla="*/ 348555 h 516433"/>
                <a:gd name="connsiteX100" fmla="*/ 295870 w 803076"/>
                <a:gd name="connsiteY100" fmla="*/ 349448 h 516433"/>
                <a:gd name="connsiteX101" fmla="*/ 308967 w 803076"/>
                <a:gd name="connsiteY101" fmla="*/ 378321 h 516433"/>
                <a:gd name="connsiteX102" fmla="*/ 310158 w 803076"/>
                <a:gd name="connsiteY102" fmla="*/ 380405 h 516433"/>
                <a:gd name="connsiteX103" fmla="*/ 308967 w 803076"/>
                <a:gd name="connsiteY103" fmla="*/ 382488 h 516433"/>
                <a:gd name="connsiteX104" fmla="*/ 306288 w 803076"/>
                <a:gd name="connsiteY104" fmla="*/ 389930 h 516433"/>
                <a:gd name="connsiteX105" fmla="*/ 306586 w 803076"/>
                <a:gd name="connsiteY105" fmla="*/ 394097 h 516433"/>
                <a:gd name="connsiteX106" fmla="*/ 309563 w 803076"/>
                <a:gd name="connsiteY106" fmla="*/ 396180 h 516433"/>
                <a:gd name="connsiteX107" fmla="*/ 352723 w 803076"/>
                <a:gd name="connsiteY107" fmla="*/ 405705 h 516433"/>
                <a:gd name="connsiteX108" fmla="*/ 382786 w 803076"/>
                <a:gd name="connsiteY108" fmla="*/ 412552 h 516433"/>
                <a:gd name="connsiteX109" fmla="*/ 397073 w 803076"/>
                <a:gd name="connsiteY109" fmla="*/ 416421 h 516433"/>
                <a:gd name="connsiteX110" fmla="*/ 402134 w 803076"/>
                <a:gd name="connsiteY110" fmla="*/ 418802 h 516433"/>
                <a:gd name="connsiteX111" fmla="*/ 405705 w 803076"/>
                <a:gd name="connsiteY111" fmla="*/ 424755 h 516433"/>
                <a:gd name="connsiteX112" fmla="*/ 407491 w 803076"/>
                <a:gd name="connsiteY112" fmla="*/ 435173 h 516433"/>
                <a:gd name="connsiteX113" fmla="*/ 409277 w 803076"/>
                <a:gd name="connsiteY113" fmla="*/ 446782 h 516433"/>
                <a:gd name="connsiteX114" fmla="*/ 411063 w 803076"/>
                <a:gd name="connsiteY114" fmla="*/ 448568 h 516433"/>
                <a:gd name="connsiteX115" fmla="*/ 418207 w 803076"/>
                <a:gd name="connsiteY115" fmla="*/ 454223 h 516433"/>
                <a:gd name="connsiteX116" fmla="*/ 426244 w 803076"/>
                <a:gd name="connsiteY116" fmla="*/ 460474 h 516433"/>
                <a:gd name="connsiteX117" fmla="*/ 431006 w 803076"/>
                <a:gd name="connsiteY117" fmla="*/ 469106 h 516433"/>
                <a:gd name="connsiteX118" fmla="*/ 432792 w 803076"/>
                <a:gd name="connsiteY118" fmla="*/ 481905 h 516433"/>
                <a:gd name="connsiteX119" fmla="*/ 436959 w 803076"/>
                <a:gd name="connsiteY119" fmla="*/ 492323 h 516433"/>
                <a:gd name="connsiteX120" fmla="*/ 443508 w 803076"/>
                <a:gd name="connsiteY120" fmla="*/ 503932 h 516433"/>
                <a:gd name="connsiteX121" fmla="*/ 452438 w 803076"/>
                <a:gd name="connsiteY121" fmla="*/ 507802 h 516433"/>
                <a:gd name="connsiteX122" fmla="*/ 465832 w 803076"/>
                <a:gd name="connsiteY122" fmla="*/ 508099 h 516433"/>
                <a:gd name="connsiteX123" fmla="*/ 466427 w 803076"/>
                <a:gd name="connsiteY123" fmla="*/ 506909 h 516433"/>
                <a:gd name="connsiteX124" fmla="*/ 478334 w 803076"/>
                <a:gd name="connsiteY124" fmla="*/ 488454 h 516433"/>
                <a:gd name="connsiteX125" fmla="*/ 487263 w 803076"/>
                <a:gd name="connsiteY125" fmla="*/ 475952 h 516433"/>
                <a:gd name="connsiteX126" fmla="*/ 490538 w 803076"/>
                <a:gd name="connsiteY126" fmla="*/ 471488 h 516433"/>
                <a:gd name="connsiteX127" fmla="*/ 494407 w 803076"/>
                <a:gd name="connsiteY127" fmla="*/ 475357 h 516433"/>
                <a:gd name="connsiteX128" fmla="*/ 516434 w 803076"/>
                <a:gd name="connsiteY128" fmla="*/ 492621 h 516433"/>
                <a:gd name="connsiteX129" fmla="*/ 545009 w 803076"/>
                <a:gd name="connsiteY129" fmla="*/ 511969 h 516433"/>
                <a:gd name="connsiteX130" fmla="*/ 545604 w 803076"/>
                <a:gd name="connsiteY130" fmla="*/ 512266 h 516433"/>
                <a:gd name="connsiteX131" fmla="*/ 553938 w 803076"/>
                <a:gd name="connsiteY131" fmla="*/ 516434 h 516433"/>
                <a:gd name="connsiteX132" fmla="*/ 555129 w 803076"/>
                <a:gd name="connsiteY132" fmla="*/ 515243 h 516433"/>
                <a:gd name="connsiteX133" fmla="*/ 556320 w 803076"/>
                <a:gd name="connsiteY133" fmla="*/ 514945 h 516433"/>
                <a:gd name="connsiteX134" fmla="*/ 592634 w 803076"/>
                <a:gd name="connsiteY134" fmla="*/ 508099 h 516433"/>
                <a:gd name="connsiteX135" fmla="*/ 592931 w 803076"/>
                <a:gd name="connsiteY135" fmla="*/ 508099 h 516433"/>
                <a:gd name="connsiteX136" fmla="*/ 622697 w 803076"/>
                <a:gd name="connsiteY136" fmla="*/ 493812 h 516433"/>
                <a:gd name="connsiteX137" fmla="*/ 623292 w 803076"/>
                <a:gd name="connsiteY137" fmla="*/ 493514 h 516433"/>
                <a:gd name="connsiteX138" fmla="*/ 623888 w 803076"/>
                <a:gd name="connsiteY138" fmla="*/ 493514 h 516433"/>
                <a:gd name="connsiteX139" fmla="*/ 685800 w 803076"/>
                <a:gd name="connsiteY139" fmla="*/ 481310 h 516433"/>
                <a:gd name="connsiteX140" fmla="*/ 735509 w 803076"/>
                <a:gd name="connsiteY140" fmla="*/ 453033 h 516433"/>
                <a:gd name="connsiteX141" fmla="*/ 735806 w 803076"/>
                <a:gd name="connsiteY141" fmla="*/ 452735 h 516433"/>
                <a:gd name="connsiteX142" fmla="*/ 736402 w 803076"/>
                <a:gd name="connsiteY142" fmla="*/ 452735 h 516433"/>
                <a:gd name="connsiteX143" fmla="*/ 796231 w 803076"/>
                <a:gd name="connsiteY143" fmla="*/ 433685 h 516433"/>
                <a:gd name="connsiteX144" fmla="*/ 803077 w 803076"/>
                <a:gd name="connsiteY144" fmla="*/ 426839 h 516433"/>
                <a:gd name="connsiteX145" fmla="*/ 790575 w 803076"/>
                <a:gd name="connsiteY145" fmla="*/ 409575 h 516433"/>
                <a:gd name="connsiteX146" fmla="*/ 789682 w 803076"/>
                <a:gd name="connsiteY146" fmla="*/ 408384 h 516433"/>
                <a:gd name="connsiteX147" fmla="*/ 789384 w 803076"/>
                <a:gd name="connsiteY147" fmla="*/ 406896 h 516433"/>
                <a:gd name="connsiteX148" fmla="*/ 787003 w 803076"/>
                <a:gd name="connsiteY148" fmla="*/ 380702 h 516433"/>
                <a:gd name="connsiteX149" fmla="*/ 784324 w 803076"/>
                <a:gd name="connsiteY149" fmla="*/ 374452 h 516433"/>
                <a:gd name="connsiteX150" fmla="*/ 776585 w 803076"/>
                <a:gd name="connsiteY150" fmla="*/ 367903 h 516433"/>
                <a:gd name="connsiteX151" fmla="*/ 772716 w 803076"/>
                <a:gd name="connsiteY151" fmla="*/ 362248 h 516433"/>
                <a:gd name="connsiteX152" fmla="*/ 772418 w 803076"/>
                <a:gd name="connsiteY152" fmla="*/ 356592 h 516433"/>
                <a:gd name="connsiteX153" fmla="*/ 771525 w 803076"/>
                <a:gd name="connsiteY153" fmla="*/ 346770 h 516433"/>
                <a:gd name="connsiteX154" fmla="*/ 765870 w 803076"/>
                <a:gd name="connsiteY154" fmla="*/ 324445 h 516433"/>
                <a:gd name="connsiteX155" fmla="*/ 761702 w 803076"/>
                <a:gd name="connsiteY155" fmla="*/ 324445 h 516433"/>
                <a:gd name="connsiteX156" fmla="*/ 746224 w 803076"/>
                <a:gd name="connsiteY156" fmla="*/ 325934 h 516433"/>
                <a:gd name="connsiteX157" fmla="*/ 727770 w 803076"/>
                <a:gd name="connsiteY157" fmla="*/ 315516 h 516433"/>
                <a:gd name="connsiteX158" fmla="*/ 720328 w 803076"/>
                <a:gd name="connsiteY158" fmla="*/ 305693 h 516433"/>
                <a:gd name="connsiteX159" fmla="*/ 720031 w 803076"/>
                <a:gd name="connsiteY159" fmla="*/ 305098 h 516433"/>
                <a:gd name="connsiteX160" fmla="*/ 720031 w 803076"/>
                <a:gd name="connsiteY160" fmla="*/ 304502 h 516433"/>
                <a:gd name="connsiteX161" fmla="*/ 711994 w 803076"/>
                <a:gd name="connsiteY161" fmla="*/ 275927 h 516433"/>
                <a:gd name="connsiteX162" fmla="*/ 711398 w 803076"/>
                <a:gd name="connsiteY162" fmla="*/ 274439 h 516433"/>
                <a:gd name="connsiteX163" fmla="*/ 697409 w 803076"/>
                <a:gd name="connsiteY163" fmla="*/ 246162 h 516433"/>
                <a:gd name="connsiteX164" fmla="*/ 692944 w 803076"/>
                <a:gd name="connsiteY164" fmla="*/ 233363 h 516433"/>
                <a:gd name="connsiteX165" fmla="*/ 693539 w 803076"/>
                <a:gd name="connsiteY165" fmla="*/ 225028 h 516433"/>
                <a:gd name="connsiteX166" fmla="*/ 695623 w 803076"/>
                <a:gd name="connsiteY166" fmla="*/ 217289 h 516433"/>
                <a:gd name="connsiteX167" fmla="*/ 698004 w 803076"/>
                <a:gd name="connsiteY167" fmla="*/ 176510 h 516433"/>
                <a:gd name="connsiteX168" fmla="*/ 702469 w 803076"/>
                <a:gd name="connsiteY168" fmla="*/ 163711 h 516433"/>
                <a:gd name="connsiteX169" fmla="*/ 706636 w 803076"/>
                <a:gd name="connsiteY169" fmla="*/ 161627 h 516433"/>
                <a:gd name="connsiteX170" fmla="*/ 709017 w 803076"/>
                <a:gd name="connsiteY170" fmla="*/ 160734 h 516433"/>
                <a:gd name="connsiteX171" fmla="*/ 710506 w 803076"/>
                <a:gd name="connsiteY171" fmla="*/ 157758 h 516433"/>
                <a:gd name="connsiteX172" fmla="*/ 713184 w 803076"/>
                <a:gd name="connsiteY172" fmla="*/ 148828 h 516433"/>
                <a:gd name="connsiteX173" fmla="*/ 716161 w 803076"/>
                <a:gd name="connsiteY173" fmla="*/ 132457 h 516433"/>
                <a:gd name="connsiteX174" fmla="*/ 720031 w 803076"/>
                <a:gd name="connsiteY174" fmla="*/ 117872 h 516433"/>
                <a:gd name="connsiteX175" fmla="*/ 722412 w 803076"/>
                <a:gd name="connsiteY175" fmla="*/ 111026 h 516433"/>
                <a:gd name="connsiteX176" fmla="*/ 723305 w 803076"/>
                <a:gd name="connsiteY176" fmla="*/ 107156 h 516433"/>
                <a:gd name="connsiteX177" fmla="*/ 727174 w 803076"/>
                <a:gd name="connsiteY177" fmla="*/ 100310 h 516433"/>
                <a:gd name="connsiteX178" fmla="*/ 732830 w 803076"/>
                <a:gd name="connsiteY178" fmla="*/ 96738 h 516433"/>
                <a:gd name="connsiteX179" fmla="*/ 739676 w 803076"/>
                <a:gd name="connsiteY179" fmla="*/ 94357 h 516433"/>
                <a:gd name="connsiteX180" fmla="*/ 739973 w 803076"/>
                <a:gd name="connsiteY180" fmla="*/ 94357 h 516433"/>
                <a:gd name="connsiteX181" fmla="*/ 755749 w 803076"/>
                <a:gd name="connsiteY181" fmla="*/ 87809 h 516433"/>
                <a:gd name="connsiteX182" fmla="*/ 767953 w 803076"/>
                <a:gd name="connsiteY182" fmla="*/ 81855 h 516433"/>
                <a:gd name="connsiteX183" fmla="*/ 775395 w 803076"/>
                <a:gd name="connsiteY183" fmla="*/ 77391 h 516433"/>
                <a:gd name="connsiteX184" fmla="*/ 776585 w 803076"/>
                <a:gd name="connsiteY184" fmla="*/ 73223 h 516433"/>
                <a:gd name="connsiteX185" fmla="*/ 776883 w 803076"/>
                <a:gd name="connsiteY185" fmla="*/ 64294 h 516433"/>
                <a:gd name="connsiteX186" fmla="*/ 775097 w 803076"/>
                <a:gd name="connsiteY186" fmla="*/ 44648 h 516433"/>
                <a:gd name="connsiteX187" fmla="*/ 775097 w 803076"/>
                <a:gd name="connsiteY187" fmla="*/ 39291 h 516433"/>
                <a:gd name="connsiteX188" fmla="*/ 773311 w 803076"/>
                <a:gd name="connsiteY188" fmla="*/ 38398 h 516433"/>
                <a:gd name="connsiteX189" fmla="*/ 753963 w 803076"/>
                <a:gd name="connsiteY189" fmla="*/ 33933 h 516433"/>
                <a:gd name="connsiteX190" fmla="*/ 727770 w 803076"/>
                <a:gd name="connsiteY190" fmla="*/ 27384 h 516433"/>
                <a:gd name="connsiteX191" fmla="*/ 711398 w 803076"/>
                <a:gd name="connsiteY191" fmla="*/ 25896 h 516433"/>
                <a:gd name="connsiteX192" fmla="*/ 689670 w 803076"/>
                <a:gd name="connsiteY192" fmla="*/ 27682 h 516433"/>
                <a:gd name="connsiteX193" fmla="*/ 671513 w 803076"/>
                <a:gd name="connsiteY193" fmla="*/ 23217 h 516433"/>
                <a:gd name="connsiteX194" fmla="*/ 667941 w 803076"/>
                <a:gd name="connsiteY194" fmla="*/ 19348 h 516433"/>
                <a:gd name="connsiteX195" fmla="*/ 667345 w 803076"/>
                <a:gd name="connsiteY195" fmla="*/ 18157 h 516433"/>
                <a:gd name="connsiteX196" fmla="*/ 648891 w 803076"/>
                <a:gd name="connsiteY196" fmla="*/ 0 h 516433"/>
                <a:gd name="connsiteX197" fmla="*/ 636091 w 803076"/>
                <a:gd name="connsiteY197" fmla="*/ 0 h 51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803076" h="516433">
                  <a:moveTo>
                    <a:pt x="636091" y="0"/>
                  </a:moveTo>
                  <a:lnTo>
                    <a:pt x="610791" y="19645"/>
                  </a:lnTo>
                  <a:lnTo>
                    <a:pt x="609302" y="20836"/>
                  </a:lnTo>
                  <a:lnTo>
                    <a:pt x="607516" y="20538"/>
                  </a:lnTo>
                  <a:lnTo>
                    <a:pt x="586383" y="18455"/>
                  </a:lnTo>
                  <a:lnTo>
                    <a:pt x="577751" y="58936"/>
                  </a:lnTo>
                  <a:lnTo>
                    <a:pt x="577453" y="60424"/>
                  </a:lnTo>
                  <a:lnTo>
                    <a:pt x="576263" y="61317"/>
                  </a:lnTo>
                  <a:lnTo>
                    <a:pt x="542627" y="94952"/>
                  </a:lnTo>
                  <a:lnTo>
                    <a:pt x="541437" y="96143"/>
                  </a:lnTo>
                  <a:lnTo>
                    <a:pt x="539948" y="96143"/>
                  </a:lnTo>
                  <a:lnTo>
                    <a:pt x="497681" y="103287"/>
                  </a:lnTo>
                  <a:cubicBezTo>
                    <a:pt x="497681" y="103287"/>
                    <a:pt x="496821" y="103571"/>
                    <a:pt x="496788" y="103584"/>
                  </a:cubicBezTo>
                  <a:cubicBezTo>
                    <a:pt x="495524" y="104102"/>
                    <a:pt x="470917" y="114119"/>
                    <a:pt x="462855" y="117574"/>
                  </a:cubicBezTo>
                  <a:cubicBezTo>
                    <a:pt x="459803" y="118882"/>
                    <a:pt x="453133" y="123714"/>
                    <a:pt x="447675" y="127992"/>
                  </a:cubicBezTo>
                  <a:cubicBezTo>
                    <a:pt x="442217" y="132270"/>
                    <a:pt x="437852" y="136029"/>
                    <a:pt x="437852" y="136029"/>
                  </a:cubicBezTo>
                  <a:lnTo>
                    <a:pt x="410170" y="160139"/>
                  </a:lnTo>
                  <a:lnTo>
                    <a:pt x="409575" y="160437"/>
                  </a:lnTo>
                  <a:lnTo>
                    <a:pt x="408980" y="160734"/>
                  </a:lnTo>
                  <a:lnTo>
                    <a:pt x="375940" y="176213"/>
                  </a:lnTo>
                  <a:lnTo>
                    <a:pt x="375345" y="176510"/>
                  </a:lnTo>
                  <a:lnTo>
                    <a:pt x="332184" y="218777"/>
                  </a:lnTo>
                  <a:lnTo>
                    <a:pt x="331887" y="219075"/>
                  </a:lnTo>
                  <a:lnTo>
                    <a:pt x="331589" y="219373"/>
                  </a:lnTo>
                  <a:lnTo>
                    <a:pt x="303907" y="238720"/>
                  </a:lnTo>
                  <a:lnTo>
                    <a:pt x="300930" y="240506"/>
                  </a:lnTo>
                  <a:lnTo>
                    <a:pt x="298252" y="238423"/>
                  </a:lnTo>
                  <a:lnTo>
                    <a:pt x="287536" y="230088"/>
                  </a:lnTo>
                  <a:lnTo>
                    <a:pt x="287238" y="229791"/>
                  </a:lnTo>
                  <a:lnTo>
                    <a:pt x="286941" y="229493"/>
                  </a:lnTo>
                  <a:lnTo>
                    <a:pt x="268784" y="210443"/>
                  </a:lnTo>
                  <a:lnTo>
                    <a:pt x="267593" y="208955"/>
                  </a:lnTo>
                  <a:lnTo>
                    <a:pt x="267593" y="207466"/>
                  </a:lnTo>
                  <a:cubicBezTo>
                    <a:pt x="267593" y="207466"/>
                    <a:pt x="266926" y="198959"/>
                    <a:pt x="264914" y="189905"/>
                  </a:cubicBezTo>
                  <a:cubicBezTo>
                    <a:pt x="263908" y="185377"/>
                    <a:pt x="262432" y="180724"/>
                    <a:pt x="260747" y="177105"/>
                  </a:cubicBezTo>
                  <a:cubicBezTo>
                    <a:pt x="259062" y="173487"/>
                    <a:pt x="257104" y="171265"/>
                    <a:pt x="255687" y="170557"/>
                  </a:cubicBezTo>
                  <a:cubicBezTo>
                    <a:pt x="247628" y="166528"/>
                    <a:pt x="243326" y="157911"/>
                    <a:pt x="239911" y="150614"/>
                  </a:cubicBezTo>
                  <a:cubicBezTo>
                    <a:pt x="238203" y="146966"/>
                    <a:pt x="236956" y="143566"/>
                    <a:pt x="235744" y="141089"/>
                  </a:cubicBezTo>
                  <a:cubicBezTo>
                    <a:pt x="234986" y="139541"/>
                    <a:pt x="234001" y="138597"/>
                    <a:pt x="233660" y="138113"/>
                  </a:cubicBezTo>
                  <a:cubicBezTo>
                    <a:pt x="233833" y="138087"/>
                    <a:pt x="234172" y="137922"/>
                    <a:pt x="233958" y="137815"/>
                  </a:cubicBezTo>
                  <a:cubicBezTo>
                    <a:pt x="233535" y="137604"/>
                    <a:pt x="233267" y="137939"/>
                    <a:pt x="233363" y="138113"/>
                  </a:cubicBezTo>
                  <a:cubicBezTo>
                    <a:pt x="232739" y="138117"/>
                    <a:pt x="231820" y="138014"/>
                    <a:pt x="230684" y="138113"/>
                  </a:cubicBezTo>
                  <a:cubicBezTo>
                    <a:pt x="228410" y="138310"/>
                    <a:pt x="225392" y="138725"/>
                    <a:pt x="222647" y="139303"/>
                  </a:cubicBezTo>
                  <a:cubicBezTo>
                    <a:pt x="218262" y="140226"/>
                    <a:pt x="215767" y="140975"/>
                    <a:pt x="214313" y="141387"/>
                  </a:cubicBezTo>
                  <a:lnTo>
                    <a:pt x="199430" y="168473"/>
                  </a:lnTo>
                  <a:lnTo>
                    <a:pt x="198834" y="169366"/>
                  </a:lnTo>
                  <a:lnTo>
                    <a:pt x="197941" y="170259"/>
                  </a:lnTo>
                  <a:lnTo>
                    <a:pt x="191095" y="175022"/>
                  </a:lnTo>
                  <a:lnTo>
                    <a:pt x="190798" y="175022"/>
                  </a:lnTo>
                  <a:lnTo>
                    <a:pt x="175915" y="191095"/>
                  </a:lnTo>
                  <a:lnTo>
                    <a:pt x="175320" y="191691"/>
                  </a:lnTo>
                  <a:lnTo>
                    <a:pt x="174427" y="192286"/>
                  </a:lnTo>
                  <a:lnTo>
                    <a:pt x="125611" y="212229"/>
                  </a:lnTo>
                  <a:lnTo>
                    <a:pt x="125016" y="212527"/>
                  </a:lnTo>
                  <a:lnTo>
                    <a:pt x="104180" y="225326"/>
                  </a:lnTo>
                  <a:lnTo>
                    <a:pt x="75902" y="244078"/>
                  </a:lnTo>
                  <a:lnTo>
                    <a:pt x="75307" y="244673"/>
                  </a:lnTo>
                  <a:lnTo>
                    <a:pt x="37802" y="280988"/>
                  </a:lnTo>
                  <a:lnTo>
                    <a:pt x="37505" y="281285"/>
                  </a:lnTo>
                  <a:lnTo>
                    <a:pt x="15478" y="306884"/>
                  </a:lnTo>
                  <a:cubicBezTo>
                    <a:pt x="15208" y="307808"/>
                    <a:pt x="14119" y="311558"/>
                    <a:pt x="12799" y="316706"/>
                  </a:cubicBezTo>
                  <a:cubicBezTo>
                    <a:pt x="11320" y="322475"/>
                    <a:pt x="10120" y="329575"/>
                    <a:pt x="10120" y="330994"/>
                  </a:cubicBezTo>
                  <a:cubicBezTo>
                    <a:pt x="10120" y="333767"/>
                    <a:pt x="9291" y="336188"/>
                    <a:pt x="8334" y="339626"/>
                  </a:cubicBezTo>
                  <a:cubicBezTo>
                    <a:pt x="7377" y="343064"/>
                    <a:pt x="6049" y="347002"/>
                    <a:pt x="4763" y="350937"/>
                  </a:cubicBezTo>
                  <a:cubicBezTo>
                    <a:pt x="2610" y="357521"/>
                    <a:pt x="910" y="362936"/>
                    <a:pt x="0" y="366117"/>
                  </a:cubicBezTo>
                  <a:lnTo>
                    <a:pt x="595" y="366117"/>
                  </a:lnTo>
                  <a:lnTo>
                    <a:pt x="1488" y="369391"/>
                  </a:lnTo>
                  <a:lnTo>
                    <a:pt x="11609" y="406003"/>
                  </a:lnTo>
                  <a:lnTo>
                    <a:pt x="48220" y="431304"/>
                  </a:lnTo>
                  <a:cubicBezTo>
                    <a:pt x="48220" y="431304"/>
                    <a:pt x="48792" y="431590"/>
                    <a:pt x="48816" y="431602"/>
                  </a:cubicBezTo>
                  <a:cubicBezTo>
                    <a:pt x="49342" y="431864"/>
                    <a:pt x="55095" y="434877"/>
                    <a:pt x="62210" y="438150"/>
                  </a:cubicBezTo>
                  <a:cubicBezTo>
                    <a:pt x="65927" y="439860"/>
                    <a:pt x="69844" y="441550"/>
                    <a:pt x="73223" y="442913"/>
                  </a:cubicBezTo>
                  <a:cubicBezTo>
                    <a:pt x="76603" y="444275"/>
                    <a:pt x="79792" y="445148"/>
                    <a:pt x="80665" y="445294"/>
                  </a:cubicBezTo>
                  <a:cubicBezTo>
                    <a:pt x="85458" y="446093"/>
                    <a:pt x="89922" y="448559"/>
                    <a:pt x="93464" y="450652"/>
                  </a:cubicBezTo>
                  <a:cubicBezTo>
                    <a:pt x="96346" y="452355"/>
                    <a:pt x="97484" y="453384"/>
                    <a:pt x="98227" y="453926"/>
                  </a:cubicBezTo>
                  <a:lnTo>
                    <a:pt x="103287" y="443210"/>
                  </a:lnTo>
                  <a:lnTo>
                    <a:pt x="105073" y="439341"/>
                  </a:lnTo>
                  <a:lnTo>
                    <a:pt x="108942" y="440531"/>
                  </a:lnTo>
                  <a:lnTo>
                    <a:pt x="115788" y="442913"/>
                  </a:lnTo>
                  <a:lnTo>
                    <a:pt x="132159" y="411659"/>
                  </a:lnTo>
                  <a:lnTo>
                    <a:pt x="132755" y="410766"/>
                  </a:lnTo>
                  <a:lnTo>
                    <a:pt x="133648" y="409873"/>
                  </a:lnTo>
                  <a:lnTo>
                    <a:pt x="162520" y="390823"/>
                  </a:lnTo>
                  <a:lnTo>
                    <a:pt x="163413" y="390227"/>
                  </a:lnTo>
                  <a:lnTo>
                    <a:pt x="164604" y="389930"/>
                  </a:lnTo>
                  <a:cubicBezTo>
                    <a:pt x="164604" y="389930"/>
                    <a:pt x="172328" y="388742"/>
                    <a:pt x="180677" y="387251"/>
                  </a:cubicBezTo>
                  <a:cubicBezTo>
                    <a:pt x="184852" y="386505"/>
                    <a:pt x="189080" y="385636"/>
                    <a:pt x="192584" y="384870"/>
                  </a:cubicBezTo>
                  <a:cubicBezTo>
                    <a:pt x="196087" y="384103"/>
                    <a:pt x="199207" y="383046"/>
                    <a:pt x="199132" y="383084"/>
                  </a:cubicBezTo>
                  <a:cubicBezTo>
                    <a:pt x="202664" y="381318"/>
                    <a:pt x="216141" y="373696"/>
                    <a:pt x="219373" y="371773"/>
                  </a:cubicBezTo>
                  <a:cubicBezTo>
                    <a:pt x="219320" y="369598"/>
                    <a:pt x="219104" y="362196"/>
                    <a:pt x="219373" y="352127"/>
                  </a:cubicBezTo>
                  <a:cubicBezTo>
                    <a:pt x="219525" y="346407"/>
                    <a:pt x="219965" y="340303"/>
                    <a:pt x="220563" y="335459"/>
                  </a:cubicBezTo>
                  <a:cubicBezTo>
                    <a:pt x="220862" y="333036"/>
                    <a:pt x="221218" y="331123"/>
                    <a:pt x="221754" y="329208"/>
                  </a:cubicBezTo>
                  <a:cubicBezTo>
                    <a:pt x="222289" y="327293"/>
                    <a:pt x="222560" y="325403"/>
                    <a:pt x="225028" y="323552"/>
                  </a:cubicBezTo>
                  <a:cubicBezTo>
                    <a:pt x="230347" y="319563"/>
                    <a:pt x="252710" y="304205"/>
                    <a:pt x="252710" y="304205"/>
                  </a:cubicBezTo>
                  <a:lnTo>
                    <a:pt x="256877" y="301228"/>
                  </a:lnTo>
                  <a:lnTo>
                    <a:pt x="259556" y="305693"/>
                  </a:lnTo>
                  <a:lnTo>
                    <a:pt x="272951" y="328613"/>
                  </a:lnTo>
                  <a:lnTo>
                    <a:pt x="273248" y="328910"/>
                  </a:lnTo>
                  <a:lnTo>
                    <a:pt x="294680" y="347960"/>
                  </a:lnTo>
                  <a:lnTo>
                    <a:pt x="295573" y="348555"/>
                  </a:lnTo>
                  <a:lnTo>
                    <a:pt x="295870" y="349448"/>
                  </a:lnTo>
                  <a:lnTo>
                    <a:pt x="308967" y="378321"/>
                  </a:lnTo>
                  <a:lnTo>
                    <a:pt x="310158" y="380405"/>
                  </a:lnTo>
                  <a:lnTo>
                    <a:pt x="308967" y="382488"/>
                  </a:lnTo>
                  <a:cubicBezTo>
                    <a:pt x="308967" y="382488"/>
                    <a:pt x="306857" y="386401"/>
                    <a:pt x="306288" y="389930"/>
                  </a:cubicBezTo>
                  <a:cubicBezTo>
                    <a:pt x="306003" y="391694"/>
                    <a:pt x="306197" y="393250"/>
                    <a:pt x="306586" y="394097"/>
                  </a:cubicBezTo>
                  <a:cubicBezTo>
                    <a:pt x="306975" y="394944"/>
                    <a:pt x="307303" y="395565"/>
                    <a:pt x="309563" y="396180"/>
                  </a:cubicBezTo>
                  <a:cubicBezTo>
                    <a:pt x="322392" y="399679"/>
                    <a:pt x="337988" y="402022"/>
                    <a:pt x="352723" y="405705"/>
                  </a:cubicBezTo>
                  <a:cubicBezTo>
                    <a:pt x="359667" y="407442"/>
                    <a:pt x="372099" y="409956"/>
                    <a:pt x="382786" y="412552"/>
                  </a:cubicBezTo>
                  <a:cubicBezTo>
                    <a:pt x="388129" y="413849"/>
                    <a:pt x="393227" y="414994"/>
                    <a:pt x="397073" y="416421"/>
                  </a:cubicBezTo>
                  <a:cubicBezTo>
                    <a:pt x="398997" y="417135"/>
                    <a:pt x="400634" y="417837"/>
                    <a:pt x="402134" y="418802"/>
                  </a:cubicBezTo>
                  <a:cubicBezTo>
                    <a:pt x="403634" y="419768"/>
                    <a:pt x="405705" y="421277"/>
                    <a:pt x="405705" y="424755"/>
                  </a:cubicBezTo>
                  <a:cubicBezTo>
                    <a:pt x="405705" y="425971"/>
                    <a:pt x="406589" y="430663"/>
                    <a:pt x="407491" y="435173"/>
                  </a:cubicBezTo>
                  <a:cubicBezTo>
                    <a:pt x="408330" y="439368"/>
                    <a:pt x="409153" y="443354"/>
                    <a:pt x="409277" y="446782"/>
                  </a:cubicBezTo>
                  <a:cubicBezTo>
                    <a:pt x="409556" y="447144"/>
                    <a:pt x="410177" y="447788"/>
                    <a:pt x="411063" y="448568"/>
                  </a:cubicBezTo>
                  <a:cubicBezTo>
                    <a:pt x="412836" y="450127"/>
                    <a:pt x="415478" y="452177"/>
                    <a:pt x="418207" y="454223"/>
                  </a:cubicBezTo>
                  <a:cubicBezTo>
                    <a:pt x="420936" y="456270"/>
                    <a:pt x="423910" y="458248"/>
                    <a:pt x="426244" y="460474"/>
                  </a:cubicBezTo>
                  <a:cubicBezTo>
                    <a:pt x="428578" y="462700"/>
                    <a:pt x="431006" y="464745"/>
                    <a:pt x="431006" y="469106"/>
                  </a:cubicBezTo>
                  <a:cubicBezTo>
                    <a:pt x="431006" y="471478"/>
                    <a:pt x="431671" y="476999"/>
                    <a:pt x="432792" y="481905"/>
                  </a:cubicBezTo>
                  <a:cubicBezTo>
                    <a:pt x="433914" y="486812"/>
                    <a:pt x="436097" y="491462"/>
                    <a:pt x="436959" y="492323"/>
                  </a:cubicBezTo>
                  <a:cubicBezTo>
                    <a:pt x="440908" y="496272"/>
                    <a:pt x="441646" y="501024"/>
                    <a:pt x="443508" y="503932"/>
                  </a:cubicBezTo>
                  <a:cubicBezTo>
                    <a:pt x="445369" y="506841"/>
                    <a:pt x="446662" y="508283"/>
                    <a:pt x="452438" y="507802"/>
                  </a:cubicBezTo>
                  <a:cubicBezTo>
                    <a:pt x="460009" y="507171"/>
                    <a:pt x="464387" y="507975"/>
                    <a:pt x="465832" y="508099"/>
                  </a:cubicBezTo>
                  <a:cubicBezTo>
                    <a:pt x="465954" y="507913"/>
                    <a:pt x="465889" y="507985"/>
                    <a:pt x="466427" y="506909"/>
                  </a:cubicBezTo>
                  <a:cubicBezTo>
                    <a:pt x="468657" y="502449"/>
                    <a:pt x="473639" y="495117"/>
                    <a:pt x="478334" y="488454"/>
                  </a:cubicBezTo>
                  <a:cubicBezTo>
                    <a:pt x="483028" y="481791"/>
                    <a:pt x="487263" y="475952"/>
                    <a:pt x="487263" y="475952"/>
                  </a:cubicBezTo>
                  <a:lnTo>
                    <a:pt x="490538" y="471488"/>
                  </a:lnTo>
                  <a:lnTo>
                    <a:pt x="494407" y="475357"/>
                  </a:lnTo>
                  <a:cubicBezTo>
                    <a:pt x="494407" y="475357"/>
                    <a:pt x="506656" y="487189"/>
                    <a:pt x="516434" y="492621"/>
                  </a:cubicBezTo>
                  <a:cubicBezTo>
                    <a:pt x="527671" y="498864"/>
                    <a:pt x="544357" y="511489"/>
                    <a:pt x="545009" y="511969"/>
                  </a:cubicBezTo>
                  <a:cubicBezTo>
                    <a:pt x="545021" y="511978"/>
                    <a:pt x="545604" y="512266"/>
                    <a:pt x="545604" y="512266"/>
                  </a:cubicBezTo>
                  <a:lnTo>
                    <a:pt x="553938" y="516434"/>
                  </a:lnTo>
                  <a:lnTo>
                    <a:pt x="555129" y="515243"/>
                  </a:lnTo>
                  <a:lnTo>
                    <a:pt x="556320" y="514945"/>
                  </a:lnTo>
                  <a:lnTo>
                    <a:pt x="592634" y="508099"/>
                  </a:lnTo>
                  <a:lnTo>
                    <a:pt x="592931" y="508099"/>
                  </a:lnTo>
                  <a:lnTo>
                    <a:pt x="622697" y="493812"/>
                  </a:lnTo>
                  <a:lnTo>
                    <a:pt x="623292" y="493514"/>
                  </a:lnTo>
                  <a:lnTo>
                    <a:pt x="623888" y="493514"/>
                  </a:lnTo>
                  <a:lnTo>
                    <a:pt x="685800" y="481310"/>
                  </a:lnTo>
                  <a:lnTo>
                    <a:pt x="735509" y="453033"/>
                  </a:lnTo>
                  <a:lnTo>
                    <a:pt x="735806" y="452735"/>
                  </a:lnTo>
                  <a:lnTo>
                    <a:pt x="736402" y="452735"/>
                  </a:lnTo>
                  <a:lnTo>
                    <a:pt x="796231" y="433685"/>
                  </a:lnTo>
                  <a:lnTo>
                    <a:pt x="803077" y="426839"/>
                  </a:lnTo>
                  <a:lnTo>
                    <a:pt x="790575" y="409575"/>
                  </a:lnTo>
                  <a:lnTo>
                    <a:pt x="789682" y="408384"/>
                  </a:lnTo>
                  <a:lnTo>
                    <a:pt x="789384" y="406896"/>
                  </a:lnTo>
                  <a:cubicBezTo>
                    <a:pt x="789384" y="406896"/>
                    <a:pt x="788169" y="390033"/>
                    <a:pt x="787003" y="380702"/>
                  </a:cubicBezTo>
                  <a:cubicBezTo>
                    <a:pt x="786499" y="376667"/>
                    <a:pt x="785830" y="375849"/>
                    <a:pt x="784324" y="374452"/>
                  </a:cubicBezTo>
                  <a:cubicBezTo>
                    <a:pt x="782819" y="373054"/>
                    <a:pt x="780041" y="371359"/>
                    <a:pt x="776585" y="367903"/>
                  </a:cubicBezTo>
                  <a:cubicBezTo>
                    <a:pt x="774745" y="366063"/>
                    <a:pt x="773340" y="364364"/>
                    <a:pt x="772716" y="362248"/>
                  </a:cubicBezTo>
                  <a:cubicBezTo>
                    <a:pt x="772091" y="360132"/>
                    <a:pt x="772252" y="357999"/>
                    <a:pt x="772418" y="356592"/>
                  </a:cubicBezTo>
                  <a:cubicBezTo>
                    <a:pt x="772749" y="353778"/>
                    <a:pt x="773107" y="352044"/>
                    <a:pt x="771525" y="346770"/>
                  </a:cubicBezTo>
                  <a:cubicBezTo>
                    <a:pt x="767862" y="334561"/>
                    <a:pt x="767876" y="329575"/>
                    <a:pt x="765870" y="324445"/>
                  </a:cubicBezTo>
                  <a:cubicBezTo>
                    <a:pt x="765359" y="324313"/>
                    <a:pt x="763652" y="324244"/>
                    <a:pt x="761702" y="324445"/>
                  </a:cubicBezTo>
                  <a:cubicBezTo>
                    <a:pt x="757803" y="324849"/>
                    <a:pt x="752342" y="325934"/>
                    <a:pt x="746224" y="325934"/>
                  </a:cubicBezTo>
                  <a:cubicBezTo>
                    <a:pt x="738166" y="325934"/>
                    <a:pt x="732181" y="320417"/>
                    <a:pt x="727770" y="315516"/>
                  </a:cubicBezTo>
                  <a:cubicBezTo>
                    <a:pt x="723358" y="310614"/>
                    <a:pt x="720328" y="305693"/>
                    <a:pt x="720328" y="305693"/>
                  </a:cubicBezTo>
                  <a:lnTo>
                    <a:pt x="720031" y="305098"/>
                  </a:lnTo>
                  <a:lnTo>
                    <a:pt x="720031" y="304502"/>
                  </a:lnTo>
                  <a:lnTo>
                    <a:pt x="711994" y="275927"/>
                  </a:lnTo>
                  <a:cubicBezTo>
                    <a:pt x="711994" y="275927"/>
                    <a:pt x="711422" y="274476"/>
                    <a:pt x="711398" y="274439"/>
                  </a:cubicBezTo>
                  <a:cubicBezTo>
                    <a:pt x="710930" y="273714"/>
                    <a:pt x="706642" y="266937"/>
                    <a:pt x="697409" y="246162"/>
                  </a:cubicBezTo>
                  <a:cubicBezTo>
                    <a:pt x="694917" y="240555"/>
                    <a:pt x="693525" y="236661"/>
                    <a:pt x="692944" y="233363"/>
                  </a:cubicBezTo>
                  <a:cubicBezTo>
                    <a:pt x="692363" y="230064"/>
                    <a:pt x="692732" y="227103"/>
                    <a:pt x="693539" y="225028"/>
                  </a:cubicBezTo>
                  <a:cubicBezTo>
                    <a:pt x="695153" y="220878"/>
                    <a:pt x="696106" y="222130"/>
                    <a:pt x="695623" y="217289"/>
                  </a:cubicBezTo>
                  <a:cubicBezTo>
                    <a:pt x="694317" y="204230"/>
                    <a:pt x="696823" y="188318"/>
                    <a:pt x="698004" y="176510"/>
                  </a:cubicBezTo>
                  <a:cubicBezTo>
                    <a:pt x="698640" y="170152"/>
                    <a:pt x="699545" y="166310"/>
                    <a:pt x="702469" y="163711"/>
                  </a:cubicBezTo>
                  <a:cubicBezTo>
                    <a:pt x="703931" y="162411"/>
                    <a:pt x="705588" y="161969"/>
                    <a:pt x="706636" y="161627"/>
                  </a:cubicBezTo>
                  <a:cubicBezTo>
                    <a:pt x="707684" y="161285"/>
                    <a:pt x="708241" y="161123"/>
                    <a:pt x="709017" y="160734"/>
                  </a:cubicBezTo>
                  <a:cubicBezTo>
                    <a:pt x="707664" y="161411"/>
                    <a:pt x="709526" y="160091"/>
                    <a:pt x="710506" y="157758"/>
                  </a:cubicBezTo>
                  <a:cubicBezTo>
                    <a:pt x="711485" y="155425"/>
                    <a:pt x="712320" y="152215"/>
                    <a:pt x="713184" y="148828"/>
                  </a:cubicBezTo>
                  <a:cubicBezTo>
                    <a:pt x="714914" y="142055"/>
                    <a:pt x="716161" y="134194"/>
                    <a:pt x="716161" y="132457"/>
                  </a:cubicBezTo>
                  <a:cubicBezTo>
                    <a:pt x="716161" y="127545"/>
                    <a:pt x="718216" y="122862"/>
                    <a:pt x="720031" y="117872"/>
                  </a:cubicBezTo>
                  <a:cubicBezTo>
                    <a:pt x="720938" y="115377"/>
                    <a:pt x="721786" y="112989"/>
                    <a:pt x="722412" y="111026"/>
                  </a:cubicBezTo>
                  <a:cubicBezTo>
                    <a:pt x="723037" y="109062"/>
                    <a:pt x="723305" y="107168"/>
                    <a:pt x="723305" y="107156"/>
                  </a:cubicBezTo>
                  <a:cubicBezTo>
                    <a:pt x="723305" y="103771"/>
                    <a:pt x="725399" y="101763"/>
                    <a:pt x="727174" y="100310"/>
                  </a:cubicBezTo>
                  <a:cubicBezTo>
                    <a:pt x="728950" y="98857"/>
                    <a:pt x="730958" y="97589"/>
                    <a:pt x="732830" y="96738"/>
                  </a:cubicBezTo>
                  <a:cubicBezTo>
                    <a:pt x="736432" y="95101"/>
                    <a:pt x="739421" y="94426"/>
                    <a:pt x="739676" y="94357"/>
                  </a:cubicBezTo>
                  <a:cubicBezTo>
                    <a:pt x="739676" y="94357"/>
                    <a:pt x="739969" y="94358"/>
                    <a:pt x="739973" y="94357"/>
                  </a:cubicBezTo>
                  <a:cubicBezTo>
                    <a:pt x="740214" y="94265"/>
                    <a:pt x="747434" y="91455"/>
                    <a:pt x="755749" y="87809"/>
                  </a:cubicBezTo>
                  <a:cubicBezTo>
                    <a:pt x="759974" y="85956"/>
                    <a:pt x="764334" y="83746"/>
                    <a:pt x="767953" y="81855"/>
                  </a:cubicBezTo>
                  <a:cubicBezTo>
                    <a:pt x="771573" y="79965"/>
                    <a:pt x="774789" y="77996"/>
                    <a:pt x="775395" y="77391"/>
                  </a:cubicBezTo>
                  <a:cubicBezTo>
                    <a:pt x="775720" y="77066"/>
                    <a:pt x="776263" y="75605"/>
                    <a:pt x="776585" y="73223"/>
                  </a:cubicBezTo>
                  <a:cubicBezTo>
                    <a:pt x="776908" y="70842"/>
                    <a:pt x="777098" y="67665"/>
                    <a:pt x="776883" y="64294"/>
                  </a:cubicBezTo>
                  <a:cubicBezTo>
                    <a:pt x="776453" y="57551"/>
                    <a:pt x="775097" y="50253"/>
                    <a:pt x="775097" y="44648"/>
                  </a:cubicBezTo>
                  <a:cubicBezTo>
                    <a:pt x="775097" y="40550"/>
                    <a:pt x="774928" y="39423"/>
                    <a:pt x="775097" y="39291"/>
                  </a:cubicBezTo>
                  <a:cubicBezTo>
                    <a:pt x="774597" y="39086"/>
                    <a:pt x="774386" y="38828"/>
                    <a:pt x="773311" y="38398"/>
                  </a:cubicBezTo>
                  <a:cubicBezTo>
                    <a:pt x="771778" y="37785"/>
                    <a:pt x="763024" y="35745"/>
                    <a:pt x="753963" y="33933"/>
                  </a:cubicBezTo>
                  <a:cubicBezTo>
                    <a:pt x="744903" y="32121"/>
                    <a:pt x="734983" y="30008"/>
                    <a:pt x="727770" y="27384"/>
                  </a:cubicBezTo>
                  <a:cubicBezTo>
                    <a:pt x="721982" y="25280"/>
                    <a:pt x="717280" y="25322"/>
                    <a:pt x="711398" y="25896"/>
                  </a:cubicBezTo>
                  <a:cubicBezTo>
                    <a:pt x="705517" y="26470"/>
                    <a:pt x="698542" y="27682"/>
                    <a:pt x="689670" y="27682"/>
                  </a:cubicBezTo>
                  <a:cubicBezTo>
                    <a:pt x="680570" y="27682"/>
                    <a:pt x="674985" y="25821"/>
                    <a:pt x="671513" y="23217"/>
                  </a:cubicBezTo>
                  <a:cubicBezTo>
                    <a:pt x="669777" y="21915"/>
                    <a:pt x="668622" y="20574"/>
                    <a:pt x="667941" y="19348"/>
                  </a:cubicBezTo>
                  <a:cubicBezTo>
                    <a:pt x="667631" y="18791"/>
                    <a:pt x="667506" y="18645"/>
                    <a:pt x="667345" y="18157"/>
                  </a:cubicBezTo>
                  <a:lnTo>
                    <a:pt x="648891" y="0"/>
                  </a:lnTo>
                  <a:lnTo>
                    <a:pt x="6360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8" name="Serbest Form: Şekil 631">
              <a:extLst>
                <a:ext uri="{FF2B5EF4-FFF2-40B4-BE49-F238E27FC236}">
                  <a16:creationId xmlns:a16="http://schemas.microsoft.com/office/drawing/2014/main" id="{5DE91A69-0ED6-F6D8-D343-79C1C4E956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4947" y="4521100"/>
              <a:ext cx="1726108" cy="859928"/>
            </a:xfrm>
            <a:custGeom>
              <a:avLst/>
              <a:gdLst>
                <a:gd name="connsiteX0" fmla="*/ 1086148 w 1726108"/>
                <a:gd name="connsiteY0" fmla="*/ 0 h 859928"/>
                <a:gd name="connsiteX1" fmla="*/ 1032570 w 1726108"/>
                <a:gd name="connsiteY1" fmla="*/ 2084 h 859928"/>
                <a:gd name="connsiteX2" fmla="*/ 1032272 w 1726108"/>
                <a:gd name="connsiteY2" fmla="*/ 2084 h 859928"/>
                <a:gd name="connsiteX3" fmla="*/ 992684 w 1726108"/>
                <a:gd name="connsiteY3" fmla="*/ 16371 h 859928"/>
                <a:gd name="connsiteX4" fmla="*/ 992386 w 1726108"/>
                <a:gd name="connsiteY4" fmla="*/ 16371 h 859928"/>
                <a:gd name="connsiteX5" fmla="*/ 966192 w 1726108"/>
                <a:gd name="connsiteY5" fmla="*/ 23813 h 859928"/>
                <a:gd name="connsiteX6" fmla="*/ 965895 w 1726108"/>
                <a:gd name="connsiteY6" fmla="*/ 23813 h 859928"/>
                <a:gd name="connsiteX7" fmla="*/ 938213 w 1726108"/>
                <a:gd name="connsiteY7" fmla="*/ 40184 h 859928"/>
                <a:gd name="connsiteX8" fmla="*/ 937320 w 1726108"/>
                <a:gd name="connsiteY8" fmla="*/ 40481 h 859928"/>
                <a:gd name="connsiteX9" fmla="*/ 936427 w 1726108"/>
                <a:gd name="connsiteY9" fmla="*/ 40779 h 859928"/>
                <a:gd name="connsiteX10" fmla="*/ 900410 w 1726108"/>
                <a:gd name="connsiteY10" fmla="*/ 45541 h 859928"/>
                <a:gd name="connsiteX11" fmla="*/ 898029 w 1726108"/>
                <a:gd name="connsiteY11" fmla="*/ 45839 h 859928"/>
                <a:gd name="connsiteX12" fmla="*/ 896243 w 1726108"/>
                <a:gd name="connsiteY12" fmla="*/ 44053 h 859928"/>
                <a:gd name="connsiteX13" fmla="*/ 880467 w 1726108"/>
                <a:gd name="connsiteY13" fmla="*/ 27980 h 859928"/>
                <a:gd name="connsiteX14" fmla="*/ 868859 w 1726108"/>
                <a:gd name="connsiteY14" fmla="*/ 44946 h 859928"/>
                <a:gd name="connsiteX15" fmla="*/ 868859 w 1726108"/>
                <a:gd name="connsiteY15" fmla="*/ 45244 h 859928"/>
                <a:gd name="connsiteX16" fmla="*/ 868561 w 1726108"/>
                <a:gd name="connsiteY16" fmla="*/ 45541 h 859928"/>
                <a:gd name="connsiteX17" fmla="*/ 844451 w 1726108"/>
                <a:gd name="connsiteY17" fmla="*/ 73521 h 859928"/>
                <a:gd name="connsiteX18" fmla="*/ 844153 w 1726108"/>
                <a:gd name="connsiteY18" fmla="*/ 74116 h 859928"/>
                <a:gd name="connsiteX19" fmla="*/ 843856 w 1726108"/>
                <a:gd name="connsiteY19" fmla="*/ 74414 h 859928"/>
                <a:gd name="connsiteX20" fmla="*/ 833438 w 1726108"/>
                <a:gd name="connsiteY20" fmla="*/ 94655 h 859928"/>
                <a:gd name="connsiteX21" fmla="*/ 832247 w 1726108"/>
                <a:gd name="connsiteY21" fmla="*/ 97334 h 859928"/>
                <a:gd name="connsiteX22" fmla="*/ 829568 w 1726108"/>
                <a:gd name="connsiteY22" fmla="*/ 97334 h 859928"/>
                <a:gd name="connsiteX23" fmla="*/ 755452 w 1726108"/>
                <a:gd name="connsiteY23" fmla="*/ 100608 h 859928"/>
                <a:gd name="connsiteX24" fmla="*/ 754261 w 1726108"/>
                <a:gd name="connsiteY24" fmla="*/ 100905 h 859928"/>
                <a:gd name="connsiteX25" fmla="*/ 753368 w 1726108"/>
                <a:gd name="connsiteY25" fmla="*/ 100310 h 859928"/>
                <a:gd name="connsiteX26" fmla="*/ 720031 w 1726108"/>
                <a:gd name="connsiteY26" fmla="*/ 85427 h 859928"/>
                <a:gd name="connsiteX27" fmla="*/ 719138 w 1726108"/>
                <a:gd name="connsiteY27" fmla="*/ 85130 h 859928"/>
                <a:gd name="connsiteX28" fmla="*/ 700683 w 1726108"/>
                <a:gd name="connsiteY28" fmla="*/ 80367 h 859928"/>
                <a:gd name="connsiteX29" fmla="*/ 668834 w 1726108"/>
                <a:gd name="connsiteY29" fmla="*/ 88702 h 859928"/>
                <a:gd name="connsiteX30" fmla="*/ 667345 w 1726108"/>
                <a:gd name="connsiteY30" fmla="*/ 88999 h 859928"/>
                <a:gd name="connsiteX31" fmla="*/ 666155 w 1726108"/>
                <a:gd name="connsiteY31" fmla="*/ 88702 h 859928"/>
                <a:gd name="connsiteX32" fmla="*/ 635496 w 1726108"/>
                <a:gd name="connsiteY32" fmla="*/ 78284 h 859928"/>
                <a:gd name="connsiteX33" fmla="*/ 635198 w 1726108"/>
                <a:gd name="connsiteY33" fmla="*/ 78284 h 859928"/>
                <a:gd name="connsiteX34" fmla="*/ 634603 w 1726108"/>
                <a:gd name="connsiteY34" fmla="*/ 77986 h 859928"/>
                <a:gd name="connsiteX35" fmla="*/ 605731 w 1726108"/>
                <a:gd name="connsiteY35" fmla="*/ 61913 h 859928"/>
                <a:gd name="connsiteX36" fmla="*/ 605433 w 1726108"/>
                <a:gd name="connsiteY36" fmla="*/ 61615 h 859928"/>
                <a:gd name="connsiteX37" fmla="*/ 594122 w 1726108"/>
                <a:gd name="connsiteY37" fmla="*/ 54173 h 859928"/>
                <a:gd name="connsiteX38" fmla="*/ 585490 w 1726108"/>
                <a:gd name="connsiteY38" fmla="*/ 48816 h 859928"/>
                <a:gd name="connsiteX39" fmla="*/ 580430 w 1726108"/>
                <a:gd name="connsiteY39" fmla="*/ 45839 h 859928"/>
                <a:gd name="connsiteX40" fmla="*/ 575667 w 1726108"/>
                <a:gd name="connsiteY40" fmla="*/ 44053 h 859928"/>
                <a:gd name="connsiteX41" fmla="*/ 566738 w 1726108"/>
                <a:gd name="connsiteY41" fmla="*/ 41672 h 859928"/>
                <a:gd name="connsiteX42" fmla="*/ 556022 w 1726108"/>
                <a:gd name="connsiteY42" fmla="*/ 38695 h 859928"/>
                <a:gd name="connsiteX43" fmla="*/ 503337 w 1726108"/>
                <a:gd name="connsiteY43" fmla="*/ 36016 h 859928"/>
                <a:gd name="connsiteX44" fmla="*/ 472976 w 1726108"/>
                <a:gd name="connsiteY44" fmla="*/ 55662 h 859928"/>
                <a:gd name="connsiteX45" fmla="*/ 472678 w 1726108"/>
                <a:gd name="connsiteY45" fmla="*/ 55959 h 859928"/>
                <a:gd name="connsiteX46" fmla="*/ 442913 w 1726108"/>
                <a:gd name="connsiteY46" fmla="*/ 72926 h 859928"/>
                <a:gd name="connsiteX47" fmla="*/ 442615 w 1726108"/>
                <a:gd name="connsiteY47" fmla="*/ 72926 h 859928"/>
                <a:gd name="connsiteX48" fmla="*/ 401836 w 1726108"/>
                <a:gd name="connsiteY48" fmla="*/ 92571 h 859928"/>
                <a:gd name="connsiteX49" fmla="*/ 401241 w 1726108"/>
                <a:gd name="connsiteY49" fmla="*/ 92869 h 859928"/>
                <a:gd name="connsiteX50" fmla="*/ 400645 w 1726108"/>
                <a:gd name="connsiteY50" fmla="*/ 92869 h 859928"/>
                <a:gd name="connsiteX51" fmla="*/ 374749 w 1726108"/>
                <a:gd name="connsiteY51" fmla="*/ 98524 h 859928"/>
                <a:gd name="connsiteX52" fmla="*/ 346770 w 1726108"/>
                <a:gd name="connsiteY52" fmla="*/ 113705 h 859928"/>
                <a:gd name="connsiteX53" fmla="*/ 328910 w 1726108"/>
                <a:gd name="connsiteY53" fmla="*/ 123527 h 859928"/>
                <a:gd name="connsiteX54" fmla="*/ 321766 w 1726108"/>
                <a:gd name="connsiteY54" fmla="*/ 148233 h 859928"/>
                <a:gd name="connsiteX55" fmla="*/ 321469 w 1726108"/>
                <a:gd name="connsiteY55" fmla="*/ 149423 h 859928"/>
                <a:gd name="connsiteX56" fmla="*/ 320873 w 1726108"/>
                <a:gd name="connsiteY56" fmla="*/ 150019 h 859928"/>
                <a:gd name="connsiteX57" fmla="*/ 313730 w 1726108"/>
                <a:gd name="connsiteY57" fmla="*/ 158651 h 859928"/>
                <a:gd name="connsiteX58" fmla="*/ 321469 w 1726108"/>
                <a:gd name="connsiteY58" fmla="*/ 171748 h 859928"/>
                <a:gd name="connsiteX59" fmla="*/ 322362 w 1726108"/>
                <a:gd name="connsiteY59" fmla="*/ 173236 h 859928"/>
                <a:gd name="connsiteX60" fmla="*/ 322064 w 1726108"/>
                <a:gd name="connsiteY60" fmla="*/ 175022 h 859928"/>
                <a:gd name="connsiteX61" fmla="*/ 318492 w 1726108"/>
                <a:gd name="connsiteY61" fmla="*/ 197941 h 859928"/>
                <a:gd name="connsiteX62" fmla="*/ 318492 w 1726108"/>
                <a:gd name="connsiteY62" fmla="*/ 199430 h 859928"/>
                <a:gd name="connsiteX63" fmla="*/ 317302 w 1726108"/>
                <a:gd name="connsiteY63" fmla="*/ 200323 h 859928"/>
                <a:gd name="connsiteX64" fmla="*/ 303014 w 1726108"/>
                <a:gd name="connsiteY64" fmla="*/ 216396 h 859928"/>
                <a:gd name="connsiteX65" fmla="*/ 302419 w 1726108"/>
                <a:gd name="connsiteY65" fmla="*/ 217289 h 859928"/>
                <a:gd name="connsiteX66" fmla="*/ 301526 w 1726108"/>
                <a:gd name="connsiteY66" fmla="*/ 217587 h 859928"/>
                <a:gd name="connsiteX67" fmla="*/ 262533 w 1726108"/>
                <a:gd name="connsiteY67" fmla="*/ 236041 h 859928"/>
                <a:gd name="connsiteX68" fmla="*/ 273546 w 1726108"/>
                <a:gd name="connsiteY68" fmla="*/ 251520 h 859928"/>
                <a:gd name="connsiteX69" fmla="*/ 274439 w 1726108"/>
                <a:gd name="connsiteY69" fmla="*/ 252413 h 859928"/>
                <a:gd name="connsiteX70" fmla="*/ 274439 w 1726108"/>
                <a:gd name="connsiteY70" fmla="*/ 253901 h 859928"/>
                <a:gd name="connsiteX71" fmla="*/ 276225 w 1726108"/>
                <a:gd name="connsiteY71" fmla="*/ 282773 h 859928"/>
                <a:gd name="connsiteX72" fmla="*/ 276225 w 1726108"/>
                <a:gd name="connsiteY72" fmla="*/ 284559 h 859928"/>
                <a:gd name="connsiteX73" fmla="*/ 275034 w 1726108"/>
                <a:gd name="connsiteY73" fmla="*/ 285750 h 859928"/>
                <a:gd name="connsiteX74" fmla="*/ 251817 w 1726108"/>
                <a:gd name="connsiteY74" fmla="*/ 317302 h 859928"/>
                <a:gd name="connsiteX75" fmla="*/ 251817 w 1726108"/>
                <a:gd name="connsiteY75" fmla="*/ 317599 h 859928"/>
                <a:gd name="connsiteX76" fmla="*/ 251222 w 1726108"/>
                <a:gd name="connsiteY76" fmla="*/ 318195 h 859928"/>
                <a:gd name="connsiteX77" fmla="*/ 240209 w 1726108"/>
                <a:gd name="connsiteY77" fmla="*/ 342305 h 859928"/>
                <a:gd name="connsiteX78" fmla="*/ 239911 w 1726108"/>
                <a:gd name="connsiteY78" fmla="*/ 342900 h 859928"/>
                <a:gd name="connsiteX79" fmla="*/ 230684 w 1726108"/>
                <a:gd name="connsiteY79" fmla="*/ 369689 h 859928"/>
                <a:gd name="connsiteX80" fmla="*/ 230684 w 1726108"/>
                <a:gd name="connsiteY80" fmla="*/ 369987 h 859928"/>
                <a:gd name="connsiteX81" fmla="*/ 213717 w 1726108"/>
                <a:gd name="connsiteY81" fmla="*/ 411659 h 859928"/>
                <a:gd name="connsiteX82" fmla="*/ 213420 w 1726108"/>
                <a:gd name="connsiteY82" fmla="*/ 411956 h 859928"/>
                <a:gd name="connsiteX83" fmla="*/ 213122 w 1726108"/>
                <a:gd name="connsiteY83" fmla="*/ 412552 h 859928"/>
                <a:gd name="connsiteX84" fmla="*/ 181570 w 1726108"/>
                <a:gd name="connsiteY84" fmla="*/ 456902 h 859928"/>
                <a:gd name="connsiteX85" fmla="*/ 181273 w 1726108"/>
                <a:gd name="connsiteY85" fmla="*/ 457200 h 859928"/>
                <a:gd name="connsiteX86" fmla="*/ 180975 w 1726108"/>
                <a:gd name="connsiteY86" fmla="*/ 457498 h 859928"/>
                <a:gd name="connsiteX87" fmla="*/ 152102 w 1726108"/>
                <a:gd name="connsiteY87" fmla="*/ 483989 h 859928"/>
                <a:gd name="connsiteX88" fmla="*/ 151805 w 1726108"/>
                <a:gd name="connsiteY88" fmla="*/ 483989 h 859928"/>
                <a:gd name="connsiteX89" fmla="*/ 139005 w 1726108"/>
                <a:gd name="connsiteY89" fmla="*/ 494407 h 859928"/>
                <a:gd name="connsiteX90" fmla="*/ 123230 w 1726108"/>
                <a:gd name="connsiteY90" fmla="*/ 507504 h 859928"/>
                <a:gd name="connsiteX91" fmla="*/ 114002 w 1726108"/>
                <a:gd name="connsiteY91" fmla="*/ 513755 h 859928"/>
                <a:gd name="connsiteX92" fmla="*/ 99715 w 1726108"/>
                <a:gd name="connsiteY92" fmla="*/ 521791 h 859928"/>
                <a:gd name="connsiteX93" fmla="*/ 80963 w 1726108"/>
                <a:gd name="connsiteY93" fmla="*/ 531912 h 859928"/>
                <a:gd name="connsiteX94" fmla="*/ 80367 w 1726108"/>
                <a:gd name="connsiteY94" fmla="*/ 532209 h 859928"/>
                <a:gd name="connsiteX95" fmla="*/ 61317 w 1726108"/>
                <a:gd name="connsiteY95" fmla="*/ 545604 h 859928"/>
                <a:gd name="connsiteX96" fmla="*/ 60424 w 1726108"/>
                <a:gd name="connsiteY96" fmla="*/ 546199 h 859928"/>
                <a:gd name="connsiteX97" fmla="*/ 59234 w 1726108"/>
                <a:gd name="connsiteY97" fmla="*/ 546199 h 859928"/>
                <a:gd name="connsiteX98" fmla="*/ 36016 w 1726108"/>
                <a:gd name="connsiteY98" fmla="*/ 548581 h 859928"/>
                <a:gd name="connsiteX99" fmla="*/ 30361 w 1726108"/>
                <a:gd name="connsiteY99" fmla="*/ 563761 h 859928"/>
                <a:gd name="connsiteX100" fmla="*/ 25301 w 1726108"/>
                <a:gd name="connsiteY100" fmla="*/ 595015 h 859928"/>
                <a:gd name="connsiteX101" fmla="*/ 25003 w 1726108"/>
                <a:gd name="connsiteY101" fmla="*/ 595908 h 859928"/>
                <a:gd name="connsiteX102" fmla="*/ 24705 w 1726108"/>
                <a:gd name="connsiteY102" fmla="*/ 596503 h 859928"/>
                <a:gd name="connsiteX103" fmla="*/ 14585 w 1726108"/>
                <a:gd name="connsiteY103" fmla="*/ 616148 h 859928"/>
                <a:gd name="connsiteX104" fmla="*/ 13990 w 1726108"/>
                <a:gd name="connsiteY104" fmla="*/ 617339 h 859928"/>
                <a:gd name="connsiteX105" fmla="*/ 12799 w 1726108"/>
                <a:gd name="connsiteY105" fmla="*/ 617934 h 859928"/>
                <a:gd name="connsiteX106" fmla="*/ 1191 w 1726108"/>
                <a:gd name="connsiteY106" fmla="*/ 625376 h 859928"/>
                <a:gd name="connsiteX107" fmla="*/ 0 w 1726108"/>
                <a:gd name="connsiteY107" fmla="*/ 633115 h 859928"/>
                <a:gd name="connsiteX108" fmla="*/ 18752 w 1726108"/>
                <a:gd name="connsiteY108" fmla="*/ 662881 h 859928"/>
                <a:gd name="connsiteX109" fmla="*/ 52685 w 1726108"/>
                <a:gd name="connsiteY109" fmla="*/ 675680 h 859928"/>
                <a:gd name="connsiteX110" fmla="*/ 101798 w 1726108"/>
                <a:gd name="connsiteY110" fmla="*/ 694432 h 859928"/>
                <a:gd name="connsiteX111" fmla="*/ 102096 w 1726108"/>
                <a:gd name="connsiteY111" fmla="*/ 694432 h 859928"/>
                <a:gd name="connsiteX112" fmla="*/ 169664 w 1726108"/>
                <a:gd name="connsiteY112" fmla="*/ 713184 h 859928"/>
                <a:gd name="connsiteX113" fmla="*/ 171152 w 1726108"/>
                <a:gd name="connsiteY113" fmla="*/ 713482 h 859928"/>
                <a:gd name="connsiteX114" fmla="*/ 172045 w 1726108"/>
                <a:gd name="connsiteY114" fmla="*/ 714375 h 859928"/>
                <a:gd name="connsiteX115" fmla="*/ 194370 w 1726108"/>
                <a:gd name="connsiteY115" fmla="*/ 739973 h 859928"/>
                <a:gd name="connsiteX116" fmla="*/ 272653 w 1726108"/>
                <a:gd name="connsiteY116" fmla="*/ 736699 h 859928"/>
                <a:gd name="connsiteX117" fmla="*/ 327720 w 1726108"/>
                <a:gd name="connsiteY117" fmla="*/ 713482 h 859928"/>
                <a:gd name="connsiteX118" fmla="*/ 328017 w 1726108"/>
                <a:gd name="connsiteY118" fmla="*/ 713184 h 859928"/>
                <a:gd name="connsiteX119" fmla="*/ 339626 w 1726108"/>
                <a:gd name="connsiteY119" fmla="*/ 706636 h 859928"/>
                <a:gd name="connsiteX120" fmla="*/ 342007 w 1726108"/>
                <a:gd name="connsiteY120" fmla="*/ 705445 h 859928"/>
                <a:gd name="connsiteX121" fmla="*/ 344388 w 1726108"/>
                <a:gd name="connsiteY121" fmla="*/ 706934 h 859928"/>
                <a:gd name="connsiteX122" fmla="*/ 355402 w 1726108"/>
                <a:gd name="connsiteY122" fmla="*/ 713780 h 859928"/>
                <a:gd name="connsiteX123" fmla="*/ 380107 w 1726108"/>
                <a:gd name="connsiteY123" fmla="*/ 696813 h 859928"/>
                <a:gd name="connsiteX124" fmla="*/ 381595 w 1726108"/>
                <a:gd name="connsiteY124" fmla="*/ 695623 h 859928"/>
                <a:gd name="connsiteX125" fmla="*/ 383084 w 1726108"/>
                <a:gd name="connsiteY125" fmla="*/ 695920 h 859928"/>
                <a:gd name="connsiteX126" fmla="*/ 430411 w 1726108"/>
                <a:gd name="connsiteY126" fmla="*/ 700683 h 859928"/>
                <a:gd name="connsiteX127" fmla="*/ 436066 w 1726108"/>
                <a:gd name="connsiteY127" fmla="*/ 680740 h 859928"/>
                <a:gd name="connsiteX128" fmla="*/ 436364 w 1726108"/>
                <a:gd name="connsiteY128" fmla="*/ 678954 h 859928"/>
                <a:gd name="connsiteX129" fmla="*/ 437852 w 1726108"/>
                <a:gd name="connsiteY129" fmla="*/ 678061 h 859928"/>
                <a:gd name="connsiteX130" fmla="*/ 473571 w 1726108"/>
                <a:gd name="connsiteY130" fmla="*/ 654248 h 859928"/>
                <a:gd name="connsiteX131" fmla="*/ 475059 w 1726108"/>
                <a:gd name="connsiteY131" fmla="*/ 653058 h 859928"/>
                <a:gd name="connsiteX132" fmla="*/ 476845 w 1726108"/>
                <a:gd name="connsiteY132" fmla="*/ 653356 h 859928"/>
                <a:gd name="connsiteX133" fmla="*/ 524470 w 1726108"/>
                <a:gd name="connsiteY133" fmla="*/ 658416 h 859928"/>
                <a:gd name="connsiteX134" fmla="*/ 525363 w 1726108"/>
                <a:gd name="connsiteY134" fmla="*/ 658713 h 859928"/>
                <a:gd name="connsiteX135" fmla="*/ 526256 w 1726108"/>
                <a:gd name="connsiteY135" fmla="*/ 659011 h 859928"/>
                <a:gd name="connsiteX136" fmla="*/ 564059 w 1726108"/>
                <a:gd name="connsiteY136" fmla="*/ 678954 h 859928"/>
                <a:gd name="connsiteX137" fmla="*/ 590252 w 1726108"/>
                <a:gd name="connsiteY137" fmla="*/ 678954 h 859928"/>
                <a:gd name="connsiteX138" fmla="*/ 595313 w 1726108"/>
                <a:gd name="connsiteY138" fmla="*/ 678954 h 859928"/>
                <a:gd name="connsiteX139" fmla="*/ 595015 w 1726108"/>
                <a:gd name="connsiteY139" fmla="*/ 684014 h 859928"/>
                <a:gd name="connsiteX140" fmla="*/ 593527 w 1726108"/>
                <a:gd name="connsiteY140" fmla="*/ 706338 h 859928"/>
                <a:gd name="connsiteX141" fmla="*/ 607516 w 1726108"/>
                <a:gd name="connsiteY141" fmla="*/ 713184 h 859928"/>
                <a:gd name="connsiteX142" fmla="*/ 625078 w 1726108"/>
                <a:gd name="connsiteY142" fmla="*/ 687884 h 859928"/>
                <a:gd name="connsiteX143" fmla="*/ 625376 w 1726108"/>
                <a:gd name="connsiteY143" fmla="*/ 687586 h 859928"/>
                <a:gd name="connsiteX144" fmla="*/ 634603 w 1726108"/>
                <a:gd name="connsiteY144" fmla="*/ 647998 h 859928"/>
                <a:gd name="connsiteX145" fmla="*/ 624781 w 1726108"/>
                <a:gd name="connsiteY145" fmla="*/ 611684 h 859928"/>
                <a:gd name="connsiteX146" fmla="*/ 624483 w 1726108"/>
                <a:gd name="connsiteY146" fmla="*/ 610195 h 859928"/>
                <a:gd name="connsiteX147" fmla="*/ 625078 w 1726108"/>
                <a:gd name="connsiteY147" fmla="*/ 608707 h 859928"/>
                <a:gd name="connsiteX148" fmla="*/ 640259 w 1726108"/>
                <a:gd name="connsiteY148" fmla="*/ 571202 h 859928"/>
                <a:gd name="connsiteX149" fmla="*/ 640556 w 1726108"/>
                <a:gd name="connsiteY149" fmla="*/ 570905 h 859928"/>
                <a:gd name="connsiteX150" fmla="*/ 640556 w 1726108"/>
                <a:gd name="connsiteY150" fmla="*/ 570607 h 859928"/>
                <a:gd name="connsiteX151" fmla="*/ 656034 w 1726108"/>
                <a:gd name="connsiteY151" fmla="*/ 545009 h 859928"/>
                <a:gd name="connsiteX152" fmla="*/ 656034 w 1726108"/>
                <a:gd name="connsiteY152" fmla="*/ 544711 h 859928"/>
                <a:gd name="connsiteX153" fmla="*/ 656332 w 1726108"/>
                <a:gd name="connsiteY153" fmla="*/ 544711 h 859928"/>
                <a:gd name="connsiteX154" fmla="*/ 681931 w 1726108"/>
                <a:gd name="connsiteY154" fmla="*/ 512266 h 859928"/>
                <a:gd name="connsiteX155" fmla="*/ 672406 w 1726108"/>
                <a:gd name="connsiteY155" fmla="*/ 475655 h 859928"/>
                <a:gd name="connsiteX156" fmla="*/ 672108 w 1726108"/>
                <a:gd name="connsiteY156" fmla="*/ 474762 h 859928"/>
                <a:gd name="connsiteX157" fmla="*/ 672406 w 1726108"/>
                <a:gd name="connsiteY157" fmla="*/ 473869 h 859928"/>
                <a:gd name="connsiteX158" fmla="*/ 677466 w 1726108"/>
                <a:gd name="connsiteY158" fmla="*/ 422970 h 859928"/>
                <a:gd name="connsiteX159" fmla="*/ 677466 w 1726108"/>
                <a:gd name="connsiteY159" fmla="*/ 422672 h 859928"/>
                <a:gd name="connsiteX160" fmla="*/ 685800 w 1726108"/>
                <a:gd name="connsiteY160" fmla="*/ 363141 h 859928"/>
                <a:gd name="connsiteX161" fmla="*/ 686098 w 1726108"/>
                <a:gd name="connsiteY161" fmla="*/ 361950 h 859928"/>
                <a:gd name="connsiteX162" fmla="*/ 686693 w 1726108"/>
                <a:gd name="connsiteY162" fmla="*/ 361057 h 859928"/>
                <a:gd name="connsiteX163" fmla="*/ 729258 w 1726108"/>
                <a:gd name="connsiteY163" fmla="*/ 304800 h 859928"/>
                <a:gd name="connsiteX164" fmla="*/ 730746 w 1726108"/>
                <a:gd name="connsiteY164" fmla="*/ 303014 h 859928"/>
                <a:gd name="connsiteX165" fmla="*/ 732830 w 1726108"/>
                <a:gd name="connsiteY165" fmla="*/ 303014 h 859928"/>
                <a:gd name="connsiteX166" fmla="*/ 765274 w 1726108"/>
                <a:gd name="connsiteY166" fmla="*/ 301228 h 859928"/>
                <a:gd name="connsiteX167" fmla="*/ 768846 w 1726108"/>
                <a:gd name="connsiteY167" fmla="*/ 301228 h 859928"/>
                <a:gd name="connsiteX168" fmla="*/ 770037 w 1726108"/>
                <a:gd name="connsiteY168" fmla="*/ 304502 h 859928"/>
                <a:gd name="connsiteX169" fmla="*/ 777181 w 1726108"/>
                <a:gd name="connsiteY169" fmla="*/ 325338 h 859928"/>
                <a:gd name="connsiteX170" fmla="*/ 842070 w 1726108"/>
                <a:gd name="connsiteY170" fmla="*/ 331887 h 859928"/>
                <a:gd name="connsiteX171" fmla="*/ 842367 w 1726108"/>
                <a:gd name="connsiteY171" fmla="*/ 331887 h 859928"/>
                <a:gd name="connsiteX172" fmla="*/ 920353 w 1726108"/>
                <a:gd name="connsiteY172" fmla="*/ 331887 h 859928"/>
                <a:gd name="connsiteX173" fmla="*/ 920651 w 1726108"/>
                <a:gd name="connsiteY173" fmla="*/ 331887 h 859928"/>
                <a:gd name="connsiteX174" fmla="*/ 921246 w 1726108"/>
                <a:gd name="connsiteY174" fmla="*/ 331887 h 859928"/>
                <a:gd name="connsiteX175" fmla="*/ 997744 w 1726108"/>
                <a:gd name="connsiteY175" fmla="*/ 348853 h 859928"/>
                <a:gd name="connsiteX176" fmla="*/ 1086148 w 1726108"/>
                <a:gd name="connsiteY176" fmla="*/ 366117 h 859928"/>
                <a:gd name="connsiteX177" fmla="*/ 1087636 w 1726108"/>
                <a:gd name="connsiteY177" fmla="*/ 366415 h 859928"/>
                <a:gd name="connsiteX178" fmla="*/ 1088529 w 1726108"/>
                <a:gd name="connsiteY178" fmla="*/ 367308 h 859928"/>
                <a:gd name="connsiteX179" fmla="*/ 1117699 w 1726108"/>
                <a:gd name="connsiteY179" fmla="*/ 396776 h 859928"/>
                <a:gd name="connsiteX180" fmla="*/ 1118295 w 1726108"/>
                <a:gd name="connsiteY180" fmla="*/ 397073 h 859928"/>
                <a:gd name="connsiteX181" fmla="*/ 1175445 w 1726108"/>
                <a:gd name="connsiteY181" fmla="*/ 420588 h 859928"/>
                <a:gd name="connsiteX182" fmla="*/ 1176040 w 1726108"/>
                <a:gd name="connsiteY182" fmla="*/ 420886 h 859928"/>
                <a:gd name="connsiteX183" fmla="*/ 1176635 w 1726108"/>
                <a:gd name="connsiteY183" fmla="*/ 421481 h 859928"/>
                <a:gd name="connsiteX184" fmla="*/ 1239143 w 1726108"/>
                <a:gd name="connsiteY184" fmla="*/ 473571 h 859928"/>
                <a:gd name="connsiteX185" fmla="*/ 1280220 w 1726108"/>
                <a:gd name="connsiteY185" fmla="*/ 483394 h 859928"/>
                <a:gd name="connsiteX186" fmla="*/ 1280815 w 1726108"/>
                <a:gd name="connsiteY186" fmla="*/ 483691 h 859928"/>
                <a:gd name="connsiteX187" fmla="*/ 1281708 w 1726108"/>
                <a:gd name="connsiteY187" fmla="*/ 483989 h 859928"/>
                <a:gd name="connsiteX188" fmla="*/ 1357313 w 1726108"/>
                <a:gd name="connsiteY188" fmla="*/ 529531 h 859928"/>
                <a:gd name="connsiteX189" fmla="*/ 1358206 w 1726108"/>
                <a:gd name="connsiteY189" fmla="*/ 529828 h 859928"/>
                <a:gd name="connsiteX190" fmla="*/ 1420416 w 1726108"/>
                <a:gd name="connsiteY190" fmla="*/ 555129 h 859928"/>
                <a:gd name="connsiteX191" fmla="*/ 1420713 w 1726108"/>
                <a:gd name="connsiteY191" fmla="*/ 555129 h 859928"/>
                <a:gd name="connsiteX192" fmla="*/ 1421309 w 1726108"/>
                <a:gd name="connsiteY192" fmla="*/ 555427 h 859928"/>
                <a:gd name="connsiteX193" fmla="*/ 1462088 w 1726108"/>
                <a:gd name="connsiteY193" fmla="*/ 582811 h 859928"/>
                <a:gd name="connsiteX194" fmla="*/ 1462683 w 1726108"/>
                <a:gd name="connsiteY194" fmla="*/ 583109 h 859928"/>
                <a:gd name="connsiteX195" fmla="*/ 1463278 w 1726108"/>
                <a:gd name="connsiteY195" fmla="*/ 583704 h 859928"/>
                <a:gd name="connsiteX196" fmla="*/ 1498997 w 1726108"/>
                <a:gd name="connsiteY196" fmla="*/ 629543 h 859928"/>
                <a:gd name="connsiteX197" fmla="*/ 1498997 w 1726108"/>
                <a:gd name="connsiteY197" fmla="*/ 629841 h 859928"/>
                <a:gd name="connsiteX198" fmla="*/ 1499295 w 1726108"/>
                <a:gd name="connsiteY198" fmla="*/ 630138 h 859928"/>
                <a:gd name="connsiteX199" fmla="*/ 1534716 w 1726108"/>
                <a:gd name="connsiteY199" fmla="*/ 692944 h 859928"/>
                <a:gd name="connsiteX200" fmla="*/ 1535013 w 1726108"/>
                <a:gd name="connsiteY200" fmla="*/ 693241 h 859928"/>
                <a:gd name="connsiteX201" fmla="*/ 1562100 w 1726108"/>
                <a:gd name="connsiteY201" fmla="*/ 731937 h 859928"/>
                <a:gd name="connsiteX202" fmla="*/ 1562398 w 1726108"/>
                <a:gd name="connsiteY202" fmla="*/ 732532 h 859928"/>
                <a:gd name="connsiteX203" fmla="*/ 1562695 w 1726108"/>
                <a:gd name="connsiteY203" fmla="*/ 733127 h 859928"/>
                <a:gd name="connsiteX204" fmla="*/ 1574304 w 1726108"/>
                <a:gd name="connsiteY204" fmla="*/ 769144 h 859928"/>
                <a:gd name="connsiteX205" fmla="*/ 1611809 w 1726108"/>
                <a:gd name="connsiteY205" fmla="*/ 797123 h 859928"/>
                <a:gd name="connsiteX206" fmla="*/ 1612106 w 1726108"/>
                <a:gd name="connsiteY206" fmla="*/ 797123 h 859928"/>
                <a:gd name="connsiteX207" fmla="*/ 1670447 w 1726108"/>
                <a:gd name="connsiteY207" fmla="*/ 842367 h 859928"/>
                <a:gd name="connsiteX208" fmla="*/ 1701106 w 1726108"/>
                <a:gd name="connsiteY208" fmla="*/ 854273 h 859928"/>
                <a:gd name="connsiteX209" fmla="*/ 1701106 w 1726108"/>
                <a:gd name="connsiteY209" fmla="*/ 854571 h 859928"/>
                <a:gd name="connsiteX210" fmla="*/ 1713607 w 1726108"/>
                <a:gd name="connsiteY210" fmla="*/ 859929 h 859928"/>
                <a:gd name="connsiteX211" fmla="*/ 1720453 w 1726108"/>
                <a:gd name="connsiteY211" fmla="*/ 854869 h 859928"/>
                <a:gd name="connsiteX212" fmla="*/ 1726109 w 1726108"/>
                <a:gd name="connsiteY212" fmla="*/ 839688 h 859928"/>
                <a:gd name="connsiteX213" fmla="*/ 1723727 w 1726108"/>
                <a:gd name="connsiteY213" fmla="*/ 746820 h 859928"/>
                <a:gd name="connsiteX214" fmla="*/ 1716881 w 1726108"/>
                <a:gd name="connsiteY214" fmla="*/ 730448 h 859928"/>
                <a:gd name="connsiteX215" fmla="*/ 1716584 w 1726108"/>
                <a:gd name="connsiteY215" fmla="*/ 729853 h 859928"/>
                <a:gd name="connsiteX216" fmla="*/ 1716286 w 1726108"/>
                <a:gd name="connsiteY216" fmla="*/ 729258 h 859928"/>
                <a:gd name="connsiteX217" fmla="*/ 1713012 w 1726108"/>
                <a:gd name="connsiteY217" fmla="*/ 703064 h 859928"/>
                <a:gd name="connsiteX218" fmla="*/ 1687711 w 1726108"/>
                <a:gd name="connsiteY218" fmla="*/ 690860 h 859928"/>
                <a:gd name="connsiteX219" fmla="*/ 1685925 w 1726108"/>
                <a:gd name="connsiteY219" fmla="*/ 689967 h 859928"/>
                <a:gd name="connsiteX220" fmla="*/ 1685330 w 1726108"/>
                <a:gd name="connsiteY220" fmla="*/ 687884 h 859928"/>
                <a:gd name="connsiteX221" fmla="*/ 1678186 w 1726108"/>
                <a:gd name="connsiteY221" fmla="*/ 661392 h 859928"/>
                <a:gd name="connsiteX222" fmla="*/ 1677591 w 1726108"/>
                <a:gd name="connsiteY222" fmla="*/ 659309 h 859928"/>
                <a:gd name="connsiteX223" fmla="*/ 1678484 w 1726108"/>
                <a:gd name="connsiteY223" fmla="*/ 657820 h 859928"/>
                <a:gd name="connsiteX224" fmla="*/ 1685032 w 1726108"/>
                <a:gd name="connsiteY224" fmla="*/ 647105 h 859928"/>
                <a:gd name="connsiteX225" fmla="*/ 1685032 w 1726108"/>
                <a:gd name="connsiteY225" fmla="*/ 619423 h 859928"/>
                <a:gd name="connsiteX226" fmla="*/ 1683841 w 1726108"/>
                <a:gd name="connsiteY226" fmla="*/ 562273 h 859928"/>
                <a:gd name="connsiteX227" fmla="*/ 1673424 w 1726108"/>
                <a:gd name="connsiteY227" fmla="*/ 539353 h 859928"/>
                <a:gd name="connsiteX228" fmla="*/ 1673424 w 1726108"/>
                <a:gd name="connsiteY228" fmla="*/ 539056 h 859928"/>
                <a:gd name="connsiteX229" fmla="*/ 1664791 w 1726108"/>
                <a:gd name="connsiteY229" fmla="*/ 513755 h 859928"/>
                <a:gd name="connsiteX230" fmla="*/ 1664494 w 1726108"/>
                <a:gd name="connsiteY230" fmla="*/ 512564 h 859928"/>
                <a:gd name="connsiteX231" fmla="*/ 1664791 w 1726108"/>
                <a:gd name="connsiteY231" fmla="*/ 511373 h 859928"/>
                <a:gd name="connsiteX232" fmla="*/ 1668066 w 1726108"/>
                <a:gd name="connsiteY232" fmla="*/ 488752 h 859928"/>
                <a:gd name="connsiteX233" fmla="*/ 1659136 w 1726108"/>
                <a:gd name="connsiteY233" fmla="*/ 465832 h 859928"/>
                <a:gd name="connsiteX234" fmla="*/ 1658541 w 1726108"/>
                <a:gd name="connsiteY234" fmla="*/ 464939 h 859928"/>
                <a:gd name="connsiteX235" fmla="*/ 1658541 w 1726108"/>
                <a:gd name="connsiteY235" fmla="*/ 464046 h 859928"/>
                <a:gd name="connsiteX236" fmla="*/ 1658541 w 1726108"/>
                <a:gd name="connsiteY236" fmla="*/ 447377 h 859928"/>
                <a:gd name="connsiteX237" fmla="*/ 1643063 w 1726108"/>
                <a:gd name="connsiteY237" fmla="*/ 427732 h 859928"/>
                <a:gd name="connsiteX238" fmla="*/ 1642765 w 1726108"/>
                <a:gd name="connsiteY238" fmla="*/ 427434 h 859928"/>
                <a:gd name="connsiteX239" fmla="*/ 1607046 w 1726108"/>
                <a:gd name="connsiteY239" fmla="*/ 390525 h 859928"/>
                <a:gd name="connsiteX240" fmla="*/ 1606749 w 1726108"/>
                <a:gd name="connsiteY240" fmla="*/ 389930 h 859928"/>
                <a:gd name="connsiteX241" fmla="*/ 1606451 w 1726108"/>
                <a:gd name="connsiteY241" fmla="*/ 389632 h 859928"/>
                <a:gd name="connsiteX242" fmla="*/ 1596926 w 1726108"/>
                <a:gd name="connsiteY242" fmla="*/ 373856 h 859928"/>
                <a:gd name="connsiteX243" fmla="*/ 1596628 w 1726108"/>
                <a:gd name="connsiteY243" fmla="*/ 373559 h 859928"/>
                <a:gd name="connsiteX244" fmla="*/ 1596331 w 1726108"/>
                <a:gd name="connsiteY244" fmla="*/ 372963 h 859928"/>
                <a:gd name="connsiteX245" fmla="*/ 1587401 w 1726108"/>
                <a:gd name="connsiteY245" fmla="*/ 344686 h 859928"/>
                <a:gd name="connsiteX246" fmla="*/ 1544241 w 1726108"/>
                <a:gd name="connsiteY246" fmla="*/ 319088 h 859928"/>
                <a:gd name="connsiteX247" fmla="*/ 1508224 w 1726108"/>
                <a:gd name="connsiteY247" fmla="*/ 296168 h 859928"/>
                <a:gd name="connsiteX248" fmla="*/ 1507927 w 1726108"/>
                <a:gd name="connsiteY248" fmla="*/ 295870 h 859928"/>
                <a:gd name="connsiteX249" fmla="*/ 1507629 w 1726108"/>
                <a:gd name="connsiteY249" fmla="*/ 295573 h 859928"/>
                <a:gd name="connsiteX250" fmla="*/ 1474291 w 1726108"/>
                <a:gd name="connsiteY250" fmla="*/ 267295 h 859928"/>
                <a:gd name="connsiteX251" fmla="*/ 1473994 w 1726108"/>
                <a:gd name="connsiteY251" fmla="*/ 266998 h 859928"/>
                <a:gd name="connsiteX252" fmla="*/ 1447502 w 1726108"/>
                <a:gd name="connsiteY252" fmla="*/ 255687 h 859928"/>
                <a:gd name="connsiteX253" fmla="*/ 1446014 w 1726108"/>
                <a:gd name="connsiteY253" fmla="*/ 255091 h 859928"/>
                <a:gd name="connsiteX254" fmla="*/ 1445121 w 1726108"/>
                <a:gd name="connsiteY254" fmla="*/ 253603 h 859928"/>
                <a:gd name="connsiteX255" fmla="*/ 1434703 w 1726108"/>
                <a:gd name="connsiteY255" fmla="*/ 236041 h 859928"/>
                <a:gd name="connsiteX256" fmla="*/ 1434406 w 1726108"/>
                <a:gd name="connsiteY256" fmla="*/ 235744 h 859928"/>
                <a:gd name="connsiteX257" fmla="*/ 1410593 w 1726108"/>
                <a:gd name="connsiteY257" fmla="*/ 204788 h 859928"/>
                <a:gd name="connsiteX258" fmla="*/ 1410593 w 1726108"/>
                <a:gd name="connsiteY258" fmla="*/ 204490 h 859928"/>
                <a:gd name="connsiteX259" fmla="*/ 1388864 w 1726108"/>
                <a:gd name="connsiteY259" fmla="*/ 172045 h 859928"/>
                <a:gd name="connsiteX260" fmla="*/ 1388566 w 1726108"/>
                <a:gd name="connsiteY260" fmla="*/ 171450 h 859928"/>
                <a:gd name="connsiteX261" fmla="*/ 1388269 w 1726108"/>
                <a:gd name="connsiteY261" fmla="*/ 170855 h 859928"/>
                <a:gd name="connsiteX262" fmla="*/ 1379041 w 1726108"/>
                <a:gd name="connsiteY262" fmla="*/ 139005 h 859928"/>
                <a:gd name="connsiteX263" fmla="*/ 1378744 w 1726108"/>
                <a:gd name="connsiteY263" fmla="*/ 138410 h 859928"/>
                <a:gd name="connsiteX264" fmla="*/ 1363861 w 1726108"/>
                <a:gd name="connsiteY264" fmla="*/ 107454 h 859928"/>
                <a:gd name="connsiteX265" fmla="*/ 1363266 w 1726108"/>
                <a:gd name="connsiteY265" fmla="*/ 106561 h 859928"/>
                <a:gd name="connsiteX266" fmla="*/ 1325761 w 1726108"/>
                <a:gd name="connsiteY266" fmla="*/ 63401 h 859928"/>
                <a:gd name="connsiteX267" fmla="*/ 1325463 w 1726108"/>
                <a:gd name="connsiteY267" fmla="*/ 63103 h 859928"/>
                <a:gd name="connsiteX268" fmla="*/ 1301949 w 1726108"/>
                <a:gd name="connsiteY268" fmla="*/ 41970 h 859928"/>
                <a:gd name="connsiteX269" fmla="*/ 1271290 w 1726108"/>
                <a:gd name="connsiteY269" fmla="*/ 59234 h 859928"/>
                <a:gd name="connsiteX270" fmla="*/ 1270992 w 1726108"/>
                <a:gd name="connsiteY270" fmla="*/ 59531 h 859928"/>
                <a:gd name="connsiteX271" fmla="*/ 1254324 w 1726108"/>
                <a:gd name="connsiteY271" fmla="*/ 66377 h 859928"/>
                <a:gd name="connsiteX272" fmla="*/ 1240929 w 1726108"/>
                <a:gd name="connsiteY272" fmla="*/ 70842 h 859928"/>
                <a:gd name="connsiteX273" fmla="*/ 1229320 w 1726108"/>
                <a:gd name="connsiteY273" fmla="*/ 73223 h 859928"/>
                <a:gd name="connsiteX274" fmla="*/ 1206401 w 1726108"/>
                <a:gd name="connsiteY274" fmla="*/ 68759 h 859928"/>
                <a:gd name="connsiteX275" fmla="*/ 1191816 w 1726108"/>
                <a:gd name="connsiteY275" fmla="*/ 64591 h 859928"/>
                <a:gd name="connsiteX276" fmla="*/ 1191518 w 1726108"/>
                <a:gd name="connsiteY276" fmla="*/ 64294 h 859928"/>
                <a:gd name="connsiteX277" fmla="*/ 1190923 w 1726108"/>
                <a:gd name="connsiteY277" fmla="*/ 64294 h 859928"/>
                <a:gd name="connsiteX278" fmla="*/ 1152525 w 1726108"/>
                <a:gd name="connsiteY278" fmla="*/ 44946 h 859928"/>
                <a:gd name="connsiteX279" fmla="*/ 1152227 w 1726108"/>
                <a:gd name="connsiteY279" fmla="*/ 44946 h 859928"/>
                <a:gd name="connsiteX280" fmla="*/ 1151930 w 1726108"/>
                <a:gd name="connsiteY280" fmla="*/ 44648 h 859928"/>
                <a:gd name="connsiteX281" fmla="*/ 1122164 w 1726108"/>
                <a:gd name="connsiteY281" fmla="*/ 23217 h 859928"/>
                <a:gd name="connsiteX282" fmla="*/ 1121866 w 1726108"/>
                <a:gd name="connsiteY282" fmla="*/ 22920 h 859928"/>
                <a:gd name="connsiteX283" fmla="*/ 1085850 w 1726108"/>
                <a:gd name="connsiteY283" fmla="*/ 298 h 859928"/>
                <a:gd name="connsiteX284" fmla="*/ 1086148 w 1726108"/>
                <a:gd name="connsiteY284" fmla="*/ 0 h 8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</a:cxnLst>
              <a:rect l="l" t="t" r="r" b="b"/>
              <a:pathLst>
                <a:path w="1726108" h="859928">
                  <a:moveTo>
                    <a:pt x="1086148" y="0"/>
                  </a:moveTo>
                  <a:lnTo>
                    <a:pt x="1032570" y="2084"/>
                  </a:lnTo>
                  <a:lnTo>
                    <a:pt x="1032272" y="2084"/>
                  </a:lnTo>
                  <a:lnTo>
                    <a:pt x="992684" y="16371"/>
                  </a:lnTo>
                  <a:lnTo>
                    <a:pt x="992386" y="16371"/>
                  </a:lnTo>
                  <a:lnTo>
                    <a:pt x="966192" y="23813"/>
                  </a:lnTo>
                  <a:lnTo>
                    <a:pt x="965895" y="23813"/>
                  </a:lnTo>
                  <a:lnTo>
                    <a:pt x="938213" y="40184"/>
                  </a:lnTo>
                  <a:lnTo>
                    <a:pt x="937320" y="40481"/>
                  </a:lnTo>
                  <a:lnTo>
                    <a:pt x="936427" y="40779"/>
                  </a:lnTo>
                  <a:lnTo>
                    <a:pt x="900410" y="45541"/>
                  </a:lnTo>
                  <a:lnTo>
                    <a:pt x="898029" y="45839"/>
                  </a:lnTo>
                  <a:lnTo>
                    <a:pt x="896243" y="44053"/>
                  </a:lnTo>
                  <a:lnTo>
                    <a:pt x="880467" y="27980"/>
                  </a:lnTo>
                  <a:lnTo>
                    <a:pt x="868859" y="44946"/>
                  </a:lnTo>
                  <a:lnTo>
                    <a:pt x="868859" y="45244"/>
                  </a:lnTo>
                  <a:lnTo>
                    <a:pt x="868561" y="45541"/>
                  </a:lnTo>
                  <a:lnTo>
                    <a:pt x="844451" y="73521"/>
                  </a:lnTo>
                  <a:lnTo>
                    <a:pt x="844153" y="74116"/>
                  </a:lnTo>
                  <a:lnTo>
                    <a:pt x="843856" y="74414"/>
                  </a:lnTo>
                  <a:lnTo>
                    <a:pt x="833438" y="94655"/>
                  </a:lnTo>
                  <a:lnTo>
                    <a:pt x="832247" y="97334"/>
                  </a:lnTo>
                  <a:lnTo>
                    <a:pt x="829568" y="97334"/>
                  </a:lnTo>
                  <a:lnTo>
                    <a:pt x="755452" y="100608"/>
                  </a:lnTo>
                  <a:lnTo>
                    <a:pt x="754261" y="100905"/>
                  </a:lnTo>
                  <a:lnTo>
                    <a:pt x="753368" y="100310"/>
                  </a:lnTo>
                  <a:lnTo>
                    <a:pt x="720031" y="85427"/>
                  </a:lnTo>
                  <a:lnTo>
                    <a:pt x="719138" y="85130"/>
                  </a:lnTo>
                  <a:lnTo>
                    <a:pt x="700683" y="80367"/>
                  </a:lnTo>
                  <a:lnTo>
                    <a:pt x="668834" y="88702"/>
                  </a:lnTo>
                  <a:lnTo>
                    <a:pt x="667345" y="88999"/>
                  </a:lnTo>
                  <a:lnTo>
                    <a:pt x="666155" y="88702"/>
                  </a:lnTo>
                  <a:lnTo>
                    <a:pt x="635496" y="78284"/>
                  </a:lnTo>
                  <a:lnTo>
                    <a:pt x="635198" y="78284"/>
                  </a:lnTo>
                  <a:lnTo>
                    <a:pt x="634603" y="77986"/>
                  </a:lnTo>
                  <a:lnTo>
                    <a:pt x="605731" y="61913"/>
                  </a:lnTo>
                  <a:lnTo>
                    <a:pt x="605433" y="61615"/>
                  </a:lnTo>
                  <a:cubicBezTo>
                    <a:pt x="605433" y="61615"/>
                    <a:pt x="600056" y="57988"/>
                    <a:pt x="594122" y="54173"/>
                  </a:cubicBezTo>
                  <a:cubicBezTo>
                    <a:pt x="591155" y="52266"/>
                    <a:pt x="588011" y="50391"/>
                    <a:pt x="585490" y="48816"/>
                  </a:cubicBezTo>
                  <a:cubicBezTo>
                    <a:pt x="582969" y="47240"/>
                    <a:pt x="580712" y="45980"/>
                    <a:pt x="580430" y="45839"/>
                  </a:cubicBezTo>
                  <a:cubicBezTo>
                    <a:pt x="580502" y="45875"/>
                    <a:pt x="578232" y="44830"/>
                    <a:pt x="575667" y="44053"/>
                  </a:cubicBezTo>
                  <a:cubicBezTo>
                    <a:pt x="573103" y="43276"/>
                    <a:pt x="569798" y="42516"/>
                    <a:pt x="566738" y="41672"/>
                  </a:cubicBezTo>
                  <a:cubicBezTo>
                    <a:pt x="561093" y="40115"/>
                    <a:pt x="556814" y="38901"/>
                    <a:pt x="556022" y="38695"/>
                  </a:cubicBezTo>
                  <a:lnTo>
                    <a:pt x="503337" y="36016"/>
                  </a:lnTo>
                  <a:lnTo>
                    <a:pt x="472976" y="55662"/>
                  </a:lnTo>
                  <a:lnTo>
                    <a:pt x="472678" y="55959"/>
                  </a:lnTo>
                  <a:lnTo>
                    <a:pt x="442913" y="72926"/>
                  </a:lnTo>
                  <a:lnTo>
                    <a:pt x="442615" y="72926"/>
                  </a:lnTo>
                  <a:lnTo>
                    <a:pt x="401836" y="92571"/>
                  </a:lnTo>
                  <a:lnTo>
                    <a:pt x="401241" y="92869"/>
                  </a:lnTo>
                  <a:lnTo>
                    <a:pt x="400645" y="92869"/>
                  </a:lnTo>
                  <a:lnTo>
                    <a:pt x="374749" y="98524"/>
                  </a:lnTo>
                  <a:lnTo>
                    <a:pt x="346770" y="113705"/>
                  </a:lnTo>
                  <a:lnTo>
                    <a:pt x="328910" y="123527"/>
                  </a:lnTo>
                  <a:lnTo>
                    <a:pt x="321766" y="148233"/>
                  </a:lnTo>
                  <a:lnTo>
                    <a:pt x="321469" y="149423"/>
                  </a:lnTo>
                  <a:lnTo>
                    <a:pt x="320873" y="150019"/>
                  </a:lnTo>
                  <a:lnTo>
                    <a:pt x="313730" y="158651"/>
                  </a:lnTo>
                  <a:lnTo>
                    <a:pt x="321469" y="171748"/>
                  </a:lnTo>
                  <a:lnTo>
                    <a:pt x="322362" y="173236"/>
                  </a:lnTo>
                  <a:lnTo>
                    <a:pt x="322064" y="175022"/>
                  </a:lnTo>
                  <a:lnTo>
                    <a:pt x="318492" y="197941"/>
                  </a:lnTo>
                  <a:lnTo>
                    <a:pt x="318492" y="199430"/>
                  </a:lnTo>
                  <a:lnTo>
                    <a:pt x="317302" y="200323"/>
                  </a:lnTo>
                  <a:lnTo>
                    <a:pt x="303014" y="216396"/>
                  </a:lnTo>
                  <a:lnTo>
                    <a:pt x="302419" y="217289"/>
                  </a:lnTo>
                  <a:lnTo>
                    <a:pt x="301526" y="217587"/>
                  </a:lnTo>
                  <a:lnTo>
                    <a:pt x="262533" y="236041"/>
                  </a:lnTo>
                  <a:lnTo>
                    <a:pt x="273546" y="251520"/>
                  </a:lnTo>
                  <a:lnTo>
                    <a:pt x="274439" y="252413"/>
                  </a:lnTo>
                  <a:lnTo>
                    <a:pt x="274439" y="253901"/>
                  </a:lnTo>
                  <a:lnTo>
                    <a:pt x="276225" y="282773"/>
                  </a:lnTo>
                  <a:lnTo>
                    <a:pt x="276225" y="284559"/>
                  </a:lnTo>
                  <a:lnTo>
                    <a:pt x="275034" y="285750"/>
                  </a:lnTo>
                  <a:lnTo>
                    <a:pt x="251817" y="317302"/>
                  </a:lnTo>
                  <a:lnTo>
                    <a:pt x="251817" y="317599"/>
                  </a:lnTo>
                  <a:lnTo>
                    <a:pt x="251222" y="318195"/>
                  </a:lnTo>
                  <a:lnTo>
                    <a:pt x="240209" y="342305"/>
                  </a:lnTo>
                  <a:lnTo>
                    <a:pt x="239911" y="342900"/>
                  </a:lnTo>
                  <a:lnTo>
                    <a:pt x="230684" y="369689"/>
                  </a:lnTo>
                  <a:lnTo>
                    <a:pt x="230684" y="369987"/>
                  </a:lnTo>
                  <a:lnTo>
                    <a:pt x="213717" y="411659"/>
                  </a:lnTo>
                  <a:lnTo>
                    <a:pt x="213420" y="411956"/>
                  </a:lnTo>
                  <a:lnTo>
                    <a:pt x="213122" y="412552"/>
                  </a:lnTo>
                  <a:lnTo>
                    <a:pt x="181570" y="456902"/>
                  </a:lnTo>
                  <a:lnTo>
                    <a:pt x="181273" y="457200"/>
                  </a:lnTo>
                  <a:lnTo>
                    <a:pt x="180975" y="457498"/>
                  </a:lnTo>
                  <a:lnTo>
                    <a:pt x="152102" y="483989"/>
                  </a:lnTo>
                  <a:lnTo>
                    <a:pt x="151805" y="483989"/>
                  </a:lnTo>
                  <a:cubicBezTo>
                    <a:pt x="151805" y="483989"/>
                    <a:pt x="145680" y="489004"/>
                    <a:pt x="139005" y="494407"/>
                  </a:cubicBezTo>
                  <a:cubicBezTo>
                    <a:pt x="132331" y="499810"/>
                    <a:pt x="124682" y="506051"/>
                    <a:pt x="123230" y="507504"/>
                  </a:cubicBezTo>
                  <a:cubicBezTo>
                    <a:pt x="120988" y="509746"/>
                    <a:pt x="118188" y="511275"/>
                    <a:pt x="114002" y="513755"/>
                  </a:cubicBezTo>
                  <a:cubicBezTo>
                    <a:pt x="109816" y="516234"/>
                    <a:pt x="104684" y="519066"/>
                    <a:pt x="99715" y="521791"/>
                  </a:cubicBezTo>
                  <a:cubicBezTo>
                    <a:pt x="90077" y="527077"/>
                    <a:pt x="81506" y="531627"/>
                    <a:pt x="80963" y="531912"/>
                  </a:cubicBezTo>
                  <a:cubicBezTo>
                    <a:pt x="80945" y="531920"/>
                    <a:pt x="80367" y="532209"/>
                    <a:pt x="80367" y="532209"/>
                  </a:cubicBezTo>
                  <a:lnTo>
                    <a:pt x="61317" y="545604"/>
                  </a:lnTo>
                  <a:lnTo>
                    <a:pt x="60424" y="546199"/>
                  </a:lnTo>
                  <a:lnTo>
                    <a:pt x="59234" y="546199"/>
                  </a:lnTo>
                  <a:lnTo>
                    <a:pt x="36016" y="548581"/>
                  </a:lnTo>
                  <a:lnTo>
                    <a:pt x="30361" y="563761"/>
                  </a:lnTo>
                  <a:lnTo>
                    <a:pt x="25301" y="595015"/>
                  </a:lnTo>
                  <a:lnTo>
                    <a:pt x="25003" y="595908"/>
                  </a:lnTo>
                  <a:lnTo>
                    <a:pt x="24705" y="596503"/>
                  </a:lnTo>
                  <a:lnTo>
                    <a:pt x="14585" y="616148"/>
                  </a:lnTo>
                  <a:lnTo>
                    <a:pt x="13990" y="617339"/>
                  </a:lnTo>
                  <a:lnTo>
                    <a:pt x="12799" y="617934"/>
                  </a:lnTo>
                  <a:lnTo>
                    <a:pt x="1191" y="625376"/>
                  </a:lnTo>
                  <a:lnTo>
                    <a:pt x="0" y="633115"/>
                  </a:lnTo>
                  <a:lnTo>
                    <a:pt x="18752" y="662881"/>
                  </a:lnTo>
                  <a:lnTo>
                    <a:pt x="52685" y="675680"/>
                  </a:lnTo>
                  <a:lnTo>
                    <a:pt x="101798" y="694432"/>
                  </a:lnTo>
                  <a:lnTo>
                    <a:pt x="102096" y="694432"/>
                  </a:lnTo>
                  <a:lnTo>
                    <a:pt x="169664" y="713184"/>
                  </a:lnTo>
                  <a:lnTo>
                    <a:pt x="171152" y="713482"/>
                  </a:lnTo>
                  <a:lnTo>
                    <a:pt x="172045" y="714375"/>
                  </a:lnTo>
                  <a:lnTo>
                    <a:pt x="194370" y="739973"/>
                  </a:lnTo>
                  <a:lnTo>
                    <a:pt x="272653" y="736699"/>
                  </a:lnTo>
                  <a:lnTo>
                    <a:pt x="327720" y="713482"/>
                  </a:lnTo>
                  <a:lnTo>
                    <a:pt x="328017" y="713184"/>
                  </a:lnTo>
                  <a:lnTo>
                    <a:pt x="339626" y="706636"/>
                  </a:lnTo>
                  <a:lnTo>
                    <a:pt x="342007" y="705445"/>
                  </a:lnTo>
                  <a:lnTo>
                    <a:pt x="344388" y="706934"/>
                  </a:lnTo>
                  <a:lnTo>
                    <a:pt x="355402" y="713780"/>
                  </a:lnTo>
                  <a:lnTo>
                    <a:pt x="380107" y="696813"/>
                  </a:lnTo>
                  <a:lnTo>
                    <a:pt x="381595" y="695623"/>
                  </a:lnTo>
                  <a:lnTo>
                    <a:pt x="383084" y="695920"/>
                  </a:lnTo>
                  <a:lnTo>
                    <a:pt x="430411" y="700683"/>
                  </a:lnTo>
                  <a:lnTo>
                    <a:pt x="436066" y="680740"/>
                  </a:lnTo>
                  <a:lnTo>
                    <a:pt x="436364" y="678954"/>
                  </a:lnTo>
                  <a:lnTo>
                    <a:pt x="437852" y="678061"/>
                  </a:lnTo>
                  <a:lnTo>
                    <a:pt x="473571" y="654248"/>
                  </a:lnTo>
                  <a:lnTo>
                    <a:pt x="475059" y="653058"/>
                  </a:lnTo>
                  <a:lnTo>
                    <a:pt x="476845" y="653356"/>
                  </a:lnTo>
                  <a:lnTo>
                    <a:pt x="524470" y="658416"/>
                  </a:lnTo>
                  <a:lnTo>
                    <a:pt x="525363" y="658713"/>
                  </a:lnTo>
                  <a:lnTo>
                    <a:pt x="526256" y="659011"/>
                  </a:lnTo>
                  <a:lnTo>
                    <a:pt x="564059" y="678954"/>
                  </a:lnTo>
                  <a:lnTo>
                    <a:pt x="590252" y="678954"/>
                  </a:lnTo>
                  <a:lnTo>
                    <a:pt x="595313" y="678954"/>
                  </a:lnTo>
                  <a:lnTo>
                    <a:pt x="595015" y="684014"/>
                  </a:lnTo>
                  <a:lnTo>
                    <a:pt x="593527" y="706338"/>
                  </a:lnTo>
                  <a:lnTo>
                    <a:pt x="607516" y="713184"/>
                  </a:lnTo>
                  <a:lnTo>
                    <a:pt x="625078" y="687884"/>
                  </a:lnTo>
                  <a:lnTo>
                    <a:pt x="625376" y="687586"/>
                  </a:lnTo>
                  <a:lnTo>
                    <a:pt x="634603" y="647998"/>
                  </a:lnTo>
                  <a:lnTo>
                    <a:pt x="624781" y="611684"/>
                  </a:lnTo>
                  <a:lnTo>
                    <a:pt x="624483" y="610195"/>
                  </a:lnTo>
                  <a:lnTo>
                    <a:pt x="625078" y="608707"/>
                  </a:lnTo>
                  <a:lnTo>
                    <a:pt x="640259" y="571202"/>
                  </a:lnTo>
                  <a:lnTo>
                    <a:pt x="640556" y="570905"/>
                  </a:lnTo>
                  <a:lnTo>
                    <a:pt x="640556" y="570607"/>
                  </a:lnTo>
                  <a:lnTo>
                    <a:pt x="656034" y="545009"/>
                  </a:lnTo>
                  <a:lnTo>
                    <a:pt x="656034" y="544711"/>
                  </a:lnTo>
                  <a:lnTo>
                    <a:pt x="656332" y="544711"/>
                  </a:lnTo>
                  <a:lnTo>
                    <a:pt x="681931" y="512266"/>
                  </a:lnTo>
                  <a:lnTo>
                    <a:pt x="672406" y="475655"/>
                  </a:lnTo>
                  <a:lnTo>
                    <a:pt x="672108" y="474762"/>
                  </a:lnTo>
                  <a:lnTo>
                    <a:pt x="672406" y="473869"/>
                  </a:lnTo>
                  <a:lnTo>
                    <a:pt x="677466" y="422970"/>
                  </a:lnTo>
                  <a:lnTo>
                    <a:pt x="677466" y="422672"/>
                  </a:lnTo>
                  <a:lnTo>
                    <a:pt x="685800" y="363141"/>
                  </a:lnTo>
                  <a:lnTo>
                    <a:pt x="686098" y="361950"/>
                  </a:lnTo>
                  <a:lnTo>
                    <a:pt x="686693" y="361057"/>
                  </a:lnTo>
                  <a:lnTo>
                    <a:pt x="729258" y="304800"/>
                  </a:lnTo>
                  <a:lnTo>
                    <a:pt x="730746" y="303014"/>
                  </a:lnTo>
                  <a:lnTo>
                    <a:pt x="732830" y="303014"/>
                  </a:lnTo>
                  <a:lnTo>
                    <a:pt x="765274" y="301228"/>
                  </a:lnTo>
                  <a:lnTo>
                    <a:pt x="768846" y="301228"/>
                  </a:lnTo>
                  <a:lnTo>
                    <a:pt x="770037" y="304502"/>
                  </a:lnTo>
                  <a:lnTo>
                    <a:pt x="777181" y="325338"/>
                  </a:lnTo>
                  <a:lnTo>
                    <a:pt x="842070" y="331887"/>
                  </a:lnTo>
                  <a:lnTo>
                    <a:pt x="842367" y="331887"/>
                  </a:lnTo>
                  <a:lnTo>
                    <a:pt x="920353" y="331887"/>
                  </a:lnTo>
                  <a:lnTo>
                    <a:pt x="920651" y="331887"/>
                  </a:lnTo>
                  <a:lnTo>
                    <a:pt x="921246" y="331887"/>
                  </a:lnTo>
                  <a:lnTo>
                    <a:pt x="997744" y="348853"/>
                  </a:lnTo>
                  <a:lnTo>
                    <a:pt x="1086148" y="366117"/>
                  </a:lnTo>
                  <a:lnTo>
                    <a:pt x="1087636" y="366415"/>
                  </a:lnTo>
                  <a:lnTo>
                    <a:pt x="1088529" y="367308"/>
                  </a:lnTo>
                  <a:lnTo>
                    <a:pt x="1117699" y="396776"/>
                  </a:lnTo>
                  <a:lnTo>
                    <a:pt x="1118295" y="397073"/>
                  </a:lnTo>
                  <a:lnTo>
                    <a:pt x="1175445" y="420588"/>
                  </a:lnTo>
                  <a:lnTo>
                    <a:pt x="1176040" y="420886"/>
                  </a:lnTo>
                  <a:lnTo>
                    <a:pt x="1176635" y="421481"/>
                  </a:lnTo>
                  <a:lnTo>
                    <a:pt x="1239143" y="473571"/>
                  </a:lnTo>
                  <a:lnTo>
                    <a:pt x="1280220" y="483394"/>
                  </a:lnTo>
                  <a:lnTo>
                    <a:pt x="1280815" y="483691"/>
                  </a:lnTo>
                  <a:lnTo>
                    <a:pt x="1281708" y="483989"/>
                  </a:lnTo>
                  <a:lnTo>
                    <a:pt x="1357313" y="529531"/>
                  </a:lnTo>
                  <a:lnTo>
                    <a:pt x="1358206" y="529828"/>
                  </a:lnTo>
                  <a:lnTo>
                    <a:pt x="1420416" y="555129"/>
                  </a:lnTo>
                  <a:lnTo>
                    <a:pt x="1420713" y="555129"/>
                  </a:lnTo>
                  <a:lnTo>
                    <a:pt x="1421309" y="555427"/>
                  </a:lnTo>
                  <a:lnTo>
                    <a:pt x="1462088" y="582811"/>
                  </a:lnTo>
                  <a:lnTo>
                    <a:pt x="1462683" y="583109"/>
                  </a:lnTo>
                  <a:lnTo>
                    <a:pt x="1463278" y="583704"/>
                  </a:lnTo>
                  <a:lnTo>
                    <a:pt x="1498997" y="629543"/>
                  </a:lnTo>
                  <a:lnTo>
                    <a:pt x="1498997" y="629841"/>
                  </a:lnTo>
                  <a:lnTo>
                    <a:pt x="1499295" y="630138"/>
                  </a:lnTo>
                  <a:lnTo>
                    <a:pt x="1534716" y="692944"/>
                  </a:lnTo>
                  <a:lnTo>
                    <a:pt x="1535013" y="693241"/>
                  </a:lnTo>
                  <a:lnTo>
                    <a:pt x="1562100" y="731937"/>
                  </a:lnTo>
                  <a:lnTo>
                    <a:pt x="1562398" y="732532"/>
                  </a:lnTo>
                  <a:lnTo>
                    <a:pt x="1562695" y="733127"/>
                  </a:lnTo>
                  <a:lnTo>
                    <a:pt x="1574304" y="769144"/>
                  </a:lnTo>
                  <a:lnTo>
                    <a:pt x="1611809" y="797123"/>
                  </a:lnTo>
                  <a:lnTo>
                    <a:pt x="1612106" y="797123"/>
                  </a:lnTo>
                  <a:lnTo>
                    <a:pt x="1670447" y="842367"/>
                  </a:lnTo>
                  <a:lnTo>
                    <a:pt x="1701106" y="854273"/>
                  </a:lnTo>
                  <a:lnTo>
                    <a:pt x="1701106" y="854571"/>
                  </a:lnTo>
                  <a:lnTo>
                    <a:pt x="1713607" y="859929"/>
                  </a:lnTo>
                  <a:lnTo>
                    <a:pt x="1720453" y="854869"/>
                  </a:lnTo>
                  <a:lnTo>
                    <a:pt x="1726109" y="839688"/>
                  </a:lnTo>
                  <a:lnTo>
                    <a:pt x="1723727" y="746820"/>
                  </a:lnTo>
                  <a:lnTo>
                    <a:pt x="1716881" y="730448"/>
                  </a:lnTo>
                  <a:lnTo>
                    <a:pt x="1716584" y="729853"/>
                  </a:lnTo>
                  <a:lnTo>
                    <a:pt x="1716286" y="729258"/>
                  </a:lnTo>
                  <a:lnTo>
                    <a:pt x="1713012" y="703064"/>
                  </a:lnTo>
                  <a:lnTo>
                    <a:pt x="1687711" y="690860"/>
                  </a:lnTo>
                  <a:lnTo>
                    <a:pt x="1685925" y="689967"/>
                  </a:lnTo>
                  <a:lnTo>
                    <a:pt x="1685330" y="687884"/>
                  </a:lnTo>
                  <a:lnTo>
                    <a:pt x="1678186" y="661392"/>
                  </a:lnTo>
                  <a:lnTo>
                    <a:pt x="1677591" y="659309"/>
                  </a:lnTo>
                  <a:lnTo>
                    <a:pt x="1678484" y="657820"/>
                  </a:lnTo>
                  <a:lnTo>
                    <a:pt x="1685032" y="647105"/>
                  </a:lnTo>
                  <a:lnTo>
                    <a:pt x="1685032" y="619423"/>
                  </a:lnTo>
                  <a:lnTo>
                    <a:pt x="1683841" y="562273"/>
                  </a:lnTo>
                  <a:lnTo>
                    <a:pt x="1673424" y="539353"/>
                  </a:lnTo>
                  <a:lnTo>
                    <a:pt x="1673424" y="539056"/>
                  </a:lnTo>
                  <a:lnTo>
                    <a:pt x="1664791" y="513755"/>
                  </a:lnTo>
                  <a:lnTo>
                    <a:pt x="1664494" y="512564"/>
                  </a:lnTo>
                  <a:lnTo>
                    <a:pt x="1664791" y="511373"/>
                  </a:lnTo>
                  <a:lnTo>
                    <a:pt x="1668066" y="488752"/>
                  </a:lnTo>
                  <a:lnTo>
                    <a:pt x="1659136" y="465832"/>
                  </a:lnTo>
                  <a:lnTo>
                    <a:pt x="1658541" y="464939"/>
                  </a:lnTo>
                  <a:lnTo>
                    <a:pt x="1658541" y="464046"/>
                  </a:lnTo>
                  <a:lnTo>
                    <a:pt x="1658541" y="447377"/>
                  </a:lnTo>
                  <a:lnTo>
                    <a:pt x="1643063" y="427732"/>
                  </a:lnTo>
                  <a:lnTo>
                    <a:pt x="1642765" y="427434"/>
                  </a:lnTo>
                  <a:lnTo>
                    <a:pt x="1607046" y="390525"/>
                  </a:lnTo>
                  <a:lnTo>
                    <a:pt x="1606749" y="389930"/>
                  </a:lnTo>
                  <a:lnTo>
                    <a:pt x="1606451" y="389632"/>
                  </a:lnTo>
                  <a:lnTo>
                    <a:pt x="1596926" y="373856"/>
                  </a:lnTo>
                  <a:lnTo>
                    <a:pt x="1596628" y="373559"/>
                  </a:lnTo>
                  <a:lnTo>
                    <a:pt x="1596331" y="372963"/>
                  </a:lnTo>
                  <a:lnTo>
                    <a:pt x="1587401" y="344686"/>
                  </a:lnTo>
                  <a:lnTo>
                    <a:pt x="1544241" y="319088"/>
                  </a:lnTo>
                  <a:lnTo>
                    <a:pt x="1508224" y="296168"/>
                  </a:lnTo>
                  <a:lnTo>
                    <a:pt x="1507927" y="295870"/>
                  </a:lnTo>
                  <a:lnTo>
                    <a:pt x="1507629" y="295573"/>
                  </a:lnTo>
                  <a:lnTo>
                    <a:pt x="1474291" y="267295"/>
                  </a:lnTo>
                  <a:lnTo>
                    <a:pt x="1473994" y="266998"/>
                  </a:lnTo>
                  <a:lnTo>
                    <a:pt x="1447502" y="255687"/>
                  </a:lnTo>
                  <a:lnTo>
                    <a:pt x="1446014" y="255091"/>
                  </a:lnTo>
                  <a:lnTo>
                    <a:pt x="1445121" y="253603"/>
                  </a:lnTo>
                  <a:lnTo>
                    <a:pt x="1434703" y="236041"/>
                  </a:lnTo>
                  <a:lnTo>
                    <a:pt x="1434406" y="235744"/>
                  </a:lnTo>
                  <a:lnTo>
                    <a:pt x="1410593" y="204788"/>
                  </a:lnTo>
                  <a:lnTo>
                    <a:pt x="1410593" y="204490"/>
                  </a:lnTo>
                  <a:lnTo>
                    <a:pt x="1388864" y="172045"/>
                  </a:lnTo>
                  <a:lnTo>
                    <a:pt x="1388566" y="171450"/>
                  </a:lnTo>
                  <a:lnTo>
                    <a:pt x="1388269" y="170855"/>
                  </a:lnTo>
                  <a:lnTo>
                    <a:pt x="1379041" y="139005"/>
                  </a:lnTo>
                  <a:lnTo>
                    <a:pt x="1378744" y="138410"/>
                  </a:lnTo>
                  <a:lnTo>
                    <a:pt x="1363861" y="107454"/>
                  </a:lnTo>
                  <a:lnTo>
                    <a:pt x="1363266" y="106561"/>
                  </a:lnTo>
                  <a:lnTo>
                    <a:pt x="1325761" y="63401"/>
                  </a:lnTo>
                  <a:lnTo>
                    <a:pt x="1325463" y="63103"/>
                  </a:lnTo>
                  <a:lnTo>
                    <a:pt x="1301949" y="41970"/>
                  </a:lnTo>
                  <a:lnTo>
                    <a:pt x="1271290" y="59234"/>
                  </a:lnTo>
                  <a:lnTo>
                    <a:pt x="1270992" y="59531"/>
                  </a:lnTo>
                  <a:cubicBezTo>
                    <a:pt x="1270992" y="59531"/>
                    <a:pt x="1263179" y="63018"/>
                    <a:pt x="1254324" y="66377"/>
                  </a:cubicBezTo>
                  <a:cubicBezTo>
                    <a:pt x="1249896" y="68057"/>
                    <a:pt x="1245281" y="69548"/>
                    <a:pt x="1240929" y="70842"/>
                  </a:cubicBezTo>
                  <a:cubicBezTo>
                    <a:pt x="1236577" y="72136"/>
                    <a:pt x="1232817" y="73223"/>
                    <a:pt x="1229320" y="73223"/>
                  </a:cubicBezTo>
                  <a:cubicBezTo>
                    <a:pt x="1223120" y="73223"/>
                    <a:pt x="1214337" y="70895"/>
                    <a:pt x="1206401" y="68759"/>
                  </a:cubicBezTo>
                  <a:cubicBezTo>
                    <a:pt x="1198465" y="66622"/>
                    <a:pt x="1191816" y="64591"/>
                    <a:pt x="1191816" y="64591"/>
                  </a:cubicBezTo>
                  <a:lnTo>
                    <a:pt x="1191518" y="64294"/>
                  </a:lnTo>
                  <a:lnTo>
                    <a:pt x="1190923" y="64294"/>
                  </a:lnTo>
                  <a:lnTo>
                    <a:pt x="1152525" y="44946"/>
                  </a:lnTo>
                  <a:lnTo>
                    <a:pt x="1152227" y="44946"/>
                  </a:lnTo>
                  <a:lnTo>
                    <a:pt x="1151930" y="44648"/>
                  </a:lnTo>
                  <a:lnTo>
                    <a:pt x="1122164" y="23217"/>
                  </a:lnTo>
                  <a:lnTo>
                    <a:pt x="1121866" y="22920"/>
                  </a:lnTo>
                  <a:lnTo>
                    <a:pt x="1085850" y="298"/>
                  </a:lnTo>
                  <a:lnTo>
                    <a:pt x="10861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29" name="Serbest Form: Şekil 632">
              <a:extLst>
                <a:ext uri="{FF2B5EF4-FFF2-40B4-BE49-F238E27FC236}">
                  <a16:creationId xmlns:a16="http://schemas.microsoft.com/office/drawing/2014/main" id="{CDF65DB3-771E-D241-CFA9-5DEAA89060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6889" y="4579379"/>
              <a:ext cx="1333202" cy="843024"/>
            </a:xfrm>
            <a:custGeom>
              <a:avLst/>
              <a:gdLst>
                <a:gd name="connsiteX0" fmla="*/ 1103709 w 1333202"/>
                <a:gd name="connsiteY0" fmla="*/ 62 h 843024"/>
                <a:gd name="connsiteX1" fmla="*/ 1092696 w 1333202"/>
                <a:gd name="connsiteY1" fmla="*/ 5717 h 843024"/>
                <a:gd name="connsiteX2" fmla="*/ 1081683 w 1333202"/>
                <a:gd name="connsiteY2" fmla="*/ 11075 h 843024"/>
                <a:gd name="connsiteX3" fmla="*/ 1039713 w 1333202"/>
                <a:gd name="connsiteY3" fmla="*/ 22684 h 843024"/>
                <a:gd name="connsiteX4" fmla="*/ 1012924 w 1333202"/>
                <a:gd name="connsiteY4" fmla="*/ 38460 h 843024"/>
                <a:gd name="connsiteX5" fmla="*/ 989112 w 1333202"/>
                <a:gd name="connsiteY5" fmla="*/ 45901 h 843024"/>
                <a:gd name="connsiteX6" fmla="*/ 973336 w 1333202"/>
                <a:gd name="connsiteY6" fmla="*/ 49771 h 843024"/>
                <a:gd name="connsiteX7" fmla="*/ 978694 w 1333202"/>
                <a:gd name="connsiteY7" fmla="*/ 55724 h 843024"/>
                <a:gd name="connsiteX8" fmla="*/ 979884 w 1333202"/>
                <a:gd name="connsiteY8" fmla="*/ 56914 h 843024"/>
                <a:gd name="connsiteX9" fmla="*/ 979884 w 1333202"/>
                <a:gd name="connsiteY9" fmla="*/ 58403 h 843024"/>
                <a:gd name="connsiteX10" fmla="*/ 982861 w 1333202"/>
                <a:gd name="connsiteY10" fmla="*/ 89061 h 843024"/>
                <a:gd name="connsiteX11" fmla="*/ 983159 w 1333202"/>
                <a:gd name="connsiteY11" fmla="*/ 91442 h 843024"/>
                <a:gd name="connsiteX12" fmla="*/ 981373 w 1333202"/>
                <a:gd name="connsiteY12" fmla="*/ 92931 h 843024"/>
                <a:gd name="connsiteX13" fmla="*/ 956370 w 1333202"/>
                <a:gd name="connsiteY13" fmla="*/ 117041 h 843024"/>
                <a:gd name="connsiteX14" fmla="*/ 955477 w 1333202"/>
                <a:gd name="connsiteY14" fmla="*/ 117934 h 843024"/>
                <a:gd name="connsiteX15" fmla="*/ 954286 w 1333202"/>
                <a:gd name="connsiteY15" fmla="*/ 118232 h 843024"/>
                <a:gd name="connsiteX16" fmla="*/ 941487 w 1333202"/>
                <a:gd name="connsiteY16" fmla="*/ 121506 h 843024"/>
                <a:gd name="connsiteX17" fmla="*/ 924818 w 1333202"/>
                <a:gd name="connsiteY17" fmla="*/ 125375 h 843024"/>
                <a:gd name="connsiteX18" fmla="*/ 903684 w 1333202"/>
                <a:gd name="connsiteY18" fmla="*/ 128649 h 843024"/>
                <a:gd name="connsiteX19" fmla="*/ 891183 w 1333202"/>
                <a:gd name="connsiteY19" fmla="*/ 130733 h 843024"/>
                <a:gd name="connsiteX20" fmla="*/ 887016 w 1333202"/>
                <a:gd name="connsiteY20" fmla="*/ 131328 h 843024"/>
                <a:gd name="connsiteX21" fmla="*/ 885825 w 1333202"/>
                <a:gd name="connsiteY21" fmla="*/ 131626 h 843024"/>
                <a:gd name="connsiteX22" fmla="*/ 882551 w 1333202"/>
                <a:gd name="connsiteY22" fmla="*/ 132519 h 843024"/>
                <a:gd name="connsiteX23" fmla="*/ 877788 w 1333202"/>
                <a:gd name="connsiteY23" fmla="*/ 133412 h 843024"/>
                <a:gd name="connsiteX24" fmla="*/ 864989 w 1333202"/>
                <a:gd name="connsiteY24" fmla="*/ 134900 h 843024"/>
                <a:gd name="connsiteX25" fmla="*/ 848916 w 1333202"/>
                <a:gd name="connsiteY25" fmla="*/ 136686 h 843024"/>
                <a:gd name="connsiteX26" fmla="*/ 847725 w 1333202"/>
                <a:gd name="connsiteY26" fmla="*/ 136984 h 843024"/>
                <a:gd name="connsiteX27" fmla="*/ 819745 w 1333202"/>
                <a:gd name="connsiteY27" fmla="*/ 149188 h 843024"/>
                <a:gd name="connsiteX28" fmla="*/ 790873 w 1333202"/>
                <a:gd name="connsiteY28" fmla="*/ 162582 h 843024"/>
                <a:gd name="connsiteX29" fmla="*/ 790277 w 1333202"/>
                <a:gd name="connsiteY29" fmla="*/ 162880 h 843024"/>
                <a:gd name="connsiteX30" fmla="*/ 771823 w 1333202"/>
                <a:gd name="connsiteY30" fmla="*/ 176274 h 843024"/>
                <a:gd name="connsiteX31" fmla="*/ 771227 w 1333202"/>
                <a:gd name="connsiteY31" fmla="*/ 176572 h 843024"/>
                <a:gd name="connsiteX32" fmla="*/ 770632 w 1333202"/>
                <a:gd name="connsiteY32" fmla="*/ 176870 h 843024"/>
                <a:gd name="connsiteX33" fmla="*/ 754559 w 1333202"/>
                <a:gd name="connsiteY33" fmla="*/ 183121 h 843024"/>
                <a:gd name="connsiteX34" fmla="*/ 754559 w 1333202"/>
                <a:gd name="connsiteY34" fmla="*/ 184311 h 843024"/>
                <a:gd name="connsiteX35" fmla="*/ 752773 w 1333202"/>
                <a:gd name="connsiteY35" fmla="*/ 185799 h 843024"/>
                <a:gd name="connsiteX36" fmla="*/ 721519 w 1333202"/>
                <a:gd name="connsiteY36" fmla="*/ 211100 h 843024"/>
                <a:gd name="connsiteX37" fmla="*/ 721221 w 1333202"/>
                <a:gd name="connsiteY37" fmla="*/ 211100 h 843024"/>
                <a:gd name="connsiteX38" fmla="*/ 720923 w 1333202"/>
                <a:gd name="connsiteY38" fmla="*/ 211398 h 843024"/>
                <a:gd name="connsiteX39" fmla="*/ 692348 w 1333202"/>
                <a:gd name="connsiteY39" fmla="*/ 229257 h 843024"/>
                <a:gd name="connsiteX40" fmla="*/ 662285 w 1333202"/>
                <a:gd name="connsiteY40" fmla="*/ 249796 h 843024"/>
                <a:gd name="connsiteX41" fmla="*/ 661690 w 1333202"/>
                <a:gd name="connsiteY41" fmla="*/ 250093 h 843024"/>
                <a:gd name="connsiteX42" fmla="*/ 661095 w 1333202"/>
                <a:gd name="connsiteY42" fmla="*/ 250391 h 843024"/>
                <a:gd name="connsiteX43" fmla="*/ 648295 w 1333202"/>
                <a:gd name="connsiteY43" fmla="*/ 254558 h 843024"/>
                <a:gd name="connsiteX44" fmla="*/ 638473 w 1333202"/>
                <a:gd name="connsiteY44" fmla="*/ 257535 h 843024"/>
                <a:gd name="connsiteX45" fmla="*/ 630734 w 1333202"/>
                <a:gd name="connsiteY45" fmla="*/ 259023 h 843024"/>
                <a:gd name="connsiteX46" fmla="*/ 622399 w 1333202"/>
                <a:gd name="connsiteY46" fmla="*/ 257832 h 843024"/>
                <a:gd name="connsiteX47" fmla="*/ 610493 w 1333202"/>
                <a:gd name="connsiteY47" fmla="*/ 255451 h 843024"/>
                <a:gd name="connsiteX48" fmla="*/ 594717 w 1333202"/>
                <a:gd name="connsiteY48" fmla="*/ 251582 h 843024"/>
                <a:gd name="connsiteX49" fmla="*/ 593824 w 1333202"/>
                <a:gd name="connsiteY49" fmla="*/ 251582 h 843024"/>
                <a:gd name="connsiteX50" fmla="*/ 593229 w 1333202"/>
                <a:gd name="connsiteY50" fmla="*/ 251284 h 843024"/>
                <a:gd name="connsiteX51" fmla="*/ 577156 w 1333202"/>
                <a:gd name="connsiteY51" fmla="*/ 241461 h 843024"/>
                <a:gd name="connsiteX52" fmla="*/ 552152 w 1333202"/>
                <a:gd name="connsiteY52" fmla="*/ 248903 h 843024"/>
                <a:gd name="connsiteX53" fmla="*/ 522982 w 1333202"/>
                <a:gd name="connsiteY53" fmla="*/ 273608 h 843024"/>
                <a:gd name="connsiteX54" fmla="*/ 522089 w 1333202"/>
                <a:gd name="connsiteY54" fmla="*/ 274501 h 843024"/>
                <a:gd name="connsiteX55" fmla="*/ 520898 w 1333202"/>
                <a:gd name="connsiteY55" fmla="*/ 274501 h 843024"/>
                <a:gd name="connsiteX56" fmla="*/ 478631 w 1333202"/>
                <a:gd name="connsiteY56" fmla="*/ 281942 h 843024"/>
                <a:gd name="connsiteX57" fmla="*/ 478334 w 1333202"/>
                <a:gd name="connsiteY57" fmla="*/ 281942 h 843024"/>
                <a:gd name="connsiteX58" fmla="*/ 477738 w 1333202"/>
                <a:gd name="connsiteY58" fmla="*/ 281942 h 843024"/>
                <a:gd name="connsiteX59" fmla="*/ 429816 w 1333202"/>
                <a:gd name="connsiteY59" fmla="*/ 279561 h 843024"/>
                <a:gd name="connsiteX60" fmla="*/ 422672 w 1333202"/>
                <a:gd name="connsiteY60" fmla="*/ 283728 h 843024"/>
                <a:gd name="connsiteX61" fmla="*/ 422374 w 1333202"/>
                <a:gd name="connsiteY61" fmla="*/ 283728 h 843024"/>
                <a:gd name="connsiteX62" fmla="*/ 421779 w 1333202"/>
                <a:gd name="connsiteY62" fmla="*/ 284026 h 843024"/>
                <a:gd name="connsiteX63" fmla="*/ 388144 w 1333202"/>
                <a:gd name="connsiteY63" fmla="*/ 297123 h 843024"/>
                <a:gd name="connsiteX64" fmla="*/ 387846 w 1333202"/>
                <a:gd name="connsiteY64" fmla="*/ 297421 h 843024"/>
                <a:gd name="connsiteX65" fmla="*/ 350639 w 1333202"/>
                <a:gd name="connsiteY65" fmla="*/ 308136 h 843024"/>
                <a:gd name="connsiteX66" fmla="*/ 350341 w 1333202"/>
                <a:gd name="connsiteY66" fmla="*/ 308136 h 843024"/>
                <a:gd name="connsiteX67" fmla="*/ 349746 w 1333202"/>
                <a:gd name="connsiteY67" fmla="*/ 308434 h 843024"/>
                <a:gd name="connsiteX68" fmla="*/ 327422 w 1333202"/>
                <a:gd name="connsiteY68" fmla="*/ 311708 h 843024"/>
                <a:gd name="connsiteX69" fmla="*/ 317599 w 1333202"/>
                <a:gd name="connsiteY69" fmla="*/ 336711 h 843024"/>
                <a:gd name="connsiteX70" fmla="*/ 310455 w 1333202"/>
                <a:gd name="connsiteY70" fmla="*/ 362607 h 843024"/>
                <a:gd name="connsiteX71" fmla="*/ 308670 w 1333202"/>
                <a:gd name="connsiteY71" fmla="*/ 369453 h 843024"/>
                <a:gd name="connsiteX72" fmla="*/ 303014 w 1333202"/>
                <a:gd name="connsiteY72" fmla="*/ 364989 h 843024"/>
                <a:gd name="connsiteX73" fmla="*/ 292298 w 1333202"/>
                <a:gd name="connsiteY73" fmla="*/ 356654 h 843024"/>
                <a:gd name="connsiteX74" fmla="*/ 292001 w 1333202"/>
                <a:gd name="connsiteY74" fmla="*/ 356357 h 843024"/>
                <a:gd name="connsiteX75" fmla="*/ 291703 w 1333202"/>
                <a:gd name="connsiteY75" fmla="*/ 356357 h 843024"/>
                <a:gd name="connsiteX76" fmla="*/ 284857 w 1333202"/>
                <a:gd name="connsiteY76" fmla="*/ 349213 h 843024"/>
                <a:gd name="connsiteX77" fmla="*/ 204490 w 1333202"/>
                <a:gd name="connsiteY77" fmla="*/ 346832 h 843024"/>
                <a:gd name="connsiteX78" fmla="*/ 202406 w 1333202"/>
                <a:gd name="connsiteY78" fmla="*/ 383146 h 843024"/>
                <a:gd name="connsiteX79" fmla="*/ 215205 w 1333202"/>
                <a:gd name="connsiteY79" fmla="*/ 408446 h 843024"/>
                <a:gd name="connsiteX80" fmla="*/ 215205 w 1333202"/>
                <a:gd name="connsiteY80" fmla="*/ 408744 h 843024"/>
                <a:gd name="connsiteX81" fmla="*/ 223838 w 1333202"/>
                <a:gd name="connsiteY81" fmla="*/ 429282 h 843024"/>
                <a:gd name="connsiteX82" fmla="*/ 223838 w 1333202"/>
                <a:gd name="connsiteY82" fmla="*/ 429580 h 843024"/>
                <a:gd name="connsiteX83" fmla="*/ 223838 w 1333202"/>
                <a:gd name="connsiteY83" fmla="*/ 429878 h 843024"/>
                <a:gd name="connsiteX84" fmla="*/ 227707 w 1333202"/>
                <a:gd name="connsiteY84" fmla="*/ 441486 h 843024"/>
                <a:gd name="connsiteX85" fmla="*/ 231279 w 1333202"/>
                <a:gd name="connsiteY85" fmla="*/ 449225 h 843024"/>
                <a:gd name="connsiteX86" fmla="*/ 233363 w 1333202"/>
                <a:gd name="connsiteY86" fmla="*/ 451607 h 843024"/>
                <a:gd name="connsiteX87" fmla="*/ 252115 w 1333202"/>
                <a:gd name="connsiteY87" fmla="*/ 456667 h 843024"/>
                <a:gd name="connsiteX88" fmla="*/ 253603 w 1333202"/>
                <a:gd name="connsiteY88" fmla="*/ 457262 h 843024"/>
                <a:gd name="connsiteX89" fmla="*/ 254496 w 1333202"/>
                <a:gd name="connsiteY89" fmla="*/ 458453 h 843024"/>
                <a:gd name="connsiteX90" fmla="*/ 269379 w 1333202"/>
                <a:gd name="connsiteY90" fmla="*/ 480182 h 843024"/>
                <a:gd name="connsiteX91" fmla="*/ 287238 w 1333202"/>
                <a:gd name="connsiteY91" fmla="*/ 487921 h 843024"/>
                <a:gd name="connsiteX92" fmla="*/ 288131 w 1333202"/>
                <a:gd name="connsiteY92" fmla="*/ 488218 h 843024"/>
                <a:gd name="connsiteX93" fmla="*/ 288727 w 1333202"/>
                <a:gd name="connsiteY93" fmla="*/ 488814 h 843024"/>
                <a:gd name="connsiteX94" fmla="*/ 307777 w 1333202"/>
                <a:gd name="connsiteY94" fmla="*/ 505482 h 843024"/>
                <a:gd name="connsiteX95" fmla="*/ 325636 w 1333202"/>
                <a:gd name="connsiteY95" fmla="*/ 520067 h 843024"/>
                <a:gd name="connsiteX96" fmla="*/ 328315 w 1333202"/>
                <a:gd name="connsiteY96" fmla="*/ 521853 h 843024"/>
                <a:gd name="connsiteX97" fmla="*/ 327422 w 1333202"/>
                <a:gd name="connsiteY97" fmla="*/ 525128 h 843024"/>
                <a:gd name="connsiteX98" fmla="*/ 322362 w 1333202"/>
                <a:gd name="connsiteY98" fmla="*/ 540606 h 843024"/>
                <a:gd name="connsiteX99" fmla="*/ 321469 w 1333202"/>
                <a:gd name="connsiteY99" fmla="*/ 543880 h 843024"/>
                <a:gd name="connsiteX100" fmla="*/ 318195 w 1333202"/>
                <a:gd name="connsiteY100" fmla="*/ 544178 h 843024"/>
                <a:gd name="connsiteX101" fmla="*/ 296466 w 1333202"/>
                <a:gd name="connsiteY101" fmla="*/ 545368 h 843024"/>
                <a:gd name="connsiteX102" fmla="*/ 294977 w 1333202"/>
                <a:gd name="connsiteY102" fmla="*/ 545368 h 843024"/>
                <a:gd name="connsiteX103" fmla="*/ 293787 w 1333202"/>
                <a:gd name="connsiteY103" fmla="*/ 544475 h 843024"/>
                <a:gd name="connsiteX104" fmla="*/ 280988 w 1333202"/>
                <a:gd name="connsiteY104" fmla="*/ 536141 h 843024"/>
                <a:gd name="connsiteX105" fmla="*/ 267891 w 1333202"/>
                <a:gd name="connsiteY105" fmla="*/ 539713 h 843024"/>
                <a:gd name="connsiteX106" fmla="*/ 258663 w 1333202"/>
                <a:gd name="connsiteY106" fmla="*/ 554000 h 843024"/>
                <a:gd name="connsiteX107" fmla="*/ 258366 w 1333202"/>
                <a:gd name="connsiteY107" fmla="*/ 554596 h 843024"/>
                <a:gd name="connsiteX108" fmla="*/ 250329 w 1333202"/>
                <a:gd name="connsiteY108" fmla="*/ 580492 h 843024"/>
                <a:gd name="connsiteX109" fmla="*/ 249734 w 1333202"/>
                <a:gd name="connsiteY109" fmla="*/ 582575 h 843024"/>
                <a:gd name="connsiteX110" fmla="*/ 247352 w 1333202"/>
                <a:gd name="connsiteY110" fmla="*/ 583468 h 843024"/>
                <a:gd name="connsiteX111" fmla="*/ 216694 w 1333202"/>
                <a:gd name="connsiteY111" fmla="*/ 593886 h 843024"/>
                <a:gd name="connsiteX112" fmla="*/ 216694 w 1333202"/>
                <a:gd name="connsiteY112" fmla="*/ 594184 h 843024"/>
                <a:gd name="connsiteX113" fmla="*/ 208062 w 1333202"/>
                <a:gd name="connsiteY113" fmla="*/ 597756 h 843024"/>
                <a:gd name="connsiteX114" fmla="*/ 192881 w 1333202"/>
                <a:gd name="connsiteY114" fmla="*/ 601923 h 843024"/>
                <a:gd name="connsiteX115" fmla="*/ 182761 w 1333202"/>
                <a:gd name="connsiteY115" fmla="*/ 600137 h 843024"/>
                <a:gd name="connsiteX116" fmla="*/ 169664 w 1333202"/>
                <a:gd name="connsiteY116" fmla="*/ 596863 h 843024"/>
                <a:gd name="connsiteX117" fmla="*/ 154186 w 1333202"/>
                <a:gd name="connsiteY117" fmla="*/ 592398 h 843024"/>
                <a:gd name="connsiteX118" fmla="*/ 128588 w 1333202"/>
                <a:gd name="connsiteY118" fmla="*/ 602816 h 843024"/>
                <a:gd name="connsiteX119" fmla="*/ 128290 w 1333202"/>
                <a:gd name="connsiteY119" fmla="*/ 602816 h 843024"/>
                <a:gd name="connsiteX120" fmla="*/ 127992 w 1333202"/>
                <a:gd name="connsiteY120" fmla="*/ 602816 h 843024"/>
                <a:gd name="connsiteX121" fmla="*/ 108942 w 1333202"/>
                <a:gd name="connsiteY121" fmla="*/ 607578 h 843024"/>
                <a:gd name="connsiteX122" fmla="*/ 108645 w 1333202"/>
                <a:gd name="connsiteY122" fmla="*/ 607578 h 843024"/>
                <a:gd name="connsiteX123" fmla="*/ 86023 w 1333202"/>
                <a:gd name="connsiteY123" fmla="*/ 614722 h 843024"/>
                <a:gd name="connsiteX124" fmla="*/ 85725 w 1333202"/>
                <a:gd name="connsiteY124" fmla="*/ 615020 h 843024"/>
                <a:gd name="connsiteX125" fmla="*/ 85427 w 1333202"/>
                <a:gd name="connsiteY125" fmla="*/ 615020 h 843024"/>
                <a:gd name="connsiteX126" fmla="*/ 47625 w 1333202"/>
                <a:gd name="connsiteY126" fmla="*/ 620973 h 843024"/>
                <a:gd name="connsiteX127" fmla="*/ 24110 w 1333202"/>
                <a:gd name="connsiteY127" fmla="*/ 627819 h 843024"/>
                <a:gd name="connsiteX128" fmla="*/ 23515 w 1333202"/>
                <a:gd name="connsiteY128" fmla="*/ 628117 h 843024"/>
                <a:gd name="connsiteX129" fmla="*/ 0 w 1333202"/>
                <a:gd name="connsiteY129" fmla="*/ 639130 h 843024"/>
                <a:gd name="connsiteX130" fmla="*/ 298 w 1333202"/>
                <a:gd name="connsiteY130" fmla="*/ 640916 h 843024"/>
                <a:gd name="connsiteX131" fmla="*/ 3572 w 1333202"/>
                <a:gd name="connsiteY131" fmla="*/ 668598 h 843024"/>
                <a:gd name="connsiteX132" fmla="*/ 3870 w 1333202"/>
                <a:gd name="connsiteY132" fmla="*/ 669193 h 843024"/>
                <a:gd name="connsiteX133" fmla="*/ 3870 w 1333202"/>
                <a:gd name="connsiteY133" fmla="*/ 669789 h 843024"/>
                <a:gd name="connsiteX134" fmla="*/ 10716 w 1333202"/>
                <a:gd name="connsiteY134" fmla="*/ 685267 h 843024"/>
                <a:gd name="connsiteX135" fmla="*/ 11311 w 1333202"/>
                <a:gd name="connsiteY135" fmla="*/ 686160 h 843024"/>
                <a:gd name="connsiteX136" fmla="*/ 11311 w 1333202"/>
                <a:gd name="connsiteY136" fmla="*/ 687053 h 843024"/>
                <a:gd name="connsiteX137" fmla="*/ 13692 w 1333202"/>
                <a:gd name="connsiteY137" fmla="*/ 782005 h 843024"/>
                <a:gd name="connsiteX138" fmla="*/ 13692 w 1333202"/>
                <a:gd name="connsiteY138" fmla="*/ 782898 h 843024"/>
                <a:gd name="connsiteX139" fmla="*/ 13395 w 1333202"/>
                <a:gd name="connsiteY139" fmla="*/ 783791 h 843024"/>
                <a:gd name="connsiteX140" fmla="*/ 7441 w 1333202"/>
                <a:gd name="connsiteY140" fmla="*/ 800757 h 843024"/>
                <a:gd name="connsiteX141" fmla="*/ 6846 w 1333202"/>
                <a:gd name="connsiteY141" fmla="*/ 801948 h 843024"/>
                <a:gd name="connsiteX142" fmla="*/ 5655 w 1333202"/>
                <a:gd name="connsiteY142" fmla="*/ 802841 h 843024"/>
                <a:gd name="connsiteX143" fmla="*/ 1786 w 1333202"/>
                <a:gd name="connsiteY143" fmla="*/ 805817 h 843024"/>
                <a:gd name="connsiteX144" fmla="*/ 2977 w 1333202"/>
                <a:gd name="connsiteY144" fmla="*/ 806413 h 843024"/>
                <a:gd name="connsiteX145" fmla="*/ 3274 w 1333202"/>
                <a:gd name="connsiteY145" fmla="*/ 806413 h 843024"/>
                <a:gd name="connsiteX146" fmla="*/ 3572 w 1333202"/>
                <a:gd name="connsiteY146" fmla="*/ 806710 h 843024"/>
                <a:gd name="connsiteX147" fmla="*/ 47327 w 1333202"/>
                <a:gd name="connsiteY147" fmla="*/ 835285 h 843024"/>
                <a:gd name="connsiteX148" fmla="*/ 110430 w 1333202"/>
                <a:gd name="connsiteY148" fmla="*/ 843025 h 843024"/>
                <a:gd name="connsiteX149" fmla="*/ 136327 w 1333202"/>
                <a:gd name="connsiteY149" fmla="*/ 825463 h 843024"/>
                <a:gd name="connsiteX150" fmla="*/ 136624 w 1333202"/>
                <a:gd name="connsiteY150" fmla="*/ 825165 h 843024"/>
                <a:gd name="connsiteX151" fmla="*/ 167283 w 1333202"/>
                <a:gd name="connsiteY151" fmla="*/ 809985 h 843024"/>
                <a:gd name="connsiteX152" fmla="*/ 168176 w 1333202"/>
                <a:gd name="connsiteY152" fmla="*/ 809389 h 843024"/>
                <a:gd name="connsiteX153" fmla="*/ 169069 w 1333202"/>
                <a:gd name="connsiteY153" fmla="*/ 809389 h 843024"/>
                <a:gd name="connsiteX154" fmla="*/ 216694 w 1333202"/>
                <a:gd name="connsiteY154" fmla="*/ 804329 h 843024"/>
                <a:gd name="connsiteX155" fmla="*/ 218182 w 1333202"/>
                <a:gd name="connsiteY155" fmla="*/ 804032 h 843024"/>
                <a:gd name="connsiteX156" fmla="*/ 219373 w 1333202"/>
                <a:gd name="connsiteY156" fmla="*/ 804925 h 843024"/>
                <a:gd name="connsiteX157" fmla="*/ 244376 w 1333202"/>
                <a:gd name="connsiteY157" fmla="*/ 818021 h 843024"/>
                <a:gd name="connsiteX158" fmla="*/ 260747 w 1333202"/>
                <a:gd name="connsiteY158" fmla="*/ 791232 h 843024"/>
                <a:gd name="connsiteX159" fmla="*/ 261938 w 1333202"/>
                <a:gd name="connsiteY159" fmla="*/ 789149 h 843024"/>
                <a:gd name="connsiteX160" fmla="*/ 264616 w 1333202"/>
                <a:gd name="connsiteY160" fmla="*/ 788851 h 843024"/>
                <a:gd name="connsiteX161" fmla="*/ 367010 w 1333202"/>
                <a:gd name="connsiteY161" fmla="*/ 785577 h 843024"/>
                <a:gd name="connsiteX162" fmla="*/ 388739 w 1333202"/>
                <a:gd name="connsiteY162" fmla="*/ 775754 h 843024"/>
                <a:gd name="connsiteX163" fmla="*/ 390525 w 1333202"/>
                <a:gd name="connsiteY163" fmla="*/ 774861 h 843024"/>
                <a:gd name="connsiteX164" fmla="*/ 392311 w 1333202"/>
                <a:gd name="connsiteY164" fmla="*/ 775754 h 843024"/>
                <a:gd name="connsiteX165" fmla="*/ 420588 w 1333202"/>
                <a:gd name="connsiteY165" fmla="*/ 787660 h 843024"/>
                <a:gd name="connsiteX166" fmla="*/ 423863 w 1333202"/>
                <a:gd name="connsiteY166" fmla="*/ 781410 h 843024"/>
                <a:gd name="connsiteX167" fmla="*/ 425053 w 1333202"/>
                <a:gd name="connsiteY167" fmla="*/ 778731 h 843024"/>
                <a:gd name="connsiteX168" fmla="*/ 428030 w 1333202"/>
                <a:gd name="connsiteY168" fmla="*/ 778731 h 843024"/>
                <a:gd name="connsiteX169" fmla="*/ 470595 w 1333202"/>
                <a:gd name="connsiteY169" fmla="*/ 778731 h 843024"/>
                <a:gd name="connsiteX170" fmla="*/ 470892 w 1333202"/>
                <a:gd name="connsiteY170" fmla="*/ 778731 h 843024"/>
                <a:gd name="connsiteX171" fmla="*/ 471488 w 1333202"/>
                <a:gd name="connsiteY171" fmla="*/ 778731 h 843024"/>
                <a:gd name="connsiteX172" fmla="*/ 501253 w 1333202"/>
                <a:gd name="connsiteY172" fmla="*/ 784684 h 843024"/>
                <a:gd name="connsiteX173" fmla="*/ 506909 w 1333202"/>
                <a:gd name="connsiteY173" fmla="*/ 765336 h 843024"/>
                <a:gd name="connsiteX174" fmla="*/ 507802 w 1333202"/>
                <a:gd name="connsiteY174" fmla="*/ 761764 h 843024"/>
                <a:gd name="connsiteX175" fmla="*/ 511373 w 1333202"/>
                <a:gd name="connsiteY175" fmla="*/ 761764 h 843024"/>
                <a:gd name="connsiteX176" fmla="*/ 575965 w 1333202"/>
                <a:gd name="connsiteY176" fmla="*/ 763550 h 843024"/>
                <a:gd name="connsiteX177" fmla="*/ 588169 w 1333202"/>
                <a:gd name="connsiteY177" fmla="*/ 752835 h 843024"/>
                <a:gd name="connsiteX178" fmla="*/ 588764 w 1333202"/>
                <a:gd name="connsiteY178" fmla="*/ 752239 h 843024"/>
                <a:gd name="connsiteX179" fmla="*/ 589359 w 1333202"/>
                <a:gd name="connsiteY179" fmla="*/ 751942 h 843024"/>
                <a:gd name="connsiteX180" fmla="*/ 619125 w 1333202"/>
                <a:gd name="connsiteY180" fmla="*/ 739440 h 843024"/>
                <a:gd name="connsiteX181" fmla="*/ 620613 w 1333202"/>
                <a:gd name="connsiteY181" fmla="*/ 716818 h 843024"/>
                <a:gd name="connsiteX182" fmla="*/ 620613 w 1333202"/>
                <a:gd name="connsiteY182" fmla="*/ 715032 h 843024"/>
                <a:gd name="connsiteX183" fmla="*/ 622102 w 1333202"/>
                <a:gd name="connsiteY183" fmla="*/ 713842 h 843024"/>
                <a:gd name="connsiteX184" fmla="*/ 649188 w 1333202"/>
                <a:gd name="connsiteY184" fmla="*/ 686755 h 843024"/>
                <a:gd name="connsiteX185" fmla="*/ 650677 w 1333202"/>
                <a:gd name="connsiteY185" fmla="*/ 684969 h 843024"/>
                <a:gd name="connsiteX186" fmla="*/ 653058 w 1333202"/>
                <a:gd name="connsiteY186" fmla="*/ 685267 h 843024"/>
                <a:gd name="connsiteX187" fmla="*/ 695325 w 1333202"/>
                <a:gd name="connsiteY187" fmla="*/ 688541 h 843024"/>
                <a:gd name="connsiteX188" fmla="*/ 697111 w 1333202"/>
                <a:gd name="connsiteY188" fmla="*/ 688839 h 843024"/>
                <a:gd name="connsiteX189" fmla="*/ 698302 w 1333202"/>
                <a:gd name="connsiteY189" fmla="*/ 690029 h 843024"/>
                <a:gd name="connsiteX190" fmla="*/ 720923 w 1333202"/>
                <a:gd name="connsiteY190" fmla="*/ 712651 h 843024"/>
                <a:gd name="connsiteX191" fmla="*/ 743248 w 1333202"/>
                <a:gd name="connsiteY191" fmla="*/ 696280 h 843024"/>
                <a:gd name="connsiteX192" fmla="*/ 743545 w 1333202"/>
                <a:gd name="connsiteY192" fmla="*/ 695982 h 843024"/>
                <a:gd name="connsiteX193" fmla="*/ 744141 w 1333202"/>
                <a:gd name="connsiteY193" fmla="*/ 695982 h 843024"/>
                <a:gd name="connsiteX194" fmla="*/ 770334 w 1333202"/>
                <a:gd name="connsiteY194" fmla="*/ 683481 h 843024"/>
                <a:gd name="connsiteX195" fmla="*/ 768548 w 1333202"/>
                <a:gd name="connsiteY195" fmla="*/ 627224 h 843024"/>
                <a:gd name="connsiteX196" fmla="*/ 768548 w 1333202"/>
                <a:gd name="connsiteY196" fmla="*/ 624247 h 843024"/>
                <a:gd name="connsiteX197" fmla="*/ 770930 w 1333202"/>
                <a:gd name="connsiteY197" fmla="*/ 623057 h 843024"/>
                <a:gd name="connsiteX198" fmla="*/ 789384 w 1333202"/>
                <a:gd name="connsiteY198" fmla="*/ 612341 h 843024"/>
                <a:gd name="connsiteX199" fmla="*/ 790575 w 1333202"/>
                <a:gd name="connsiteY199" fmla="*/ 602518 h 843024"/>
                <a:gd name="connsiteX200" fmla="*/ 790873 w 1333202"/>
                <a:gd name="connsiteY200" fmla="*/ 600732 h 843024"/>
                <a:gd name="connsiteX201" fmla="*/ 792361 w 1333202"/>
                <a:gd name="connsiteY201" fmla="*/ 599542 h 843024"/>
                <a:gd name="connsiteX202" fmla="*/ 817364 w 1333202"/>
                <a:gd name="connsiteY202" fmla="*/ 578110 h 843024"/>
                <a:gd name="connsiteX203" fmla="*/ 817959 w 1333202"/>
                <a:gd name="connsiteY203" fmla="*/ 577515 h 843024"/>
                <a:gd name="connsiteX204" fmla="*/ 851297 w 1333202"/>
                <a:gd name="connsiteY204" fmla="*/ 538820 h 843024"/>
                <a:gd name="connsiteX205" fmla="*/ 883741 w 1333202"/>
                <a:gd name="connsiteY205" fmla="*/ 501613 h 843024"/>
                <a:gd name="connsiteX206" fmla="*/ 884337 w 1333202"/>
                <a:gd name="connsiteY206" fmla="*/ 500720 h 843024"/>
                <a:gd name="connsiteX207" fmla="*/ 885230 w 1333202"/>
                <a:gd name="connsiteY207" fmla="*/ 500124 h 843024"/>
                <a:gd name="connsiteX208" fmla="*/ 934045 w 1333202"/>
                <a:gd name="connsiteY208" fmla="*/ 478396 h 843024"/>
                <a:gd name="connsiteX209" fmla="*/ 980777 w 1333202"/>
                <a:gd name="connsiteY209" fmla="*/ 428092 h 843024"/>
                <a:gd name="connsiteX210" fmla="*/ 981968 w 1333202"/>
                <a:gd name="connsiteY210" fmla="*/ 426901 h 843024"/>
                <a:gd name="connsiteX211" fmla="*/ 983754 w 1333202"/>
                <a:gd name="connsiteY211" fmla="*/ 426603 h 843024"/>
                <a:gd name="connsiteX212" fmla="*/ 1012031 w 1333202"/>
                <a:gd name="connsiteY212" fmla="*/ 423627 h 843024"/>
                <a:gd name="connsiteX213" fmla="*/ 1022747 w 1333202"/>
                <a:gd name="connsiteY213" fmla="*/ 405172 h 843024"/>
                <a:gd name="connsiteX214" fmla="*/ 1023045 w 1333202"/>
                <a:gd name="connsiteY214" fmla="*/ 404279 h 843024"/>
                <a:gd name="connsiteX215" fmla="*/ 1023938 w 1333202"/>
                <a:gd name="connsiteY215" fmla="*/ 403684 h 843024"/>
                <a:gd name="connsiteX216" fmla="*/ 1049536 w 1333202"/>
                <a:gd name="connsiteY216" fmla="*/ 385229 h 843024"/>
                <a:gd name="connsiteX217" fmla="*/ 1050429 w 1333202"/>
                <a:gd name="connsiteY217" fmla="*/ 384336 h 843024"/>
                <a:gd name="connsiteX218" fmla="*/ 1051322 w 1333202"/>
                <a:gd name="connsiteY218" fmla="*/ 384336 h 843024"/>
                <a:gd name="connsiteX219" fmla="*/ 1117699 w 1333202"/>
                <a:gd name="connsiteY219" fmla="*/ 370644 h 843024"/>
                <a:gd name="connsiteX220" fmla="*/ 1118592 w 1333202"/>
                <a:gd name="connsiteY220" fmla="*/ 370346 h 843024"/>
                <a:gd name="connsiteX221" fmla="*/ 1119783 w 1333202"/>
                <a:gd name="connsiteY221" fmla="*/ 370644 h 843024"/>
                <a:gd name="connsiteX222" fmla="*/ 1170682 w 1333202"/>
                <a:gd name="connsiteY222" fmla="*/ 382550 h 843024"/>
                <a:gd name="connsiteX223" fmla="*/ 1171277 w 1333202"/>
                <a:gd name="connsiteY223" fmla="*/ 382848 h 843024"/>
                <a:gd name="connsiteX224" fmla="*/ 1171873 w 1333202"/>
                <a:gd name="connsiteY224" fmla="*/ 383146 h 843024"/>
                <a:gd name="connsiteX225" fmla="*/ 1216224 w 1333202"/>
                <a:gd name="connsiteY225" fmla="*/ 408744 h 843024"/>
                <a:gd name="connsiteX226" fmla="*/ 1230511 w 1333202"/>
                <a:gd name="connsiteY226" fmla="*/ 417376 h 843024"/>
                <a:gd name="connsiteX227" fmla="*/ 1238250 w 1333202"/>
                <a:gd name="connsiteY227" fmla="*/ 413507 h 843024"/>
                <a:gd name="connsiteX228" fmla="*/ 1238548 w 1333202"/>
                <a:gd name="connsiteY228" fmla="*/ 413507 h 843024"/>
                <a:gd name="connsiteX229" fmla="*/ 1238845 w 1333202"/>
                <a:gd name="connsiteY229" fmla="*/ 413209 h 843024"/>
                <a:gd name="connsiteX230" fmla="*/ 1270397 w 1333202"/>
                <a:gd name="connsiteY230" fmla="*/ 403684 h 843024"/>
                <a:gd name="connsiteX231" fmla="*/ 1292126 w 1333202"/>
                <a:gd name="connsiteY231" fmla="*/ 395052 h 843024"/>
                <a:gd name="connsiteX232" fmla="*/ 1299865 w 1333202"/>
                <a:gd name="connsiteY232" fmla="*/ 394457 h 843024"/>
                <a:gd name="connsiteX233" fmla="*/ 1310878 w 1333202"/>
                <a:gd name="connsiteY233" fmla="*/ 393861 h 843024"/>
                <a:gd name="connsiteX234" fmla="*/ 1330524 w 1333202"/>
                <a:gd name="connsiteY234" fmla="*/ 393861 h 843024"/>
                <a:gd name="connsiteX235" fmla="*/ 1330821 w 1333202"/>
                <a:gd name="connsiteY235" fmla="*/ 393266 h 843024"/>
                <a:gd name="connsiteX236" fmla="*/ 1332309 w 1333202"/>
                <a:gd name="connsiteY236" fmla="*/ 388503 h 843024"/>
                <a:gd name="connsiteX237" fmla="*/ 1333202 w 1333202"/>
                <a:gd name="connsiteY237" fmla="*/ 380467 h 843024"/>
                <a:gd name="connsiteX238" fmla="*/ 1333202 w 1333202"/>
                <a:gd name="connsiteY238" fmla="*/ 355761 h 843024"/>
                <a:gd name="connsiteX239" fmla="*/ 1315938 w 1333202"/>
                <a:gd name="connsiteY239" fmla="*/ 334330 h 843024"/>
                <a:gd name="connsiteX240" fmla="*/ 1315938 w 1333202"/>
                <a:gd name="connsiteY240" fmla="*/ 334032 h 843024"/>
                <a:gd name="connsiteX241" fmla="*/ 1299270 w 1333202"/>
                <a:gd name="connsiteY241" fmla="*/ 312601 h 843024"/>
                <a:gd name="connsiteX242" fmla="*/ 1298079 w 1333202"/>
                <a:gd name="connsiteY242" fmla="*/ 311113 h 843024"/>
                <a:gd name="connsiteX243" fmla="*/ 1298079 w 1333202"/>
                <a:gd name="connsiteY243" fmla="*/ 309624 h 843024"/>
                <a:gd name="connsiteX244" fmla="*/ 1298079 w 1333202"/>
                <a:gd name="connsiteY244" fmla="*/ 281942 h 843024"/>
                <a:gd name="connsiteX245" fmla="*/ 1298079 w 1333202"/>
                <a:gd name="connsiteY245" fmla="*/ 280157 h 843024"/>
                <a:gd name="connsiteX246" fmla="*/ 1299567 w 1333202"/>
                <a:gd name="connsiteY246" fmla="*/ 278668 h 843024"/>
                <a:gd name="connsiteX247" fmla="*/ 1310581 w 1333202"/>
                <a:gd name="connsiteY247" fmla="*/ 266762 h 843024"/>
                <a:gd name="connsiteX248" fmla="*/ 1313855 w 1333202"/>
                <a:gd name="connsiteY248" fmla="*/ 250093 h 843024"/>
                <a:gd name="connsiteX249" fmla="*/ 1313855 w 1333202"/>
                <a:gd name="connsiteY249" fmla="*/ 249796 h 843024"/>
                <a:gd name="connsiteX250" fmla="*/ 1314748 w 1333202"/>
                <a:gd name="connsiteY250" fmla="*/ 241461 h 843024"/>
                <a:gd name="connsiteX251" fmla="*/ 1306711 w 1333202"/>
                <a:gd name="connsiteY251" fmla="*/ 233722 h 843024"/>
                <a:gd name="connsiteX252" fmla="*/ 1283791 w 1333202"/>
                <a:gd name="connsiteY252" fmla="*/ 220625 h 843024"/>
                <a:gd name="connsiteX253" fmla="*/ 1252538 w 1333202"/>
                <a:gd name="connsiteY253" fmla="*/ 220625 h 843024"/>
                <a:gd name="connsiteX254" fmla="*/ 1249859 w 1333202"/>
                <a:gd name="connsiteY254" fmla="*/ 220625 h 843024"/>
                <a:gd name="connsiteX255" fmla="*/ 1248370 w 1333202"/>
                <a:gd name="connsiteY255" fmla="*/ 218542 h 843024"/>
                <a:gd name="connsiteX256" fmla="*/ 1236464 w 1333202"/>
                <a:gd name="connsiteY256" fmla="*/ 200385 h 843024"/>
                <a:gd name="connsiteX257" fmla="*/ 1236166 w 1333202"/>
                <a:gd name="connsiteY257" fmla="*/ 200087 h 843024"/>
                <a:gd name="connsiteX258" fmla="*/ 1235869 w 1333202"/>
                <a:gd name="connsiteY258" fmla="*/ 199492 h 843024"/>
                <a:gd name="connsiteX259" fmla="*/ 1227832 w 1333202"/>
                <a:gd name="connsiteY259" fmla="*/ 178358 h 843024"/>
                <a:gd name="connsiteX260" fmla="*/ 1227534 w 1333202"/>
                <a:gd name="connsiteY260" fmla="*/ 177763 h 843024"/>
                <a:gd name="connsiteX261" fmla="*/ 1219200 w 1333202"/>
                <a:gd name="connsiteY261" fmla="*/ 161392 h 843024"/>
                <a:gd name="connsiteX262" fmla="*/ 1218605 w 1333202"/>
                <a:gd name="connsiteY262" fmla="*/ 159903 h 843024"/>
                <a:gd name="connsiteX263" fmla="*/ 1218902 w 1333202"/>
                <a:gd name="connsiteY263" fmla="*/ 158117 h 843024"/>
                <a:gd name="connsiteX264" fmla="*/ 1223665 w 1333202"/>
                <a:gd name="connsiteY264" fmla="*/ 139960 h 843024"/>
                <a:gd name="connsiteX265" fmla="*/ 1223963 w 1333202"/>
                <a:gd name="connsiteY265" fmla="*/ 139067 h 843024"/>
                <a:gd name="connsiteX266" fmla="*/ 1224856 w 1333202"/>
                <a:gd name="connsiteY266" fmla="*/ 138174 h 843024"/>
                <a:gd name="connsiteX267" fmla="*/ 1237952 w 1333202"/>
                <a:gd name="connsiteY267" fmla="*/ 122399 h 843024"/>
                <a:gd name="connsiteX268" fmla="*/ 1239143 w 1333202"/>
                <a:gd name="connsiteY268" fmla="*/ 95907 h 843024"/>
                <a:gd name="connsiteX269" fmla="*/ 1222474 w 1333202"/>
                <a:gd name="connsiteY269" fmla="*/ 74774 h 843024"/>
                <a:gd name="connsiteX270" fmla="*/ 1204913 w 1333202"/>
                <a:gd name="connsiteY270" fmla="*/ 66439 h 843024"/>
                <a:gd name="connsiteX271" fmla="*/ 1186160 w 1333202"/>
                <a:gd name="connsiteY271" fmla="*/ 66142 h 843024"/>
                <a:gd name="connsiteX272" fmla="*/ 1168301 w 1333202"/>
                <a:gd name="connsiteY272" fmla="*/ 66737 h 843024"/>
                <a:gd name="connsiteX273" fmla="*/ 1155799 w 1333202"/>
                <a:gd name="connsiteY273" fmla="*/ 58998 h 843024"/>
                <a:gd name="connsiteX274" fmla="*/ 1151037 w 1333202"/>
                <a:gd name="connsiteY274" fmla="*/ 52152 h 843024"/>
                <a:gd name="connsiteX275" fmla="*/ 1150739 w 1333202"/>
                <a:gd name="connsiteY275" fmla="*/ 52152 h 843024"/>
                <a:gd name="connsiteX276" fmla="*/ 1141214 w 1333202"/>
                <a:gd name="connsiteY276" fmla="*/ 33995 h 843024"/>
                <a:gd name="connsiteX277" fmla="*/ 1141214 w 1333202"/>
                <a:gd name="connsiteY277" fmla="*/ 33697 h 843024"/>
                <a:gd name="connsiteX278" fmla="*/ 1140916 w 1333202"/>
                <a:gd name="connsiteY278" fmla="*/ 33399 h 843024"/>
                <a:gd name="connsiteX279" fmla="*/ 1130499 w 1333202"/>
                <a:gd name="connsiteY279" fmla="*/ 6610 h 843024"/>
                <a:gd name="connsiteX280" fmla="*/ 1129308 w 1333202"/>
                <a:gd name="connsiteY280" fmla="*/ 6015 h 843024"/>
                <a:gd name="connsiteX281" fmla="*/ 1117997 w 1333202"/>
                <a:gd name="connsiteY281" fmla="*/ 2443 h 843024"/>
                <a:gd name="connsiteX282" fmla="*/ 1109067 w 1333202"/>
                <a:gd name="connsiteY282" fmla="*/ 360 h 843024"/>
                <a:gd name="connsiteX283" fmla="*/ 1103709 w 1333202"/>
                <a:gd name="connsiteY283" fmla="*/ 62 h 84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1333202" h="843024">
                  <a:moveTo>
                    <a:pt x="1103709" y="62"/>
                  </a:moveTo>
                  <a:cubicBezTo>
                    <a:pt x="1100854" y="1014"/>
                    <a:pt x="1096593" y="3469"/>
                    <a:pt x="1092696" y="5717"/>
                  </a:cubicBezTo>
                  <a:cubicBezTo>
                    <a:pt x="1088800" y="7966"/>
                    <a:pt x="1085538" y="10112"/>
                    <a:pt x="1081683" y="11075"/>
                  </a:cubicBezTo>
                  <a:cubicBezTo>
                    <a:pt x="1077709" y="12069"/>
                    <a:pt x="1041742" y="22114"/>
                    <a:pt x="1039713" y="22684"/>
                  </a:cubicBezTo>
                  <a:cubicBezTo>
                    <a:pt x="1039713" y="22684"/>
                    <a:pt x="1023114" y="33365"/>
                    <a:pt x="1012924" y="38460"/>
                  </a:cubicBezTo>
                  <a:cubicBezTo>
                    <a:pt x="1007120" y="41362"/>
                    <a:pt x="997634" y="43770"/>
                    <a:pt x="989112" y="45901"/>
                  </a:cubicBezTo>
                  <a:cubicBezTo>
                    <a:pt x="980738" y="47994"/>
                    <a:pt x="973585" y="49719"/>
                    <a:pt x="973336" y="49771"/>
                  </a:cubicBezTo>
                  <a:lnTo>
                    <a:pt x="978694" y="55724"/>
                  </a:lnTo>
                  <a:lnTo>
                    <a:pt x="979884" y="56914"/>
                  </a:lnTo>
                  <a:lnTo>
                    <a:pt x="979884" y="58403"/>
                  </a:lnTo>
                  <a:lnTo>
                    <a:pt x="982861" y="89061"/>
                  </a:lnTo>
                  <a:lnTo>
                    <a:pt x="983159" y="91442"/>
                  </a:lnTo>
                  <a:lnTo>
                    <a:pt x="981373" y="92931"/>
                  </a:lnTo>
                  <a:lnTo>
                    <a:pt x="956370" y="117041"/>
                  </a:lnTo>
                  <a:lnTo>
                    <a:pt x="955477" y="117934"/>
                  </a:lnTo>
                  <a:lnTo>
                    <a:pt x="954286" y="118232"/>
                  </a:lnTo>
                  <a:cubicBezTo>
                    <a:pt x="954286" y="118232"/>
                    <a:pt x="948137" y="119767"/>
                    <a:pt x="941487" y="121506"/>
                  </a:cubicBezTo>
                  <a:cubicBezTo>
                    <a:pt x="934836" y="123244"/>
                    <a:pt x="928387" y="124929"/>
                    <a:pt x="924818" y="125375"/>
                  </a:cubicBezTo>
                  <a:cubicBezTo>
                    <a:pt x="922631" y="125649"/>
                    <a:pt x="912814" y="127227"/>
                    <a:pt x="903684" y="128649"/>
                  </a:cubicBezTo>
                  <a:cubicBezTo>
                    <a:pt x="899120" y="129360"/>
                    <a:pt x="894632" y="130115"/>
                    <a:pt x="891183" y="130733"/>
                  </a:cubicBezTo>
                  <a:cubicBezTo>
                    <a:pt x="889458" y="131042"/>
                    <a:pt x="888062" y="131102"/>
                    <a:pt x="887016" y="131328"/>
                  </a:cubicBezTo>
                  <a:cubicBezTo>
                    <a:pt x="885969" y="131555"/>
                    <a:pt x="884741" y="132168"/>
                    <a:pt x="885825" y="131626"/>
                  </a:cubicBezTo>
                  <a:cubicBezTo>
                    <a:pt x="883927" y="132575"/>
                    <a:pt x="883826" y="132286"/>
                    <a:pt x="882551" y="132519"/>
                  </a:cubicBezTo>
                  <a:cubicBezTo>
                    <a:pt x="881275" y="132752"/>
                    <a:pt x="879599" y="133153"/>
                    <a:pt x="877788" y="133412"/>
                  </a:cubicBezTo>
                  <a:cubicBezTo>
                    <a:pt x="874167" y="133929"/>
                    <a:pt x="869444" y="134372"/>
                    <a:pt x="864989" y="134900"/>
                  </a:cubicBezTo>
                  <a:cubicBezTo>
                    <a:pt x="856703" y="135883"/>
                    <a:pt x="849997" y="136572"/>
                    <a:pt x="848916" y="136686"/>
                  </a:cubicBezTo>
                  <a:lnTo>
                    <a:pt x="847725" y="136984"/>
                  </a:lnTo>
                  <a:lnTo>
                    <a:pt x="819745" y="149188"/>
                  </a:lnTo>
                  <a:lnTo>
                    <a:pt x="790873" y="162582"/>
                  </a:lnTo>
                  <a:lnTo>
                    <a:pt x="790277" y="162880"/>
                  </a:lnTo>
                  <a:lnTo>
                    <a:pt x="771823" y="176274"/>
                  </a:lnTo>
                  <a:lnTo>
                    <a:pt x="771227" y="176572"/>
                  </a:lnTo>
                  <a:lnTo>
                    <a:pt x="770632" y="176870"/>
                  </a:lnTo>
                  <a:lnTo>
                    <a:pt x="754559" y="183121"/>
                  </a:lnTo>
                  <a:lnTo>
                    <a:pt x="754559" y="184311"/>
                  </a:lnTo>
                  <a:lnTo>
                    <a:pt x="752773" y="185799"/>
                  </a:lnTo>
                  <a:lnTo>
                    <a:pt x="721519" y="211100"/>
                  </a:lnTo>
                  <a:lnTo>
                    <a:pt x="721221" y="211100"/>
                  </a:lnTo>
                  <a:lnTo>
                    <a:pt x="720923" y="211398"/>
                  </a:lnTo>
                  <a:lnTo>
                    <a:pt x="692348" y="229257"/>
                  </a:lnTo>
                  <a:lnTo>
                    <a:pt x="662285" y="249796"/>
                  </a:lnTo>
                  <a:lnTo>
                    <a:pt x="661690" y="250093"/>
                  </a:lnTo>
                  <a:lnTo>
                    <a:pt x="661095" y="250391"/>
                  </a:lnTo>
                  <a:cubicBezTo>
                    <a:pt x="661095" y="250391"/>
                    <a:pt x="654990" y="252428"/>
                    <a:pt x="648295" y="254558"/>
                  </a:cubicBezTo>
                  <a:cubicBezTo>
                    <a:pt x="644948" y="255623"/>
                    <a:pt x="641523" y="256713"/>
                    <a:pt x="638473" y="257535"/>
                  </a:cubicBezTo>
                  <a:cubicBezTo>
                    <a:pt x="635423" y="258356"/>
                    <a:pt x="633325" y="259023"/>
                    <a:pt x="630734" y="259023"/>
                  </a:cubicBezTo>
                  <a:cubicBezTo>
                    <a:pt x="628340" y="259023"/>
                    <a:pt x="625970" y="258523"/>
                    <a:pt x="622399" y="257832"/>
                  </a:cubicBezTo>
                  <a:cubicBezTo>
                    <a:pt x="618829" y="257141"/>
                    <a:pt x="614576" y="256359"/>
                    <a:pt x="610493" y="255451"/>
                  </a:cubicBezTo>
                  <a:cubicBezTo>
                    <a:pt x="602326" y="253636"/>
                    <a:pt x="594717" y="251582"/>
                    <a:pt x="594717" y="251582"/>
                  </a:cubicBezTo>
                  <a:lnTo>
                    <a:pt x="593824" y="251582"/>
                  </a:lnTo>
                  <a:lnTo>
                    <a:pt x="593229" y="251284"/>
                  </a:lnTo>
                  <a:lnTo>
                    <a:pt x="577156" y="241461"/>
                  </a:lnTo>
                  <a:lnTo>
                    <a:pt x="552152" y="248903"/>
                  </a:lnTo>
                  <a:lnTo>
                    <a:pt x="522982" y="273608"/>
                  </a:lnTo>
                  <a:lnTo>
                    <a:pt x="522089" y="274501"/>
                  </a:lnTo>
                  <a:lnTo>
                    <a:pt x="520898" y="274501"/>
                  </a:lnTo>
                  <a:lnTo>
                    <a:pt x="478631" y="281942"/>
                  </a:lnTo>
                  <a:lnTo>
                    <a:pt x="478334" y="281942"/>
                  </a:lnTo>
                  <a:lnTo>
                    <a:pt x="477738" y="281942"/>
                  </a:lnTo>
                  <a:lnTo>
                    <a:pt x="429816" y="279561"/>
                  </a:lnTo>
                  <a:lnTo>
                    <a:pt x="422672" y="283728"/>
                  </a:lnTo>
                  <a:lnTo>
                    <a:pt x="422374" y="283728"/>
                  </a:lnTo>
                  <a:lnTo>
                    <a:pt x="421779" y="284026"/>
                  </a:lnTo>
                  <a:lnTo>
                    <a:pt x="388144" y="297123"/>
                  </a:lnTo>
                  <a:lnTo>
                    <a:pt x="387846" y="297421"/>
                  </a:lnTo>
                  <a:lnTo>
                    <a:pt x="350639" y="308136"/>
                  </a:lnTo>
                  <a:lnTo>
                    <a:pt x="350341" y="308136"/>
                  </a:lnTo>
                  <a:lnTo>
                    <a:pt x="349746" y="308434"/>
                  </a:lnTo>
                  <a:lnTo>
                    <a:pt x="327422" y="311708"/>
                  </a:lnTo>
                  <a:lnTo>
                    <a:pt x="317599" y="336711"/>
                  </a:lnTo>
                  <a:lnTo>
                    <a:pt x="310455" y="362607"/>
                  </a:lnTo>
                  <a:lnTo>
                    <a:pt x="308670" y="369453"/>
                  </a:lnTo>
                  <a:lnTo>
                    <a:pt x="303014" y="364989"/>
                  </a:lnTo>
                  <a:lnTo>
                    <a:pt x="292298" y="356654"/>
                  </a:lnTo>
                  <a:lnTo>
                    <a:pt x="292001" y="356357"/>
                  </a:lnTo>
                  <a:lnTo>
                    <a:pt x="291703" y="356357"/>
                  </a:lnTo>
                  <a:lnTo>
                    <a:pt x="284857" y="349213"/>
                  </a:lnTo>
                  <a:lnTo>
                    <a:pt x="204490" y="346832"/>
                  </a:lnTo>
                  <a:lnTo>
                    <a:pt x="202406" y="383146"/>
                  </a:lnTo>
                  <a:lnTo>
                    <a:pt x="215205" y="408446"/>
                  </a:lnTo>
                  <a:lnTo>
                    <a:pt x="215205" y="408744"/>
                  </a:lnTo>
                  <a:lnTo>
                    <a:pt x="223838" y="429282"/>
                  </a:lnTo>
                  <a:lnTo>
                    <a:pt x="223838" y="429580"/>
                  </a:lnTo>
                  <a:lnTo>
                    <a:pt x="223838" y="429878"/>
                  </a:lnTo>
                  <a:cubicBezTo>
                    <a:pt x="223838" y="429878"/>
                    <a:pt x="225439" y="435673"/>
                    <a:pt x="227707" y="441486"/>
                  </a:cubicBezTo>
                  <a:cubicBezTo>
                    <a:pt x="228841" y="444392"/>
                    <a:pt x="230003" y="447266"/>
                    <a:pt x="231279" y="449225"/>
                  </a:cubicBezTo>
                  <a:cubicBezTo>
                    <a:pt x="232555" y="451185"/>
                    <a:pt x="233992" y="451711"/>
                    <a:pt x="233363" y="451607"/>
                  </a:cubicBezTo>
                  <a:cubicBezTo>
                    <a:pt x="241341" y="452936"/>
                    <a:pt x="252115" y="456667"/>
                    <a:pt x="252115" y="456667"/>
                  </a:cubicBezTo>
                  <a:lnTo>
                    <a:pt x="253603" y="457262"/>
                  </a:lnTo>
                  <a:lnTo>
                    <a:pt x="254496" y="458453"/>
                  </a:lnTo>
                  <a:lnTo>
                    <a:pt x="269379" y="480182"/>
                  </a:lnTo>
                  <a:lnTo>
                    <a:pt x="287238" y="487921"/>
                  </a:lnTo>
                  <a:lnTo>
                    <a:pt x="288131" y="488218"/>
                  </a:lnTo>
                  <a:lnTo>
                    <a:pt x="288727" y="488814"/>
                  </a:lnTo>
                  <a:lnTo>
                    <a:pt x="307777" y="505482"/>
                  </a:lnTo>
                  <a:lnTo>
                    <a:pt x="325636" y="520067"/>
                  </a:lnTo>
                  <a:lnTo>
                    <a:pt x="328315" y="521853"/>
                  </a:lnTo>
                  <a:lnTo>
                    <a:pt x="327422" y="525128"/>
                  </a:lnTo>
                  <a:lnTo>
                    <a:pt x="322362" y="540606"/>
                  </a:lnTo>
                  <a:lnTo>
                    <a:pt x="321469" y="543880"/>
                  </a:lnTo>
                  <a:lnTo>
                    <a:pt x="318195" y="544178"/>
                  </a:lnTo>
                  <a:lnTo>
                    <a:pt x="296466" y="545368"/>
                  </a:lnTo>
                  <a:lnTo>
                    <a:pt x="294977" y="545368"/>
                  </a:lnTo>
                  <a:lnTo>
                    <a:pt x="293787" y="544475"/>
                  </a:lnTo>
                  <a:lnTo>
                    <a:pt x="280988" y="536141"/>
                  </a:lnTo>
                  <a:lnTo>
                    <a:pt x="267891" y="539713"/>
                  </a:lnTo>
                  <a:lnTo>
                    <a:pt x="258663" y="554000"/>
                  </a:lnTo>
                  <a:lnTo>
                    <a:pt x="258366" y="554596"/>
                  </a:lnTo>
                  <a:lnTo>
                    <a:pt x="250329" y="580492"/>
                  </a:lnTo>
                  <a:lnTo>
                    <a:pt x="249734" y="582575"/>
                  </a:lnTo>
                  <a:lnTo>
                    <a:pt x="247352" y="583468"/>
                  </a:lnTo>
                  <a:lnTo>
                    <a:pt x="216694" y="593886"/>
                  </a:lnTo>
                  <a:lnTo>
                    <a:pt x="216694" y="594184"/>
                  </a:lnTo>
                  <a:cubicBezTo>
                    <a:pt x="216694" y="594184"/>
                    <a:pt x="212775" y="595870"/>
                    <a:pt x="208062" y="597756"/>
                  </a:cubicBezTo>
                  <a:cubicBezTo>
                    <a:pt x="203348" y="599641"/>
                    <a:pt x="198077" y="601923"/>
                    <a:pt x="192881" y="601923"/>
                  </a:cubicBezTo>
                  <a:cubicBezTo>
                    <a:pt x="190019" y="601923"/>
                    <a:pt x="186823" y="601065"/>
                    <a:pt x="182761" y="600137"/>
                  </a:cubicBezTo>
                  <a:cubicBezTo>
                    <a:pt x="178699" y="599209"/>
                    <a:pt x="174064" y="598077"/>
                    <a:pt x="169664" y="596863"/>
                  </a:cubicBezTo>
                  <a:cubicBezTo>
                    <a:pt x="161486" y="594607"/>
                    <a:pt x="155189" y="592705"/>
                    <a:pt x="154186" y="592398"/>
                  </a:cubicBezTo>
                  <a:lnTo>
                    <a:pt x="128588" y="602816"/>
                  </a:lnTo>
                  <a:lnTo>
                    <a:pt x="128290" y="602816"/>
                  </a:lnTo>
                  <a:lnTo>
                    <a:pt x="127992" y="602816"/>
                  </a:lnTo>
                  <a:lnTo>
                    <a:pt x="108942" y="607578"/>
                  </a:lnTo>
                  <a:lnTo>
                    <a:pt x="108645" y="607578"/>
                  </a:lnTo>
                  <a:lnTo>
                    <a:pt x="86023" y="614722"/>
                  </a:lnTo>
                  <a:lnTo>
                    <a:pt x="85725" y="615020"/>
                  </a:lnTo>
                  <a:lnTo>
                    <a:pt x="85427" y="615020"/>
                  </a:lnTo>
                  <a:lnTo>
                    <a:pt x="47625" y="620973"/>
                  </a:lnTo>
                  <a:lnTo>
                    <a:pt x="24110" y="627819"/>
                  </a:lnTo>
                  <a:lnTo>
                    <a:pt x="23515" y="628117"/>
                  </a:lnTo>
                  <a:lnTo>
                    <a:pt x="0" y="639130"/>
                  </a:lnTo>
                  <a:lnTo>
                    <a:pt x="298" y="640916"/>
                  </a:lnTo>
                  <a:lnTo>
                    <a:pt x="3572" y="668598"/>
                  </a:lnTo>
                  <a:lnTo>
                    <a:pt x="3870" y="669193"/>
                  </a:lnTo>
                  <a:lnTo>
                    <a:pt x="3870" y="669789"/>
                  </a:lnTo>
                  <a:lnTo>
                    <a:pt x="10716" y="685267"/>
                  </a:lnTo>
                  <a:lnTo>
                    <a:pt x="11311" y="686160"/>
                  </a:lnTo>
                  <a:lnTo>
                    <a:pt x="11311" y="687053"/>
                  </a:lnTo>
                  <a:lnTo>
                    <a:pt x="13692" y="782005"/>
                  </a:lnTo>
                  <a:lnTo>
                    <a:pt x="13692" y="782898"/>
                  </a:lnTo>
                  <a:lnTo>
                    <a:pt x="13395" y="783791"/>
                  </a:lnTo>
                  <a:lnTo>
                    <a:pt x="7441" y="800757"/>
                  </a:lnTo>
                  <a:lnTo>
                    <a:pt x="6846" y="801948"/>
                  </a:lnTo>
                  <a:lnTo>
                    <a:pt x="5655" y="802841"/>
                  </a:lnTo>
                  <a:lnTo>
                    <a:pt x="1786" y="805817"/>
                  </a:lnTo>
                  <a:lnTo>
                    <a:pt x="2977" y="806413"/>
                  </a:lnTo>
                  <a:lnTo>
                    <a:pt x="3274" y="806413"/>
                  </a:lnTo>
                  <a:lnTo>
                    <a:pt x="3572" y="806710"/>
                  </a:lnTo>
                  <a:lnTo>
                    <a:pt x="47327" y="835285"/>
                  </a:lnTo>
                  <a:lnTo>
                    <a:pt x="110430" y="843025"/>
                  </a:lnTo>
                  <a:lnTo>
                    <a:pt x="136327" y="825463"/>
                  </a:lnTo>
                  <a:lnTo>
                    <a:pt x="136624" y="825165"/>
                  </a:lnTo>
                  <a:lnTo>
                    <a:pt x="167283" y="809985"/>
                  </a:lnTo>
                  <a:lnTo>
                    <a:pt x="168176" y="809389"/>
                  </a:lnTo>
                  <a:lnTo>
                    <a:pt x="169069" y="809389"/>
                  </a:lnTo>
                  <a:lnTo>
                    <a:pt x="216694" y="804329"/>
                  </a:lnTo>
                  <a:lnTo>
                    <a:pt x="218182" y="804032"/>
                  </a:lnTo>
                  <a:lnTo>
                    <a:pt x="219373" y="804925"/>
                  </a:lnTo>
                  <a:lnTo>
                    <a:pt x="244376" y="818021"/>
                  </a:lnTo>
                  <a:lnTo>
                    <a:pt x="260747" y="791232"/>
                  </a:lnTo>
                  <a:lnTo>
                    <a:pt x="261938" y="789149"/>
                  </a:lnTo>
                  <a:lnTo>
                    <a:pt x="264616" y="788851"/>
                  </a:lnTo>
                  <a:lnTo>
                    <a:pt x="367010" y="785577"/>
                  </a:lnTo>
                  <a:lnTo>
                    <a:pt x="388739" y="775754"/>
                  </a:lnTo>
                  <a:lnTo>
                    <a:pt x="390525" y="774861"/>
                  </a:lnTo>
                  <a:lnTo>
                    <a:pt x="392311" y="775754"/>
                  </a:lnTo>
                  <a:lnTo>
                    <a:pt x="420588" y="787660"/>
                  </a:lnTo>
                  <a:lnTo>
                    <a:pt x="423863" y="781410"/>
                  </a:lnTo>
                  <a:lnTo>
                    <a:pt x="425053" y="778731"/>
                  </a:lnTo>
                  <a:lnTo>
                    <a:pt x="428030" y="778731"/>
                  </a:lnTo>
                  <a:lnTo>
                    <a:pt x="470595" y="778731"/>
                  </a:lnTo>
                  <a:lnTo>
                    <a:pt x="470892" y="778731"/>
                  </a:lnTo>
                  <a:lnTo>
                    <a:pt x="471488" y="778731"/>
                  </a:lnTo>
                  <a:lnTo>
                    <a:pt x="501253" y="784684"/>
                  </a:lnTo>
                  <a:lnTo>
                    <a:pt x="506909" y="765336"/>
                  </a:lnTo>
                  <a:lnTo>
                    <a:pt x="507802" y="761764"/>
                  </a:lnTo>
                  <a:lnTo>
                    <a:pt x="511373" y="761764"/>
                  </a:lnTo>
                  <a:lnTo>
                    <a:pt x="575965" y="763550"/>
                  </a:lnTo>
                  <a:lnTo>
                    <a:pt x="588169" y="752835"/>
                  </a:lnTo>
                  <a:lnTo>
                    <a:pt x="588764" y="752239"/>
                  </a:lnTo>
                  <a:lnTo>
                    <a:pt x="589359" y="751942"/>
                  </a:lnTo>
                  <a:lnTo>
                    <a:pt x="619125" y="739440"/>
                  </a:lnTo>
                  <a:lnTo>
                    <a:pt x="620613" y="716818"/>
                  </a:lnTo>
                  <a:lnTo>
                    <a:pt x="620613" y="715032"/>
                  </a:lnTo>
                  <a:lnTo>
                    <a:pt x="622102" y="713842"/>
                  </a:lnTo>
                  <a:lnTo>
                    <a:pt x="649188" y="686755"/>
                  </a:lnTo>
                  <a:lnTo>
                    <a:pt x="650677" y="684969"/>
                  </a:lnTo>
                  <a:lnTo>
                    <a:pt x="653058" y="685267"/>
                  </a:lnTo>
                  <a:lnTo>
                    <a:pt x="695325" y="688541"/>
                  </a:lnTo>
                  <a:lnTo>
                    <a:pt x="697111" y="688839"/>
                  </a:lnTo>
                  <a:lnTo>
                    <a:pt x="698302" y="690029"/>
                  </a:lnTo>
                  <a:lnTo>
                    <a:pt x="720923" y="712651"/>
                  </a:lnTo>
                  <a:lnTo>
                    <a:pt x="743248" y="696280"/>
                  </a:lnTo>
                  <a:lnTo>
                    <a:pt x="743545" y="695982"/>
                  </a:lnTo>
                  <a:lnTo>
                    <a:pt x="744141" y="695982"/>
                  </a:lnTo>
                  <a:lnTo>
                    <a:pt x="770334" y="683481"/>
                  </a:lnTo>
                  <a:lnTo>
                    <a:pt x="768548" y="627224"/>
                  </a:lnTo>
                  <a:lnTo>
                    <a:pt x="768548" y="624247"/>
                  </a:lnTo>
                  <a:lnTo>
                    <a:pt x="770930" y="623057"/>
                  </a:lnTo>
                  <a:lnTo>
                    <a:pt x="789384" y="612341"/>
                  </a:lnTo>
                  <a:lnTo>
                    <a:pt x="790575" y="602518"/>
                  </a:lnTo>
                  <a:lnTo>
                    <a:pt x="790873" y="600732"/>
                  </a:lnTo>
                  <a:lnTo>
                    <a:pt x="792361" y="599542"/>
                  </a:lnTo>
                  <a:lnTo>
                    <a:pt x="817364" y="578110"/>
                  </a:lnTo>
                  <a:lnTo>
                    <a:pt x="817959" y="577515"/>
                  </a:lnTo>
                  <a:lnTo>
                    <a:pt x="851297" y="538820"/>
                  </a:lnTo>
                  <a:lnTo>
                    <a:pt x="883741" y="501613"/>
                  </a:lnTo>
                  <a:lnTo>
                    <a:pt x="884337" y="500720"/>
                  </a:lnTo>
                  <a:lnTo>
                    <a:pt x="885230" y="500124"/>
                  </a:lnTo>
                  <a:lnTo>
                    <a:pt x="934045" y="478396"/>
                  </a:lnTo>
                  <a:lnTo>
                    <a:pt x="980777" y="428092"/>
                  </a:lnTo>
                  <a:lnTo>
                    <a:pt x="981968" y="426901"/>
                  </a:lnTo>
                  <a:lnTo>
                    <a:pt x="983754" y="426603"/>
                  </a:lnTo>
                  <a:lnTo>
                    <a:pt x="1012031" y="423627"/>
                  </a:lnTo>
                  <a:lnTo>
                    <a:pt x="1022747" y="405172"/>
                  </a:lnTo>
                  <a:lnTo>
                    <a:pt x="1023045" y="404279"/>
                  </a:lnTo>
                  <a:lnTo>
                    <a:pt x="1023938" y="403684"/>
                  </a:lnTo>
                  <a:lnTo>
                    <a:pt x="1049536" y="385229"/>
                  </a:lnTo>
                  <a:lnTo>
                    <a:pt x="1050429" y="384336"/>
                  </a:lnTo>
                  <a:lnTo>
                    <a:pt x="1051322" y="384336"/>
                  </a:lnTo>
                  <a:lnTo>
                    <a:pt x="1117699" y="370644"/>
                  </a:lnTo>
                  <a:lnTo>
                    <a:pt x="1118592" y="370346"/>
                  </a:lnTo>
                  <a:lnTo>
                    <a:pt x="1119783" y="370644"/>
                  </a:lnTo>
                  <a:lnTo>
                    <a:pt x="1170682" y="382550"/>
                  </a:lnTo>
                  <a:lnTo>
                    <a:pt x="1171277" y="382848"/>
                  </a:lnTo>
                  <a:lnTo>
                    <a:pt x="1171873" y="383146"/>
                  </a:lnTo>
                  <a:lnTo>
                    <a:pt x="1216224" y="408744"/>
                  </a:lnTo>
                  <a:lnTo>
                    <a:pt x="1230511" y="417376"/>
                  </a:lnTo>
                  <a:lnTo>
                    <a:pt x="1238250" y="413507"/>
                  </a:lnTo>
                  <a:lnTo>
                    <a:pt x="1238548" y="413507"/>
                  </a:lnTo>
                  <a:lnTo>
                    <a:pt x="1238845" y="413209"/>
                  </a:lnTo>
                  <a:cubicBezTo>
                    <a:pt x="1238845" y="413209"/>
                    <a:pt x="1260232" y="406225"/>
                    <a:pt x="1270397" y="403684"/>
                  </a:cubicBezTo>
                  <a:cubicBezTo>
                    <a:pt x="1279113" y="401505"/>
                    <a:pt x="1285503" y="396708"/>
                    <a:pt x="1292126" y="395052"/>
                  </a:cubicBezTo>
                  <a:cubicBezTo>
                    <a:pt x="1294280" y="394514"/>
                    <a:pt x="1296615" y="394631"/>
                    <a:pt x="1299865" y="394457"/>
                  </a:cubicBezTo>
                  <a:cubicBezTo>
                    <a:pt x="1303115" y="394282"/>
                    <a:pt x="1306938" y="393937"/>
                    <a:pt x="1310878" y="393861"/>
                  </a:cubicBezTo>
                  <a:cubicBezTo>
                    <a:pt x="1318759" y="393710"/>
                    <a:pt x="1326915" y="393861"/>
                    <a:pt x="1330524" y="393861"/>
                  </a:cubicBezTo>
                  <a:cubicBezTo>
                    <a:pt x="1330343" y="393861"/>
                    <a:pt x="1330287" y="394157"/>
                    <a:pt x="1330821" y="393266"/>
                  </a:cubicBezTo>
                  <a:cubicBezTo>
                    <a:pt x="1331355" y="392375"/>
                    <a:pt x="1331918" y="390459"/>
                    <a:pt x="1332309" y="388503"/>
                  </a:cubicBezTo>
                  <a:cubicBezTo>
                    <a:pt x="1333092" y="384592"/>
                    <a:pt x="1333202" y="380467"/>
                    <a:pt x="1333202" y="380467"/>
                  </a:cubicBezTo>
                  <a:lnTo>
                    <a:pt x="1333202" y="355761"/>
                  </a:lnTo>
                  <a:lnTo>
                    <a:pt x="1315938" y="334330"/>
                  </a:lnTo>
                  <a:lnTo>
                    <a:pt x="1315938" y="334032"/>
                  </a:lnTo>
                  <a:lnTo>
                    <a:pt x="1299270" y="312601"/>
                  </a:lnTo>
                  <a:lnTo>
                    <a:pt x="1298079" y="311113"/>
                  </a:lnTo>
                  <a:lnTo>
                    <a:pt x="1298079" y="309624"/>
                  </a:lnTo>
                  <a:lnTo>
                    <a:pt x="1298079" y="281942"/>
                  </a:lnTo>
                  <a:lnTo>
                    <a:pt x="1298079" y="280157"/>
                  </a:lnTo>
                  <a:lnTo>
                    <a:pt x="1299567" y="278668"/>
                  </a:lnTo>
                  <a:lnTo>
                    <a:pt x="1310581" y="266762"/>
                  </a:lnTo>
                  <a:lnTo>
                    <a:pt x="1313855" y="250093"/>
                  </a:lnTo>
                  <a:lnTo>
                    <a:pt x="1313855" y="249796"/>
                  </a:lnTo>
                  <a:lnTo>
                    <a:pt x="1314748" y="241461"/>
                  </a:lnTo>
                  <a:lnTo>
                    <a:pt x="1306711" y="233722"/>
                  </a:lnTo>
                  <a:lnTo>
                    <a:pt x="1283791" y="220625"/>
                  </a:lnTo>
                  <a:lnTo>
                    <a:pt x="1252538" y="220625"/>
                  </a:lnTo>
                  <a:lnTo>
                    <a:pt x="1249859" y="220625"/>
                  </a:lnTo>
                  <a:lnTo>
                    <a:pt x="1248370" y="218542"/>
                  </a:lnTo>
                  <a:lnTo>
                    <a:pt x="1236464" y="200385"/>
                  </a:lnTo>
                  <a:lnTo>
                    <a:pt x="1236166" y="200087"/>
                  </a:lnTo>
                  <a:lnTo>
                    <a:pt x="1235869" y="199492"/>
                  </a:lnTo>
                  <a:lnTo>
                    <a:pt x="1227832" y="178358"/>
                  </a:lnTo>
                  <a:lnTo>
                    <a:pt x="1227534" y="177763"/>
                  </a:lnTo>
                  <a:lnTo>
                    <a:pt x="1219200" y="161392"/>
                  </a:lnTo>
                  <a:lnTo>
                    <a:pt x="1218605" y="159903"/>
                  </a:lnTo>
                  <a:lnTo>
                    <a:pt x="1218902" y="158117"/>
                  </a:lnTo>
                  <a:lnTo>
                    <a:pt x="1223665" y="139960"/>
                  </a:lnTo>
                  <a:lnTo>
                    <a:pt x="1223963" y="139067"/>
                  </a:lnTo>
                  <a:lnTo>
                    <a:pt x="1224856" y="138174"/>
                  </a:lnTo>
                  <a:lnTo>
                    <a:pt x="1237952" y="122399"/>
                  </a:lnTo>
                  <a:lnTo>
                    <a:pt x="1239143" y="95907"/>
                  </a:lnTo>
                  <a:cubicBezTo>
                    <a:pt x="1237961" y="94282"/>
                    <a:pt x="1227322" y="79621"/>
                    <a:pt x="1222474" y="74774"/>
                  </a:cubicBezTo>
                  <a:cubicBezTo>
                    <a:pt x="1217134" y="69434"/>
                    <a:pt x="1212766" y="67561"/>
                    <a:pt x="1204913" y="66439"/>
                  </a:cubicBezTo>
                  <a:cubicBezTo>
                    <a:pt x="1201520" y="65955"/>
                    <a:pt x="1193611" y="65993"/>
                    <a:pt x="1186160" y="66142"/>
                  </a:cubicBezTo>
                  <a:cubicBezTo>
                    <a:pt x="1178709" y="66290"/>
                    <a:pt x="1171625" y="66737"/>
                    <a:pt x="1168301" y="66737"/>
                  </a:cubicBezTo>
                  <a:cubicBezTo>
                    <a:pt x="1162119" y="66737"/>
                    <a:pt x="1158653" y="62356"/>
                    <a:pt x="1155799" y="58998"/>
                  </a:cubicBezTo>
                  <a:cubicBezTo>
                    <a:pt x="1152945" y="55640"/>
                    <a:pt x="1151037" y="52152"/>
                    <a:pt x="1151037" y="52152"/>
                  </a:cubicBezTo>
                  <a:lnTo>
                    <a:pt x="1150739" y="52152"/>
                  </a:lnTo>
                  <a:lnTo>
                    <a:pt x="1141214" y="33995"/>
                  </a:lnTo>
                  <a:lnTo>
                    <a:pt x="1141214" y="33697"/>
                  </a:lnTo>
                  <a:lnTo>
                    <a:pt x="1140916" y="33399"/>
                  </a:lnTo>
                  <a:lnTo>
                    <a:pt x="1130499" y="6610"/>
                  </a:lnTo>
                  <a:lnTo>
                    <a:pt x="1129308" y="6015"/>
                  </a:lnTo>
                  <a:cubicBezTo>
                    <a:pt x="1129308" y="6015"/>
                    <a:pt x="1124062" y="4176"/>
                    <a:pt x="1117997" y="2443"/>
                  </a:cubicBezTo>
                  <a:cubicBezTo>
                    <a:pt x="1114965" y="1577"/>
                    <a:pt x="1111783" y="762"/>
                    <a:pt x="1109067" y="360"/>
                  </a:cubicBezTo>
                  <a:cubicBezTo>
                    <a:pt x="1106352" y="-43"/>
                    <a:pt x="1104045" y="-50"/>
                    <a:pt x="1103709" y="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0" name="Serbest Form: Şekil 633">
              <a:extLst>
                <a:ext uri="{FF2B5EF4-FFF2-40B4-BE49-F238E27FC236}">
                  <a16:creationId xmlns:a16="http://schemas.microsoft.com/office/drawing/2014/main" id="{E876FA04-1009-A9C1-1CEA-C63429296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1502" y="4810422"/>
              <a:ext cx="421481" cy="252114"/>
            </a:xfrm>
            <a:custGeom>
              <a:avLst/>
              <a:gdLst>
                <a:gd name="connsiteX0" fmla="*/ 128588 w 421481"/>
                <a:gd name="connsiteY0" fmla="*/ 0 h 252114"/>
                <a:gd name="connsiteX1" fmla="*/ 105966 w 421481"/>
                <a:gd name="connsiteY1" fmla="*/ 15478 h 252114"/>
                <a:gd name="connsiteX2" fmla="*/ 105668 w 421481"/>
                <a:gd name="connsiteY2" fmla="*/ 16669 h 252114"/>
                <a:gd name="connsiteX3" fmla="*/ 104477 w 421481"/>
                <a:gd name="connsiteY3" fmla="*/ 21729 h 252114"/>
                <a:gd name="connsiteX4" fmla="*/ 103584 w 421481"/>
                <a:gd name="connsiteY4" fmla="*/ 37207 h 252114"/>
                <a:gd name="connsiteX5" fmla="*/ 103584 w 421481"/>
                <a:gd name="connsiteY5" fmla="*/ 59234 h 252114"/>
                <a:gd name="connsiteX6" fmla="*/ 103584 w 421481"/>
                <a:gd name="connsiteY6" fmla="*/ 61913 h 252114"/>
                <a:gd name="connsiteX7" fmla="*/ 101203 w 421481"/>
                <a:gd name="connsiteY7" fmla="*/ 63401 h 252114"/>
                <a:gd name="connsiteX8" fmla="*/ 78284 w 421481"/>
                <a:gd name="connsiteY8" fmla="*/ 76795 h 252114"/>
                <a:gd name="connsiteX9" fmla="*/ 69354 w 421481"/>
                <a:gd name="connsiteY9" fmla="*/ 79474 h 252114"/>
                <a:gd name="connsiteX10" fmla="*/ 57150 w 421481"/>
                <a:gd name="connsiteY10" fmla="*/ 81855 h 252114"/>
                <a:gd name="connsiteX11" fmla="*/ 41374 w 421481"/>
                <a:gd name="connsiteY11" fmla="*/ 84534 h 252114"/>
                <a:gd name="connsiteX12" fmla="*/ 14585 w 421481"/>
                <a:gd name="connsiteY12" fmla="*/ 102394 h 252114"/>
                <a:gd name="connsiteX13" fmla="*/ 0 w 421481"/>
                <a:gd name="connsiteY13" fmla="*/ 130969 h 252114"/>
                <a:gd name="connsiteX14" fmla="*/ 35421 w 421481"/>
                <a:gd name="connsiteY14" fmla="*/ 142577 h 252114"/>
                <a:gd name="connsiteX15" fmla="*/ 35719 w 421481"/>
                <a:gd name="connsiteY15" fmla="*/ 142875 h 252114"/>
                <a:gd name="connsiteX16" fmla="*/ 36314 w 421481"/>
                <a:gd name="connsiteY16" fmla="*/ 142875 h 252114"/>
                <a:gd name="connsiteX17" fmla="*/ 60424 w 421481"/>
                <a:gd name="connsiteY17" fmla="*/ 156865 h 252114"/>
                <a:gd name="connsiteX18" fmla="*/ 60722 w 421481"/>
                <a:gd name="connsiteY18" fmla="*/ 156865 h 252114"/>
                <a:gd name="connsiteX19" fmla="*/ 171152 w 421481"/>
                <a:gd name="connsiteY19" fmla="*/ 185738 h 252114"/>
                <a:gd name="connsiteX20" fmla="*/ 175320 w 421481"/>
                <a:gd name="connsiteY20" fmla="*/ 186928 h 252114"/>
                <a:gd name="connsiteX21" fmla="*/ 174427 w 421481"/>
                <a:gd name="connsiteY21" fmla="*/ 191393 h 252114"/>
                <a:gd name="connsiteX22" fmla="*/ 167878 w 421481"/>
                <a:gd name="connsiteY22" fmla="*/ 225623 h 252114"/>
                <a:gd name="connsiteX23" fmla="*/ 183356 w 421481"/>
                <a:gd name="connsiteY23" fmla="*/ 235744 h 252114"/>
                <a:gd name="connsiteX24" fmla="*/ 185142 w 421481"/>
                <a:gd name="connsiteY24" fmla="*/ 236934 h 252114"/>
                <a:gd name="connsiteX25" fmla="*/ 185440 w 421481"/>
                <a:gd name="connsiteY25" fmla="*/ 239316 h 252114"/>
                <a:gd name="connsiteX26" fmla="*/ 186035 w 421481"/>
                <a:gd name="connsiteY26" fmla="*/ 248543 h 252114"/>
                <a:gd name="connsiteX27" fmla="*/ 228302 w 421481"/>
                <a:gd name="connsiteY27" fmla="*/ 231577 h 252114"/>
                <a:gd name="connsiteX28" fmla="*/ 229195 w 421481"/>
                <a:gd name="connsiteY28" fmla="*/ 231279 h 252114"/>
                <a:gd name="connsiteX29" fmla="*/ 230088 w 421481"/>
                <a:gd name="connsiteY29" fmla="*/ 231279 h 252114"/>
                <a:gd name="connsiteX30" fmla="*/ 275927 w 421481"/>
                <a:gd name="connsiteY30" fmla="*/ 232470 h 252114"/>
                <a:gd name="connsiteX31" fmla="*/ 326231 w 421481"/>
                <a:gd name="connsiteY31" fmla="*/ 233660 h 252114"/>
                <a:gd name="connsiteX32" fmla="*/ 331291 w 421481"/>
                <a:gd name="connsiteY32" fmla="*/ 234851 h 252114"/>
                <a:gd name="connsiteX33" fmla="*/ 338138 w 421481"/>
                <a:gd name="connsiteY33" fmla="*/ 236934 h 252114"/>
                <a:gd name="connsiteX34" fmla="*/ 355402 w 421481"/>
                <a:gd name="connsiteY34" fmla="*/ 243780 h 252114"/>
                <a:gd name="connsiteX35" fmla="*/ 375940 w 421481"/>
                <a:gd name="connsiteY35" fmla="*/ 252115 h 252114"/>
                <a:gd name="connsiteX36" fmla="*/ 392609 w 421481"/>
                <a:gd name="connsiteY36" fmla="*/ 237530 h 252114"/>
                <a:gd name="connsiteX37" fmla="*/ 392906 w 421481"/>
                <a:gd name="connsiteY37" fmla="*/ 237232 h 252114"/>
                <a:gd name="connsiteX38" fmla="*/ 421481 w 421481"/>
                <a:gd name="connsiteY38" fmla="*/ 208657 h 252114"/>
                <a:gd name="connsiteX39" fmla="*/ 415528 w 421481"/>
                <a:gd name="connsiteY39" fmla="*/ 205383 h 252114"/>
                <a:gd name="connsiteX40" fmla="*/ 415230 w 421481"/>
                <a:gd name="connsiteY40" fmla="*/ 205383 h 252114"/>
                <a:gd name="connsiteX41" fmla="*/ 414635 w 421481"/>
                <a:gd name="connsiteY41" fmla="*/ 205085 h 252114"/>
                <a:gd name="connsiteX42" fmla="*/ 386358 w 421481"/>
                <a:gd name="connsiteY42" fmla="*/ 186035 h 252114"/>
                <a:gd name="connsiteX43" fmla="*/ 366713 w 421481"/>
                <a:gd name="connsiteY43" fmla="*/ 170557 h 252114"/>
                <a:gd name="connsiteX44" fmla="*/ 360759 w 421481"/>
                <a:gd name="connsiteY44" fmla="*/ 178891 h 252114"/>
                <a:gd name="connsiteX45" fmla="*/ 349746 w 421481"/>
                <a:gd name="connsiteY45" fmla="*/ 196155 h 252114"/>
                <a:gd name="connsiteX46" fmla="*/ 346174 w 421481"/>
                <a:gd name="connsiteY46" fmla="*/ 201216 h 252114"/>
                <a:gd name="connsiteX47" fmla="*/ 340221 w 421481"/>
                <a:gd name="connsiteY47" fmla="*/ 202704 h 252114"/>
                <a:gd name="connsiteX48" fmla="*/ 327720 w 421481"/>
                <a:gd name="connsiteY48" fmla="*/ 202406 h 252114"/>
                <a:gd name="connsiteX49" fmla="*/ 310158 w 421481"/>
                <a:gd name="connsiteY49" fmla="*/ 194072 h 252114"/>
                <a:gd name="connsiteX50" fmla="*/ 304800 w 421481"/>
                <a:gd name="connsiteY50" fmla="*/ 184249 h 252114"/>
                <a:gd name="connsiteX51" fmla="*/ 297954 w 421481"/>
                <a:gd name="connsiteY51" fmla="*/ 169069 h 252114"/>
                <a:gd name="connsiteX52" fmla="*/ 296168 w 421481"/>
                <a:gd name="connsiteY52" fmla="*/ 154781 h 252114"/>
                <a:gd name="connsiteX53" fmla="*/ 294382 w 421481"/>
                <a:gd name="connsiteY53" fmla="*/ 152400 h 252114"/>
                <a:gd name="connsiteX54" fmla="*/ 287238 w 421481"/>
                <a:gd name="connsiteY54" fmla="*/ 146745 h 252114"/>
                <a:gd name="connsiteX55" fmla="*/ 279499 w 421481"/>
                <a:gd name="connsiteY55" fmla="*/ 140791 h 252114"/>
                <a:gd name="connsiteX56" fmla="*/ 276523 w 421481"/>
                <a:gd name="connsiteY56" fmla="*/ 137517 h 252114"/>
                <a:gd name="connsiteX57" fmla="*/ 274439 w 421481"/>
                <a:gd name="connsiteY57" fmla="*/ 132755 h 252114"/>
                <a:gd name="connsiteX58" fmla="*/ 272653 w 421481"/>
                <a:gd name="connsiteY58" fmla="*/ 122039 h 252114"/>
                <a:gd name="connsiteX59" fmla="*/ 271165 w 421481"/>
                <a:gd name="connsiteY59" fmla="*/ 111919 h 252114"/>
                <a:gd name="connsiteX60" fmla="*/ 268188 w 421481"/>
                <a:gd name="connsiteY60" fmla="*/ 110430 h 252114"/>
                <a:gd name="connsiteX61" fmla="*/ 255389 w 421481"/>
                <a:gd name="connsiteY61" fmla="*/ 106859 h 252114"/>
                <a:gd name="connsiteX62" fmla="*/ 225326 w 421481"/>
                <a:gd name="connsiteY62" fmla="*/ 100013 h 252114"/>
                <a:gd name="connsiteX63" fmla="*/ 181868 w 421481"/>
                <a:gd name="connsiteY63" fmla="*/ 90488 h 252114"/>
                <a:gd name="connsiteX64" fmla="*/ 172641 w 421481"/>
                <a:gd name="connsiteY64" fmla="*/ 83046 h 252114"/>
                <a:gd name="connsiteX65" fmla="*/ 171450 w 421481"/>
                <a:gd name="connsiteY65" fmla="*/ 73521 h 252114"/>
                <a:gd name="connsiteX66" fmla="*/ 174427 w 421481"/>
                <a:gd name="connsiteY66" fmla="*/ 65782 h 252114"/>
                <a:gd name="connsiteX67" fmla="*/ 162223 w 421481"/>
                <a:gd name="connsiteY67" fmla="*/ 38993 h 252114"/>
                <a:gd name="connsiteX68" fmla="*/ 141387 w 421481"/>
                <a:gd name="connsiteY68" fmla="*/ 20836 h 252114"/>
                <a:gd name="connsiteX69" fmla="*/ 140791 w 421481"/>
                <a:gd name="connsiteY69" fmla="*/ 20241 h 252114"/>
                <a:gd name="connsiteX70" fmla="*/ 140494 w 421481"/>
                <a:gd name="connsiteY70" fmla="*/ 19645 h 252114"/>
                <a:gd name="connsiteX71" fmla="*/ 128588 w 421481"/>
                <a:gd name="connsiteY71" fmla="*/ 0 h 25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1481" h="252114">
                  <a:moveTo>
                    <a:pt x="128588" y="0"/>
                  </a:moveTo>
                  <a:cubicBezTo>
                    <a:pt x="123552" y="3457"/>
                    <a:pt x="110097" y="12436"/>
                    <a:pt x="105966" y="15478"/>
                  </a:cubicBezTo>
                  <a:cubicBezTo>
                    <a:pt x="105922" y="15603"/>
                    <a:pt x="105828" y="16097"/>
                    <a:pt x="105668" y="16669"/>
                  </a:cubicBezTo>
                  <a:cubicBezTo>
                    <a:pt x="105348" y="17812"/>
                    <a:pt x="104742" y="19585"/>
                    <a:pt x="104477" y="21729"/>
                  </a:cubicBezTo>
                  <a:cubicBezTo>
                    <a:pt x="103948" y="26017"/>
                    <a:pt x="103733" y="31652"/>
                    <a:pt x="103584" y="37207"/>
                  </a:cubicBezTo>
                  <a:cubicBezTo>
                    <a:pt x="103288" y="48317"/>
                    <a:pt x="103584" y="59234"/>
                    <a:pt x="103584" y="59234"/>
                  </a:cubicBezTo>
                  <a:lnTo>
                    <a:pt x="103584" y="61913"/>
                  </a:lnTo>
                  <a:lnTo>
                    <a:pt x="101203" y="63401"/>
                  </a:lnTo>
                  <a:cubicBezTo>
                    <a:pt x="101203" y="63401"/>
                    <a:pt x="83946" y="73964"/>
                    <a:pt x="78284" y="76795"/>
                  </a:cubicBezTo>
                  <a:cubicBezTo>
                    <a:pt x="75803" y="78036"/>
                    <a:pt x="73066" y="78662"/>
                    <a:pt x="69354" y="79474"/>
                  </a:cubicBezTo>
                  <a:cubicBezTo>
                    <a:pt x="65642" y="80286"/>
                    <a:pt x="61395" y="81098"/>
                    <a:pt x="57150" y="81855"/>
                  </a:cubicBezTo>
                  <a:cubicBezTo>
                    <a:pt x="48962" y="83318"/>
                    <a:pt x="41903" y="84453"/>
                    <a:pt x="41374" y="84534"/>
                  </a:cubicBezTo>
                  <a:lnTo>
                    <a:pt x="14585" y="102394"/>
                  </a:lnTo>
                  <a:lnTo>
                    <a:pt x="0" y="130969"/>
                  </a:lnTo>
                  <a:lnTo>
                    <a:pt x="35421" y="142577"/>
                  </a:lnTo>
                  <a:lnTo>
                    <a:pt x="35719" y="142875"/>
                  </a:lnTo>
                  <a:lnTo>
                    <a:pt x="36314" y="142875"/>
                  </a:lnTo>
                  <a:lnTo>
                    <a:pt x="60424" y="156865"/>
                  </a:lnTo>
                  <a:lnTo>
                    <a:pt x="60722" y="156865"/>
                  </a:lnTo>
                  <a:lnTo>
                    <a:pt x="171152" y="185738"/>
                  </a:lnTo>
                  <a:lnTo>
                    <a:pt x="175320" y="186928"/>
                  </a:lnTo>
                  <a:lnTo>
                    <a:pt x="174427" y="191393"/>
                  </a:lnTo>
                  <a:lnTo>
                    <a:pt x="167878" y="225623"/>
                  </a:lnTo>
                  <a:lnTo>
                    <a:pt x="183356" y="235744"/>
                  </a:lnTo>
                  <a:lnTo>
                    <a:pt x="185142" y="236934"/>
                  </a:lnTo>
                  <a:lnTo>
                    <a:pt x="185440" y="239316"/>
                  </a:lnTo>
                  <a:lnTo>
                    <a:pt x="186035" y="248543"/>
                  </a:lnTo>
                  <a:lnTo>
                    <a:pt x="228302" y="231577"/>
                  </a:lnTo>
                  <a:lnTo>
                    <a:pt x="229195" y="231279"/>
                  </a:lnTo>
                  <a:lnTo>
                    <a:pt x="230088" y="231279"/>
                  </a:lnTo>
                  <a:cubicBezTo>
                    <a:pt x="230088" y="231279"/>
                    <a:pt x="252628" y="231868"/>
                    <a:pt x="275927" y="232470"/>
                  </a:cubicBezTo>
                  <a:cubicBezTo>
                    <a:pt x="299227" y="233071"/>
                    <a:pt x="323859" y="233660"/>
                    <a:pt x="326231" y="233660"/>
                  </a:cubicBezTo>
                  <a:cubicBezTo>
                    <a:pt x="328253" y="233660"/>
                    <a:pt x="329348" y="234280"/>
                    <a:pt x="331291" y="234851"/>
                  </a:cubicBezTo>
                  <a:cubicBezTo>
                    <a:pt x="333235" y="235421"/>
                    <a:pt x="335575" y="236013"/>
                    <a:pt x="338138" y="236934"/>
                  </a:cubicBezTo>
                  <a:cubicBezTo>
                    <a:pt x="343262" y="238777"/>
                    <a:pt x="349431" y="241362"/>
                    <a:pt x="355402" y="243780"/>
                  </a:cubicBezTo>
                  <a:cubicBezTo>
                    <a:pt x="365949" y="248053"/>
                    <a:pt x="373763" y="251177"/>
                    <a:pt x="375940" y="252115"/>
                  </a:cubicBezTo>
                  <a:lnTo>
                    <a:pt x="392609" y="237530"/>
                  </a:lnTo>
                  <a:lnTo>
                    <a:pt x="392906" y="237232"/>
                  </a:lnTo>
                  <a:lnTo>
                    <a:pt x="421481" y="208657"/>
                  </a:lnTo>
                  <a:lnTo>
                    <a:pt x="415528" y="205383"/>
                  </a:lnTo>
                  <a:lnTo>
                    <a:pt x="415230" y="205383"/>
                  </a:lnTo>
                  <a:lnTo>
                    <a:pt x="414635" y="205085"/>
                  </a:lnTo>
                  <a:cubicBezTo>
                    <a:pt x="414635" y="205085"/>
                    <a:pt x="396554" y="191700"/>
                    <a:pt x="386358" y="186035"/>
                  </a:cubicBezTo>
                  <a:cubicBezTo>
                    <a:pt x="376562" y="180593"/>
                    <a:pt x="369877" y="173638"/>
                    <a:pt x="366713" y="170557"/>
                  </a:cubicBezTo>
                  <a:cubicBezTo>
                    <a:pt x="365147" y="172702"/>
                    <a:pt x="363893" y="174444"/>
                    <a:pt x="360759" y="178891"/>
                  </a:cubicBezTo>
                  <a:cubicBezTo>
                    <a:pt x="356133" y="185458"/>
                    <a:pt x="351125" y="193399"/>
                    <a:pt x="349746" y="196155"/>
                  </a:cubicBezTo>
                  <a:cubicBezTo>
                    <a:pt x="348750" y="198149"/>
                    <a:pt x="347976" y="199783"/>
                    <a:pt x="346174" y="201216"/>
                  </a:cubicBezTo>
                  <a:cubicBezTo>
                    <a:pt x="344372" y="202648"/>
                    <a:pt x="341811" y="202810"/>
                    <a:pt x="340221" y="202704"/>
                  </a:cubicBezTo>
                  <a:cubicBezTo>
                    <a:pt x="337041" y="202492"/>
                    <a:pt x="334412" y="201848"/>
                    <a:pt x="327720" y="202406"/>
                  </a:cubicBezTo>
                  <a:cubicBezTo>
                    <a:pt x="319063" y="203128"/>
                    <a:pt x="313107" y="198680"/>
                    <a:pt x="310158" y="194072"/>
                  </a:cubicBezTo>
                  <a:cubicBezTo>
                    <a:pt x="307209" y="189463"/>
                    <a:pt x="305662" y="185111"/>
                    <a:pt x="304800" y="184249"/>
                  </a:cubicBezTo>
                  <a:cubicBezTo>
                    <a:pt x="300851" y="180300"/>
                    <a:pt x="299238" y="174686"/>
                    <a:pt x="297954" y="169069"/>
                  </a:cubicBezTo>
                  <a:cubicBezTo>
                    <a:pt x="296726" y="163695"/>
                    <a:pt x="296210" y="158426"/>
                    <a:pt x="296168" y="154781"/>
                  </a:cubicBezTo>
                  <a:cubicBezTo>
                    <a:pt x="296070" y="154855"/>
                    <a:pt x="295676" y="153634"/>
                    <a:pt x="294382" y="152400"/>
                  </a:cubicBezTo>
                  <a:cubicBezTo>
                    <a:pt x="292657" y="150755"/>
                    <a:pt x="289922" y="148757"/>
                    <a:pt x="287238" y="146745"/>
                  </a:cubicBezTo>
                  <a:cubicBezTo>
                    <a:pt x="284555" y="144732"/>
                    <a:pt x="281786" y="142803"/>
                    <a:pt x="279499" y="140791"/>
                  </a:cubicBezTo>
                  <a:cubicBezTo>
                    <a:pt x="278356" y="139786"/>
                    <a:pt x="277427" y="138691"/>
                    <a:pt x="276523" y="137517"/>
                  </a:cubicBezTo>
                  <a:cubicBezTo>
                    <a:pt x="275618" y="136343"/>
                    <a:pt x="274439" y="135142"/>
                    <a:pt x="274439" y="132755"/>
                  </a:cubicBezTo>
                  <a:cubicBezTo>
                    <a:pt x="274439" y="131540"/>
                    <a:pt x="273555" y="126549"/>
                    <a:pt x="272653" y="122039"/>
                  </a:cubicBezTo>
                  <a:cubicBezTo>
                    <a:pt x="271905" y="118299"/>
                    <a:pt x="271420" y="115078"/>
                    <a:pt x="271165" y="111919"/>
                  </a:cubicBezTo>
                  <a:cubicBezTo>
                    <a:pt x="270636" y="111605"/>
                    <a:pt x="269642" y="110970"/>
                    <a:pt x="268188" y="110430"/>
                  </a:cubicBezTo>
                  <a:cubicBezTo>
                    <a:pt x="265044" y="109264"/>
                    <a:pt x="260570" y="108117"/>
                    <a:pt x="255389" y="106859"/>
                  </a:cubicBezTo>
                  <a:cubicBezTo>
                    <a:pt x="245028" y="104342"/>
                    <a:pt x="232814" y="101884"/>
                    <a:pt x="225326" y="100013"/>
                  </a:cubicBezTo>
                  <a:cubicBezTo>
                    <a:pt x="211195" y="96480"/>
                    <a:pt x="195499" y="94205"/>
                    <a:pt x="181868" y="90488"/>
                  </a:cubicBezTo>
                  <a:cubicBezTo>
                    <a:pt x="177512" y="89299"/>
                    <a:pt x="174168" y="86371"/>
                    <a:pt x="172641" y="83046"/>
                  </a:cubicBezTo>
                  <a:cubicBezTo>
                    <a:pt x="171113" y="79721"/>
                    <a:pt x="170983" y="76417"/>
                    <a:pt x="171450" y="73521"/>
                  </a:cubicBezTo>
                  <a:cubicBezTo>
                    <a:pt x="172147" y="69200"/>
                    <a:pt x="173593" y="67385"/>
                    <a:pt x="174427" y="65782"/>
                  </a:cubicBezTo>
                  <a:lnTo>
                    <a:pt x="162223" y="38993"/>
                  </a:lnTo>
                  <a:lnTo>
                    <a:pt x="141387" y="20836"/>
                  </a:lnTo>
                  <a:lnTo>
                    <a:pt x="140791" y="20241"/>
                  </a:lnTo>
                  <a:lnTo>
                    <a:pt x="140494" y="19645"/>
                  </a:lnTo>
                  <a:lnTo>
                    <a:pt x="128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131" name="Serbest Form: Şekil 634">
              <a:extLst>
                <a:ext uri="{FF2B5EF4-FFF2-40B4-BE49-F238E27FC236}">
                  <a16:creationId xmlns:a16="http://schemas.microsoft.com/office/drawing/2014/main" id="{8B6315C0-75DB-C4E0-59BF-04A0796037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10907" y="4827984"/>
              <a:ext cx="445293" cy="763488"/>
            </a:xfrm>
            <a:custGeom>
              <a:avLst/>
              <a:gdLst>
                <a:gd name="connsiteX0" fmla="*/ 127695 w 445293"/>
                <a:gd name="connsiteY0" fmla="*/ 0 h 763488"/>
                <a:gd name="connsiteX1" fmla="*/ 120253 w 445293"/>
                <a:gd name="connsiteY1" fmla="*/ 9227 h 763488"/>
                <a:gd name="connsiteX2" fmla="*/ 103584 w 445293"/>
                <a:gd name="connsiteY2" fmla="*/ 37207 h 763488"/>
                <a:gd name="connsiteX3" fmla="*/ 102096 w 445293"/>
                <a:gd name="connsiteY3" fmla="*/ 48220 h 763488"/>
                <a:gd name="connsiteX4" fmla="*/ 110728 w 445293"/>
                <a:gd name="connsiteY4" fmla="*/ 47030 h 763488"/>
                <a:gd name="connsiteX5" fmla="*/ 112216 w 445293"/>
                <a:gd name="connsiteY5" fmla="*/ 47030 h 763488"/>
                <a:gd name="connsiteX6" fmla="*/ 113705 w 445293"/>
                <a:gd name="connsiteY6" fmla="*/ 47625 h 763488"/>
                <a:gd name="connsiteX7" fmla="*/ 152698 w 445293"/>
                <a:gd name="connsiteY7" fmla="*/ 69949 h 763488"/>
                <a:gd name="connsiteX8" fmla="*/ 152995 w 445293"/>
                <a:gd name="connsiteY8" fmla="*/ 69949 h 763488"/>
                <a:gd name="connsiteX9" fmla="*/ 153293 w 445293"/>
                <a:gd name="connsiteY9" fmla="*/ 70247 h 763488"/>
                <a:gd name="connsiteX10" fmla="*/ 189012 w 445293"/>
                <a:gd name="connsiteY10" fmla="*/ 99120 h 763488"/>
                <a:gd name="connsiteX11" fmla="*/ 189905 w 445293"/>
                <a:gd name="connsiteY11" fmla="*/ 99715 h 763488"/>
                <a:gd name="connsiteX12" fmla="*/ 190202 w 445293"/>
                <a:gd name="connsiteY12" fmla="*/ 100310 h 763488"/>
                <a:gd name="connsiteX13" fmla="*/ 215801 w 445293"/>
                <a:gd name="connsiteY13" fmla="*/ 142875 h 763488"/>
                <a:gd name="connsiteX14" fmla="*/ 216694 w 445293"/>
                <a:gd name="connsiteY14" fmla="*/ 144363 h 763488"/>
                <a:gd name="connsiteX15" fmla="*/ 216396 w 445293"/>
                <a:gd name="connsiteY15" fmla="*/ 146149 h 763488"/>
                <a:gd name="connsiteX16" fmla="*/ 213122 w 445293"/>
                <a:gd name="connsiteY16" fmla="*/ 171450 h 763488"/>
                <a:gd name="connsiteX17" fmla="*/ 209550 w 445293"/>
                <a:gd name="connsiteY17" fmla="*/ 203895 h 763488"/>
                <a:gd name="connsiteX18" fmla="*/ 209550 w 445293"/>
                <a:gd name="connsiteY18" fmla="*/ 204192 h 763488"/>
                <a:gd name="connsiteX19" fmla="*/ 217884 w 445293"/>
                <a:gd name="connsiteY19" fmla="*/ 237827 h 763488"/>
                <a:gd name="connsiteX20" fmla="*/ 218182 w 445293"/>
                <a:gd name="connsiteY20" fmla="*/ 239018 h 763488"/>
                <a:gd name="connsiteX21" fmla="*/ 217884 w 445293"/>
                <a:gd name="connsiteY21" fmla="*/ 240209 h 763488"/>
                <a:gd name="connsiteX22" fmla="*/ 207764 w 445293"/>
                <a:gd name="connsiteY22" fmla="*/ 277713 h 763488"/>
                <a:gd name="connsiteX23" fmla="*/ 207169 w 445293"/>
                <a:gd name="connsiteY23" fmla="*/ 279797 h 763488"/>
                <a:gd name="connsiteX24" fmla="*/ 205383 w 445293"/>
                <a:gd name="connsiteY24" fmla="*/ 280690 h 763488"/>
                <a:gd name="connsiteX25" fmla="*/ 158353 w 445293"/>
                <a:gd name="connsiteY25" fmla="*/ 304205 h 763488"/>
                <a:gd name="connsiteX26" fmla="*/ 157758 w 445293"/>
                <a:gd name="connsiteY26" fmla="*/ 304502 h 763488"/>
                <a:gd name="connsiteX27" fmla="*/ 109538 w 445293"/>
                <a:gd name="connsiteY27" fmla="*/ 351234 h 763488"/>
                <a:gd name="connsiteX28" fmla="*/ 108942 w 445293"/>
                <a:gd name="connsiteY28" fmla="*/ 351830 h 763488"/>
                <a:gd name="connsiteX29" fmla="*/ 108347 w 445293"/>
                <a:gd name="connsiteY29" fmla="*/ 352127 h 763488"/>
                <a:gd name="connsiteX30" fmla="*/ 61913 w 445293"/>
                <a:gd name="connsiteY30" fmla="*/ 373559 h 763488"/>
                <a:gd name="connsiteX31" fmla="*/ 38993 w 445293"/>
                <a:gd name="connsiteY31" fmla="*/ 416421 h 763488"/>
                <a:gd name="connsiteX32" fmla="*/ 38695 w 445293"/>
                <a:gd name="connsiteY32" fmla="*/ 417016 h 763488"/>
                <a:gd name="connsiteX33" fmla="*/ 38100 w 445293"/>
                <a:gd name="connsiteY33" fmla="*/ 417612 h 763488"/>
                <a:gd name="connsiteX34" fmla="*/ 0 w 445293"/>
                <a:gd name="connsiteY34" fmla="*/ 454223 h 763488"/>
                <a:gd name="connsiteX35" fmla="*/ 13395 w 445293"/>
                <a:gd name="connsiteY35" fmla="*/ 480120 h 763488"/>
                <a:gd name="connsiteX36" fmla="*/ 32147 w 445293"/>
                <a:gd name="connsiteY36" fmla="*/ 515541 h 763488"/>
                <a:gd name="connsiteX37" fmla="*/ 32147 w 445293"/>
                <a:gd name="connsiteY37" fmla="*/ 515838 h 763488"/>
                <a:gd name="connsiteX38" fmla="*/ 67270 w 445293"/>
                <a:gd name="connsiteY38" fmla="*/ 574477 h 763488"/>
                <a:gd name="connsiteX39" fmla="*/ 67270 w 445293"/>
                <a:gd name="connsiteY39" fmla="*/ 574774 h 763488"/>
                <a:gd name="connsiteX40" fmla="*/ 67568 w 445293"/>
                <a:gd name="connsiteY40" fmla="*/ 575072 h 763488"/>
                <a:gd name="connsiteX41" fmla="*/ 86618 w 445293"/>
                <a:gd name="connsiteY41" fmla="*/ 615851 h 763488"/>
                <a:gd name="connsiteX42" fmla="*/ 86916 w 445293"/>
                <a:gd name="connsiteY42" fmla="*/ 616148 h 763488"/>
                <a:gd name="connsiteX43" fmla="*/ 91678 w 445293"/>
                <a:gd name="connsiteY43" fmla="*/ 628055 h 763488"/>
                <a:gd name="connsiteX44" fmla="*/ 91976 w 445293"/>
                <a:gd name="connsiteY44" fmla="*/ 628948 h 763488"/>
                <a:gd name="connsiteX45" fmla="*/ 91976 w 445293"/>
                <a:gd name="connsiteY45" fmla="*/ 630138 h 763488"/>
                <a:gd name="connsiteX46" fmla="*/ 90785 w 445293"/>
                <a:gd name="connsiteY46" fmla="*/ 661392 h 763488"/>
                <a:gd name="connsiteX47" fmla="*/ 90785 w 445293"/>
                <a:gd name="connsiteY47" fmla="*/ 662583 h 763488"/>
                <a:gd name="connsiteX48" fmla="*/ 89892 w 445293"/>
                <a:gd name="connsiteY48" fmla="*/ 663773 h 763488"/>
                <a:gd name="connsiteX49" fmla="*/ 75902 w 445293"/>
                <a:gd name="connsiteY49" fmla="*/ 683419 h 763488"/>
                <a:gd name="connsiteX50" fmla="*/ 88999 w 445293"/>
                <a:gd name="connsiteY50" fmla="*/ 678359 h 763488"/>
                <a:gd name="connsiteX51" fmla="*/ 93464 w 445293"/>
                <a:gd name="connsiteY51" fmla="*/ 676573 h 763488"/>
                <a:gd name="connsiteX52" fmla="*/ 95250 w 445293"/>
                <a:gd name="connsiteY52" fmla="*/ 681038 h 763488"/>
                <a:gd name="connsiteX53" fmla="*/ 108645 w 445293"/>
                <a:gd name="connsiteY53" fmla="*/ 713780 h 763488"/>
                <a:gd name="connsiteX54" fmla="*/ 139303 w 445293"/>
                <a:gd name="connsiteY54" fmla="*/ 723900 h 763488"/>
                <a:gd name="connsiteX55" fmla="*/ 162223 w 445293"/>
                <a:gd name="connsiteY55" fmla="*/ 732532 h 763488"/>
                <a:gd name="connsiteX56" fmla="*/ 163116 w 445293"/>
                <a:gd name="connsiteY56" fmla="*/ 732830 h 763488"/>
                <a:gd name="connsiteX57" fmla="*/ 164009 w 445293"/>
                <a:gd name="connsiteY57" fmla="*/ 733425 h 763488"/>
                <a:gd name="connsiteX58" fmla="*/ 174724 w 445293"/>
                <a:gd name="connsiteY58" fmla="*/ 744438 h 763488"/>
                <a:gd name="connsiteX59" fmla="*/ 175915 w 445293"/>
                <a:gd name="connsiteY59" fmla="*/ 745629 h 763488"/>
                <a:gd name="connsiteX60" fmla="*/ 176213 w 445293"/>
                <a:gd name="connsiteY60" fmla="*/ 747117 h 763488"/>
                <a:gd name="connsiteX61" fmla="*/ 178296 w 445293"/>
                <a:gd name="connsiteY61" fmla="*/ 763191 h 763488"/>
                <a:gd name="connsiteX62" fmla="*/ 179784 w 445293"/>
                <a:gd name="connsiteY62" fmla="*/ 763488 h 763488"/>
                <a:gd name="connsiteX63" fmla="*/ 180975 w 445293"/>
                <a:gd name="connsiteY63" fmla="*/ 709017 h 763488"/>
                <a:gd name="connsiteX64" fmla="*/ 180975 w 445293"/>
                <a:gd name="connsiteY64" fmla="*/ 708124 h 763488"/>
                <a:gd name="connsiteX65" fmla="*/ 181273 w 445293"/>
                <a:gd name="connsiteY65" fmla="*/ 707529 h 763488"/>
                <a:gd name="connsiteX66" fmla="*/ 193477 w 445293"/>
                <a:gd name="connsiteY66" fmla="*/ 678656 h 763488"/>
                <a:gd name="connsiteX67" fmla="*/ 194667 w 445293"/>
                <a:gd name="connsiteY67" fmla="*/ 675977 h 763488"/>
                <a:gd name="connsiteX68" fmla="*/ 197346 w 445293"/>
                <a:gd name="connsiteY68" fmla="*/ 675680 h 763488"/>
                <a:gd name="connsiteX69" fmla="*/ 236934 w 445293"/>
                <a:gd name="connsiteY69" fmla="*/ 672406 h 763488"/>
                <a:gd name="connsiteX70" fmla="*/ 242590 w 445293"/>
                <a:gd name="connsiteY70" fmla="*/ 646807 h 763488"/>
                <a:gd name="connsiteX71" fmla="*/ 243483 w 445293"/>
                <a:gd name="connsiteY71" fmla="*/ 642045 h 763488"/>
                <a:gd name="connsiteX72" fmla="*/ 248245 w 445293"/>
                <a:gd name="connsiteY72" fmla="*/ 643235 h 763488"/>
                <a:gd name="connsiteX73" fmla="*/ 266402 w 445293"/>
                <a:gd name="connsiteY73" fmla="*/ 647998 h 763488"/>
                <a:gd name="connsiteX74" fmla="*/ 266700 w 445293"/>
                <a:gd name="connsiteY74" fmla="*/ 648295 h 763488"/>
                <a:gd name="connsiteX75" fmla="*/ 276820 w 445293"/>
                <a:gd name="connsiteY75" fmla="*/ 651867 h 763488"/>
                <a:gd name="connsiteX76" fmla="*/ 289322 w 445293"/>
                <a:gd name="connsiteY76" fmla="*/ 635794 h 763488"/>
                <a:gd name="connsiteX77" fmla="*/ 289322 w 445293"/>
                <a:gd name="connsiteY77" fmla="*/ 635198 h 763488"/>
                <a:gd name="connsiteX78" fmla="*/ 293787 w 445293"/>
                <a:gd name="connsiteY78" fmla="*/ 620018 h 763488"/>
                <a:gd name="connsiteX79" fmla="*/ 288727 w 445293"/>
                <a:gd name="connsiteY79" fmla="*/ 611981 h 763488"/>
                <a:gd name="connsiteX80" fmla="*/ 288131 w 445293"/>
                <a:gd name="connsiteY80" fmla="*/ 610791 h 763488"/>
                <a:gd name="connsiteX81" fmla="*/ 288131 w 445293"/>
                <a:gd name="connsiteY81" fmla="*/ 609600 h 763488"/>
                <a:gd name="connsiteX82" fmla="*/ 284559 w 445293"/>
                <a:gd name="connsiteY82" fmla="*/ 545902 h 763488"/>
                <a:gd name="connsiteX83" fmla="*/ 284262 w 445293"/>
                <a:gd name="connsiteY83" fmla="*/ 543818 h 763488"/>
                <a:gd name="connsiteX84" fmla="*/ 286048 w 445293"/>
                <a:gd name="connsiteY84" fmla="*/ 542330 h 763488"/>
                <a:gd name="connsiteX85" fmla="*/ 303907 w 445293"/>
                <a:gd name="connsiteY85" fmla="*/ 525363 h 763488"/>
                <a:gd name="connsiteX86" fmla="*/ 304502 w 445293"/>
                <a:gd name="connsiteY86" fmla="*/ 525066 h 763488"/>
                <a:gd name="connsiteX87" fmla="*/ 304800 w 445293"/>
                <a:gd name="connsiteY87" fmla="*/ 524768 h 763488"/>
                <a:gd name="connsiteX88" fmla="*/ 325338 w 445293"/>
                <a:gd name="connsiteY88" fmla="*/ 512862 h 763488"/>
                <a:gd name="connsiteX89" fmla="*/ 356592 w 445293"/>
                <a:gd name="connsiteY89" fmla="*/ 493514 h 763488"/>
                <a:gd name="connsiteX90" fmla="*/ 358378 w 445293"/>
                <a:gd name="connsiteY90" fmla="*/ 492323 h 763488"/>
                <a:gd name="connsiteX91" fmla="*/ 360759 w 445293"/>
                <a:gd name="connsiteY91" fmla="*/ 493216 h 763488"/>
                <a:gd name="connsiteX92" fmla="*/ 382488 w 445293"/>
                <a:gd name="connsiteY92" fmla="*/ 501253 h 763488"/>
                <a:gd name="connsiteX93" fmla="*/ 438448 w 445293"/>
                <a:gd name="connsiteY93" fmla="*/ 500063 h 763488"/>
                <a:gd name="connsiteX94" fmla="*/ 445294 w 445293"/>
                <a:gd name="connsiteY94" fmla="*/ 478929 h 763488"/>
                <a:gd name="connsiteX95" fmla="*/ 438448 w 445293"/>
                <a:gd name="connsiteY95" fmla="*/ 465832 h 763488"/>
                <a:gd name="connsiteX96" fmla="*/ 437852 w 445293"/>
                <a:gd name="connsiteY96" fmla="*/ 464939 h 763488"/>
                <a:gd name="connsiteX97" fmla="*/ 419398 w 445293"/>
                <a:gd name="connsiteY97" fmla="*/ 445591 h 763488"/>
                <a:gd name="connsiteX98" fmla="*/ 418802 w 445293"/>
                <a:gd name="connsiteY98" fmla="*/ 444996 h 763488"/>
                <a:gd name="connsiteX99" fmla="*/ 418505 w 445293"/>
                <a:gd name="connsiteY99" fmla="*/ 444401 h 763488"/>
                <a:gd name="connsiteX100" fmla="*/ 404515 w 445293"/>
                <a:gd name="connsiteY100" fmla="*/ 416421 h 763488"/>
                <a:gd name="connsiteX101" fmla="*/ 404217 w 445293"/>
                <a:gd name="connsiteY101" fmla="*/ 415826 h 763488"/>
                <a:gd name="connsiteX102" fmla="*/ 403920 w 445293"/>
                <a:gd name="connsiteY102" fmla="*/ 415528 h 763488"/>
                <a:gd name="connsiteX103" fmla="*/ 380702 w 445293"/>
                <a:gd name="connsiteY103" fmla="*/ 387548 h 763488"/>
                <a:gd name="connsiteX104" fmla="*/ 379512 w 445293"/>
                <a:gd name="connsiteY104" fmla="*/ 386060 h 763488"/>
                <a:gd name="connsiteX105" fmla="*/ 379512 w 445293"/>
                <a:gd name="connsiteY105" fmla="*/ 384274 h 763488"/>
                <a:gd name="connsiteX106" fmla="*/ 381893 w 445293"/>
                <a:gd name="connsiteY106" fmla="*/ 328910 h 763488"/>
                <a:gd name="connsiteX107" fmla="*/ 381893 w 445293"/>
                <a:gd name="connsiteY107" fmla="*/ 328613 h 763488"/>
                <a:gd name="connsiteX108" fmla="*/ 381893 w 445293"/>
                <a:gd name="connsiteY108" fmla="*/ 328017 h 763488"/>
                <a:gd name="connsiteX109" fmla="*/ 390525 w 445293"/>
                <a:gd name="connsiteY109" fmla="*/ 295573 h 763488"/>
                <a:gd name="connsiteX110" fmla="*/ 390823 w 445293"/>
                <a:gd name="connsiteY110" fmla="*/ 294382 h 763488"/>
                <a:gd name="connsiteX111" fmla="*/ 391716 w 445293"/>
                <a:gd name="connsiteY111" fmla="*/ 293489 h 763488"/>
                <a:gd name="connsiteX112" fmla="*/ 401538 w 445293"/>
                <a:gd name="connsiteY112" fmla="*/ 283369 h 763488"/>
                <a:gd name="connsiteX113" fmla="*/ 391716 w 445293"/>
                <a:gd name="connsiteY113" fmla="*/ 273546 h 763488"/>
                <a:gd name="connsiteX114" fmla="*/ 390227 w 445293"/>
                <a:gd name="connsiteY114" fmla="*/ 272355 h 763488"/>
                <a:gd name="connsiteX115" fmla="*/ 390227 w 445293"/>
                <a:gd name="connsiteY115" fmla="*/ 270272 h 763488"/>
                <a:gd name="connsiteX116" fmla="*/ 389037 w 445293"/>
                <a:gd name="connsiteY116" fmla="*/ 224730 h 763488"/>
                <a:gd name="connsiteX117" fmla="*/ 389037 w 445293"/>
                <a:gd name="connsiteY117" fmla="*/ 222349 h 763488"/>
                <a:gd name="connsiteX118" fmla="*/ 390823 w 445293"/>
                <a:gd name="connsiteY118" fmla="*/ 220861 h 763488"/>
                <a:gd name="connsiteX119" fmla="*/ 419993 w 445293"/>
                <a:gd name="connsiteY119" fmla="*/ 198239 h 763488"/>
                <a:gd name="connsiteX120" fmla="*/ 410468 w 445293"/>
                <a:gd name="connsiteY120" fmla="*/ 183952 h 763488"/>
                <a:gd name="connsiteX121" fmla="*/ 409277 w 445293"/>
                <a:gd name="connsiteY121" fmla="*/ 182166 h 763488"/>
                <a:gd name="connsiteX122" fmla="*/ 409575 w 445293"/>
                <a:gd name="connsiteY122" fmla="*/ 180082 h 763488"/>
                <a:gd name="connsiteX123" fmla="*/ 415826 w 445293"/>
                <a:gd name="connsiteY123" fmla="*/ 157163 h 763488"/>
                <a:gd name="connsiteX124" fmla="*/ 416123 w 445293"/>
                <a:gd name="connsiteY124" fmla="*/ 155674 h 763488"/>
                <a:gd name="connsiteX125" fmla="*/ 417612 w 445293"/>
                <a:gd name="connsiteY125" fmla="*/ 154484 h 763488"/>
                <a:gd name="connsiteX126" fmla="*/ 433388 w 445293"/>
                <a:gd name="connsiteY126" fmla="*/ 143173 h 763488"/>
                <a:gd name="connsiteX127" fmla="*/ 440829 w 445293"/>
                <a:gd name="connsiteY127" fmla="*/ 127397 h 763488"/>
                <a:gd name="connsiteX128" fmla="*/ 439043 w 445293"/>
                <a:gd name="connsiteY128" fmla="*/ 129778 h 763488"/>
                <a:gd name="connsiteX129" fmla="*/ 433983 w 445293"/>
                <a:gd name="connsiteY129" fmla="*/ 126206 h 763488"/>
                <a:gd name="connsiteX130" fmla="*/ 424458 w 445293"/>
                <a:gd name="connsiteY130" fmla="*/ 122337 h 763488"/>
                <a:gd name="connsiteX131" fmla="*/ 414933 w 445293"/>
                <a:gd name="connsiteY131" fmla="*/ 119063 h 763488"/>
                <a:gd name="connsiteX132" fmla="*/ 403622 w 445293"/>
                <a:gd name="connsiteY132" fmla="*/ 114300 h 763488"/>
                <a:gd name="connsiteX133" fmla="*/ 389334 w 445293"/>
                <a:gd name="connsiteY133" fmla="*/ 107454 h 763488"/>
                <a:gd name="connsiteX134" fmla="*/ 389037 w 445293"/>
                <a:gd name="connsiteY134" fmla="*/ 107156 h 763488"/>
                <a:gd name="connsiteX135" fmla="*/ 388739 w 445293"/>
                <a:gd name="connsiteY135" fmla="*/ 106859 h 763488"/>
                <a:gd name="connsiteX136" fmla="*/ 350341 w 445293"/>
                <a:gd name="connsiteY136" fmla="*/ 80665 h 763488"/>
                <a:gd name="connsiteX137" fmla="*/ 348853 w 445293"/>
                <a:gd name="connsiteY137" fmla="*/ 79474 h 763488"/>
                <a:gd name="connsiteX138" fmla="*/ 348258 w 445293"/>
                <a:gd name="connsiteY138" fmla="*/ 77986 h 763488"/>
                <a:gd name="connsiteX139" fmla="*/ 338435 w 445293"/>
                <a:gd name="connsiteY139" fmla="*/ 42565 h 763488"/>
                <a:gd name="connsiteX140" fmla="*/ 325338 w 445293"/>
                <a:gd name="connsiteY140" fmla="*/ 41077 h 763488"/>
                <a:gd name="connsiteX141" fmla="*/ 313432 w 445293"/>
                <a:gd name="connsiteY141" fmla="*/ 39886 h 763488"/>
                <a:gd name="connsiteX142" fmla="*/ 305991 w 445293"/>
                <a:gd name="connsiteY142" fmla="*/ 39291 h 763488"/>
                <a:gd name="connsiteX143" fmla="*/ 300633 w 445293"/>
                <a:gd name="connsiteY143" fmla="*/ 40779 h 763488"/>
                <a:gd name="connsiteX144" fmla="*/ 290215 w 445293"/>
                <a:gd name="connsiteY144" fmla="*/ 44351 h 763488"/>
                <a:gd name="connsiteX145" fmla="*/ 276523 w 445293"/>
                <a:gd name="connsiteY145" fmla="*/ 49709 h 763488"/>
                <a:gd name="connsiteX146" fmla="*/ 274737 w 445293"/>
                <a:gd name="connsiteY146" fmla="*/ 50602 h 763488"/>
                <a:gd name="connsiteX147" fmla="*/ 272951 w 445293"/>
                <a:gd name="connsiteY147" fmla="*/ 49709 h 763488"/>
                <a:gd name="connsiteX148" fmla="*/ 258961 w 445293"/>
                <a:gd name="connsiteY148" fmla="*/ 43458 h 763488"/>
                <a:gd name="connsiteX149" fmla="*/ 238423 w 445293"/>
                <a:gd name="connsiteY149" fmla="*/ 32445 h 763488"/>
                <a:gd name="connsiteX150" fmla="*/ 213717 w 445293"/>
                <a:gd name="connsiteY150" fmla="*/ 11609 h 763488"/>
                <a:gd name="connsiteX151" fmla="*/ 155377 w 445293"/>
                <a:gd name="connsiteY151" fmla="*/ 8037 h 763488"/>
                <a:gd name="connsiteX152" fmla="*/ 153888 w 445293"/>
                <a:gd name="connsiteY152" fmla="*/ 8037 h 763488"/>
                <a:gd name="connsiteX153" fmla="*/ 152698 w 445293"/>
                <a:gd name="connsiteY153" fmla="*/ 6846 h 763488"/>
                <a:gd name="connsiteX154" fmla="*/ 144959 w 445293"/>
                <a:gd name="connsiteY154" fmla="*/ 298 h 763488"/>
                <a:gd name="connsiteX155" fmla="*/ 129480 w 445293"/>
                <a:gd name="connsiteY155" fmla="*/ 5358 h 763488"/>
                <a:gd name="connsiteX156" fmla="*/ 127695 w 445293"/>
                <a:gd name="connsiteY156" fmla="*/ 0 h 76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45293" h="763488">
                  <a:moveTo>
                    <a:pt x="127695" y="0"/>
                  </a:moveTo>
                  <a:lnTo>
                    <a:pt x="120253" y="9227"/>
                  </a:lnTo>
                  <a:lnTo>
                    <a:pt x="103584" y="37207"/>
                  </a:lnTo>
                  <a:lnTo>
                    <a:pt x="102096" y="48220"/>
                  </a:lnTo>
                  <a:lnTo>
                    <a:pt x="110728" y="47030"/>
                  </a:lnTo>
                  <a:lnTo>
                    <a:pt x="112216" y="47030"/>
                  </a:lnTo>
                  <a:lnTo>
                    <a:pt x="113705" y="47625"/>
                  </a:lnTo>
                  <a:lnTo>
                    <a:pt x="152698" y="69949"/>
                  </a:lnTo>
                  <a:lnTo>
                    <a:pt x="152995" y="69949"/>
                  </a:lnTo>
                  <a:lnTo>
                    <a:pt x="153293" y="70247"/>
                  </a:lnTo>
                  <a:lnTo>
                    <a:pt x="189012" y="99120"/>
                  </a:lnTo>
                  <a:lnTo>
                    <a:pt x="189905" y="99715"/>
                  </a:lnTo>
                  <a:lnTo>
                    <a:pt x="190202" y="100310"/>
                  </a:lnTo>
                  <a:lnTo>
                    <a:pt x="215801" y="142875"/>
                  </a:lnTo>
                  <a:lnTo>
                    <a:pt x="216694" y="144363"/>
                  </a:lnTo>
                  <a:lnTo>
                    <a:pt x="216396" y="146149"/>
                  </a:lnTo>
                  <a:lnTo>
                    <a:pt x="213122" y="171450"/>
                  </a:lnTo>
                  <a:lnTo>
                    <a:pt x="209550" y="203895"/>
                  </a:lnTo>
                  <a:lnTo>
                    <a:pt x="209550" y="204192"/>
                  </a:lnTo>
                  <a:lnTo>
                    <a:pt x="217884" y="237827"/>
                  </a:lnTo>
                  <a:lnTo>
                    <a:pt x="218182" y="239018"/>
                  </a:lnTo>
                  <a:lnTo>
                    <a:pt x="217884" y="240209"/>
                  </a:lnTo>
                  <a:lnTo>
                    <a:pt x="207764" y="277713"/>
                  </a:lnTo>
                  <a:lnTo>
                    <a:pt x="207169" y="279797"/>
                  </a:lnTo>
                  <a:lnTo>
                    <a:pt x="205383" y="280690"/>
                  </a:lnTo>
                  <a:lnTo>
                    <a:pt x="158353" y="304205"/>
                  </a:lnTo>
                  <a:lnTo>
                    <a:pt x="157758" y="304502"/>
                  </a:lnTo>
                  <a:lnTo>
                    <a:pt x="109538" y="351234"/>
                  </a:lnTo>
                  <a:lnTo>
                    <a:pt x="108942" y="351830"/>
                  </a:lnTo>
                  <a:lnTo>
                    <a:pt x="108347" y="352127"/>
                  </a:lnTo>
                  <a:lnTo>
                    <a:pt x="61913" y="373559"/>
                  </a:lnTo>
                  <a:lnTo>
                    <a:pt x="38993" y="416421"/>
                  </a:lnTo>
                  <a:lnTo>
                    <a:pt x="38695" y="417016"/>
                  </a:lnTo>
                  <a:lnTo>
                    <a:pt x="38100" y="417612"/>
                  </a:lnTo>
                  <a:lnTo>
                    <a:pt x="0" y="454223"/>
                  </a:lnTo>
                  <a:lnTo>
                    <a:pt x="13395" y="480120"/>
                  </a:lnTo>
                  <a:lnTo>
                    <a:pt x="32147" y="515541"/>
                  </a:lnTo>
                  <a:lnTo>
                    <a:pt x="32147" y="515838"/>
                  </a:lnTo>
                  <a:lnTo>
                    <a:pt x="67270" y="574477"/>
                  </a:lnTo>
                  <a:lnTo>
                    <a:pt x="67270" y="574774"/>
                  </a:lnTo>
                  <a:lnTo>
                    <a:pt x="67568" y="575072"/>
                  </a:lnTo>
                  <a:lnTo>
                    <a:pt x="86618" y="615851"/>
                  </a:lnTo>
                  <a:lnTo>
                    <a:pt x="86916" y="616148"/>
                  </a:lnTo>
                  <a:lnTo>
                    <a:pt x="91678" y="628055"/>
                  </a:lnTo>
                  <a:lnTo>
                    <a:pt x="91976" y="628948"/>
                  </a:lnTo>
                  <a:lnTo>
                    <a:pt x="91976" y="630138"/>
                  </a:lnTo>
                  <a:lnTo>
                    <a:pt x="90785" y="661392"/>
                  </a:lnTo>
                  <a:lnTo>
                    <a:pt x="90785" y="662583"/>
                  </a:lnTo>
                  <a:lnTo>
                    <a:pt x="89892" y="663773"/>
                  </a:lnTo>
                  <a:lnTo>
                    <a:pt x="75902" y="683419"/>
                  </a:lnTo>
                  <a:lnTo>
                    <a:pt x="88999" y="678359"/>
                  </a:lnTo>
                  <a:lnTo>
                    <a:pt x="93464" y="676573"/>
                  </a:lnTo>
                  <a:lnTo>
                    <a:pt x="95250" y="681038"/>
                  </a:lnTo>
                  <a:lnTo>
                    <a:pt x="108645" y="713780"/>
                  </a:lnTo>
                  <a:lnTo>
                    <a:pt x="139303" y="723900"/>
                  </a:lnTo>
                  <a:lnTo>
                    <a:pt x="162223" y="732532"/>
                  </a:lnTo>
                  <a:lnTo>
                    <a:pt x="163116" y="732830"/>
                  </a:lnTo>
                  <a:lnTo>
                    <a:pt x="164009" y="733425"/>
                  </a:lnTo>
                  <a:lnTo>
                    <a:pt x="174724" y="744438"/>
                  </a:lnTo>
                  <a:lnTo>
                    <a:pt x="175915" y="745629"/>
                  </a:lnTo>
                  <a:lnTo>
                    <a:pt x="176213" y="747117"/>
                  </a:lnTo>
                  <a:lnTo>
                    <a:pt x="178296" y="763191"/>
                  </a:lnTo>
                  <a:lnTo>
                    <a:pt x="179784" y="763488"/>
                  </a:lnTo>
                  <a:lnTo>
                    <a:pt x="180975" y="709017"/>
                  </a:lnTo>
                  <a:lnTo>
                    <a:pt x="180975" y="708124"/>
                  </a:lnTo>
                  <a:lnTo>
                    <a:pt x="181273" y="707529"/>
                  </a:lnTo>
                  <a:lnTo>
                    <a:pt x="193477" y="678656"/>
                  </a:lnTo>
                  <a:lnTo>
                    <a:pt x="194667" y="675977"/>
                  </a:lnTo>
                  <a:lnTo>
                    <a:pt x="197346" y="675680"/>
                  </a:lnTo>
                  <a:lnTo>
                    <a:pt x="236934" y="672406"/>
                  </a:lnTo>
                  <a:lnTo>
                    <a:pt x="242590" y="646807"/>
                  </a:lnTo>
                  <a:lnTo>
                    <a:pt x="243483" y="642045"/>
                  </a:lnTo>
                  <a:lnTo>
                    <a:pt x="248245" y="643235"/>
                  </a:lnTo>
                  <a:lnTo>
                    <a:pt x="266402" y="647998"/>
                  </a:lnTo>
                  <a:lnTo>
                    <a:pt x="266700" y="648295"/>
                  </a:lnTo>
                  <a:lnTo>
                    <a:pt x="276820" y="651867"/>
                  </a:lnTo>
                  <a:lnTo>
                    <a:pt x="289322" y="635794"/>
                  </a:lnTo>
                  <a:lnTo>
                    <a:pt x="289322" y="635198"/>
                  </a:lnTo>
                  <a:lnTo>
                    <a:pt x="293787" y="620018"/>
                  </a:lnTo>
                  <a:lnTo>
                    <a:pt x="288727" y="611981"/>
                  </a:lnTo>
                  <a:lnTo>
                    <a:pt x="288131" y="610791"/>
                  </a:lnTo>
                  <a:lnTo>
                    <a:pt x="288131" y="609600"/>
                  </a:lnTo>
                  <a:lnTo>
                    <a:pt x="284559" y="545902"/>
                  </a:lnTo>
                  <a:lnTo>
                    <a:pt x="284262" y="543818"/>
                  </a:lnTo>
                  <a:lnTo>
                    <a:pt x="286048" y="542330"/>
                  </a:lnTo>
                  <a:lnTo>
                    <a:pt x="303907" y="525363"/>
                  </a:lnTo>
                  <a:lnTo>
                    <a:pt x="304502" y="525066"/>
                  </a:lnTo>
                  <a:lnTo>
                    <a:pt x="304800" y="524768"/>
                  </a:lnTo>
                  <a:lnTo>
                    <a:pt x="325338" y="512862"/>
                  </a:lnTo>
                  <a:lnTo>
                    <a:pt x="356592" y="493514"/>
                  </a:lnTo>
                  <a:lnTo>
                    <a:pt x="358378" y="492323"/>
                  </a:lnTo>
                  <a:lnTo>
                    <a:pt x="360759" y="493216"/>
                  </a:lnTo>
                  <a:lnTo>
                    <a:pt x="382488" y="501253"/>
                  </a:lnTo>
                  <a:lnTo>
                    <a:pt x="438448" y="500063"/>
                  </a:lnTo>
                  <a:lnTo>
                    <a:pt x="445294" y="478929"/>
                  </a:lnTo>
                  <a:lnTo>
                    <a:pt x="438448" y="465832"/>
                  </a:lnTo>
                  <a:lnTo>
                    <a:pt x="437852" y="464939"/>
                  </a:lnTo>
                  <a:lnTo>
                    <a:pt x="419398" y="445591"/>
                  </a:lnTo>
                  <a:lnTo>
                    <a:pt x="418802" y="444996"/>
                  </a:lnTo>
                  <a:lnTo>
                    <a:pt x="418505" y="444401"/>
                  </a:lnTo>
                  <a:lnTo>
                    <a:pt x="404515" y="416421"/>
                  </a:lnTo>
                  <a:lnTo>
                    <a:pt x="404217" y="415826"/>
                  </a:lnTo>
                  <a:lnTo>
                    <a:pt x="403920" y="415528"/>
                  </a:lnTo>
                  <a:lnTo>
                    <a:pt x="380702" y="387548"/>
                  </a:lnTo>
                  <a:lnTo>
                    <a:pt x="379512" y="386060"/>
                  </a:lnTo>
                  <a:lnTo>
                    <a:pt x="379512" y="384274"/>
                  </a:lnTo>
                  <a:lnTo>
                    <a:pt x="381893" y="328910"/>
                  </a:lnTo>
                  <a:lnTo>
                    <a:pt x="381893" y="328613"/>
                  </a:lnTo>
                  <a:lnTo>
                    <a:pt x="381893" y="328017"/>
                  </a:lnTo>
                  <a:lnTo>
                    <a:pt x="390525" y="295573"/>
                  </a:lnTo>
                  <a:lnTo>
                    <a:pt x="390823" y="294382"/>
                  </a:lnTo>
                  <a:lnTo>
                    <a:pt x="391716" y="293489"/>
                  </a:lnTo>
                  <a:lnTo>
                    <a:pt x="401538" y="283369"/>
                  </a:lnTo>
                  <a:lnTo>
                    <a:pt x="391716" y="273546"/>
                  </a:lnTo>
                  <a:lnTo>
                    <a:pt x="390227" y="272355"/>
                  </a:lnTo>
                  <a:lnTo>
                    <a:pt x="390227" y="270272"/>
                  </a:lnTo>
                  <a:lnTo>
                    <a:pt x="389037" y="224730"/>
                  </a:lnTo>
                  <a:lnTo>
                    <a:pt x="389037" y="222349"/>
                  </a:lnTo>
                  <a:lnTo>
                    <a:pt x="390823" y="220861"/>
                  </a:lnTo>
                  <a:lnTo>
                    <a:pt x="419993" y="198239"/>
                  </a:lnTo>
                  <a:lnTo>
                    <a:pt x="410468" y="183952"/>
                  </a:lnTo>
                  <a:lnTo>
                    <a:pt x="409277" y="182166"/>
                  </a:lnTo>
                  <a:lnTo>
                    <a:pt x="409575" y="180082"/>
                  </a:lnTo>
                  <a:lnTo>
                    <a:pt x="415826" y="157163"/>
                  </a:lnTo>
                  <a:lnTo>
                    <a:pt x="416123" y="155674"/>
                  </a:lnTo>
                  <a:lnTo>
                    <a:pt x="417612" y="154484"/>
                  </a:lnTo>
                  <a:lnTo>
                    <a:pt x="433388" y="143173"/>
                  </a:lnTo>
                  <a:lnTo>
                    <a:pt x="440829" y="127397"/>
                  </a:lnTo>
                  <a:lnTo>
                    <a:pt x="439043" y="129778"/>
                  </a:lnTo>
                  <a:cubicBezTo>
                    <a:pt x="439043" y="129778"/>
                    <a:pt x="437056" y="128022"/>
                    <a:pt x="433983" y="126206"/>
                  </a:cubicBezTo>
                  <a:cubicBezTo>
                    <a:pt x="430910" y="124390"/>
                    <a:pt x="426881" y="122740"/>
                    <a:pt x="424458" y="122337"/>
                  </a:cubicBezTo>
                  <a:cubicBezTo>
                    <a:pt x="421723" y="121881"/>
                    <a:pt x="418544" y="120519"/>
                    <a:pt x="414933" y="119063"/>
                  </a:cubicBezTo>
                  <a:cubicBezTo>
                    <a:pt x="411321" y="117606"/>
                    <a:pt x="407422" y="116048"/>
                    <a:pt x="403622" y="114300"/>
                  </a:cubicBezTo>
                  <a:cubicBezTo>
                    <a:pt x="396021" y="110804"/>
                    <a:pt x="389334" y="107454"/>
                    <a:pt x="389334" y="107454"/>
                  </a:cubicBezTo>
                  <a:lnTo>
                    <a:pt x="389037" y="107156"/>
                  </a:lnTo>
                  <a:lnTo>
                    <a:pt x="388739" y="106859"/>
                  </a:lnTo>
                  <a:lnTo>
                    <a:pt x="350341" y="80665"/>
                  </a:lnTo>
                  <a:lnTo>
                    <a:pt x="348853" y="79474"/>
                  </a:lnTo>
                  <a:lnTo>
                    <a:pt x="348258" y="77986"/>
                  </a:lnTo>
                  <a:lnTo>
                    <a:pt x="338435" y="42565"/>
                  </a:lnTo>
                  <a:cubicBezTo>
                    <a:pt x="336172" y="42306"/>
                    <a:pt x="332058" y="41797"/>
                    <a:pt x="325338" y="41077"/>
                  </a:cubicBezTo>
                  <a:cubicBezTo>
                    <a:pt x="321141" y="40627"/>
                    <a:pt x="317003" y="40221"/>
                    <a:pt x="313432" y="39886"/>
                  </a:cubicBezTo>
                  <a:cubicBezTo>
                    <a:pt x="309861" y="39551"/>
                    <a:pt x="306598" y="39291"/>
                    <a:pt x="305991" y="39291"/>
                  </a:cubicBezTo>
                  <a:cubicBezTo>
                    <a:pt x="306574" y="39291"/>
                    <a:pt x="303664" y="39805"/>
                    <a:pt x="300633" y="40779"/>
                  </a:cubicBezTo>
                  <a:cubicBezTo>
                    <a:pt x="297602" y="41753"/>
                    <a:pt x="293782" y="43013"/>
                    <a:pt x="290215" y="44351"/>
                  </a:cubicBezTo>
                  <a:cubicBezTo>
                    <a:pt x="283080" y="47026"/>
                    <a:pt x="276523" y="49709"/>
                    <a:pt x="276523" y="49709"/>
                  </a:cubicBezTo>
                  <a:lnTo>
                    <a:pt x="274737" y="50602"/>
                  </a:lnTo>
                  <a:lnTo>
                    <a:pt x="272951" y="49709"/>
                  </a:lnTo>
                  <a:cubicBezTo>
                    <a:pt x="272951" y="49709"/>
                    <a:pt x="266410" y="46954"/>
                    <a:pt x="258961" y="43458"/>
                  </a:cubicBezTo>
                  <a:cubicBezTo>
                    <a:pt x="251512" y="39962"/>
                    <a:pt x="243365" y="35975"/>
                    <a:pt x="238423" y="32445"/>
                  </a:cubicBezTo>
                  <a:cubicBezTo>
                    <a:pt x="229723" y="26230"/>
                    <a:pt x="215218" y="13006"/>
                    <a:pt x="213717" y="11609"/>
                  </a:cubicBezTo>
                  <a:lnTo>
                    <a:pt x="155377" y="8037"/>
                  </a:lnTo>
                  <a:lnTo>
                    <a:pt x="153888" y="8037"/>
                  </a:lnTo>
                  <a:lnTo>
                    <a:pt x="152698" y="6846"/>
                  </a:lnTo>
                  <a:lnTo>
                    <a:pt x="144959" y="298"/>
                  </a:lnTo>
                  <a:lnTo>
                    <a:pt x="129480" y="5358"/>
                  </a:lnTo>
                  <a:lnTo>
                    <a:pt x="1276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</p:grpSp>
      <p:sp>
        <p:nvSpPr>
          <p:cNvPr id="139" name="AutoShape 35">
            <a:extLst>
              <a:ext uri="{FF2B5EF4-FFF2-40B4-BE49-F238E27FC236}">
                <a16:creationId xmlns:a16="http://schemas.microsoft.com/office/drawing/2014/main" id="{5833BB5F-47A8-4423-7D01-CDB41AED3017}"/>
              </a:ext>
            </a:extLst>
          </p:cNvPr>
          <p:cNvSpPr/>
          <p:nvPr/>
        </p:nvSpPr>
        <p:spPr>
          <a:xfrm rot="5400000" flipH="1" flipV="1">
            <a:off x="10205352" y="3788029"/>
            <a:ext cx="2302278" cy="20282"/>
          </a:xfrm>
          <a:prstGeom prst="line">
            <a:avLst/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none" w="sm" len="sm"/>
            <a:tailEnd type="none" w="sm" len="sm"/>
          </a:ln>
        </p:spPr>
      </p:sp>
      <p:sp>
        <p:nvSpPr>
          <p:cNvPr id="41" name="AutoShape 35">
            <a:extLst>
              <a:ext uri="{FF2B5EF4-FFF2-40B4-BE49-F238E27FC236}">
                <a16:creationId xmlns:a16="http://schemas.microsoft.com/office/drawing/2014/main" id="{866C34DD-74AC-17E0-7360-F053F869FD20}"/>
              </a:ext>
            </a:extLst>
          </p:cNvPr>
          <p:cNvSpPr/>
          <p:nvPr/>
        </p:nvSpPr>
        <p:spPr>
          <a:xfrm rot="5400000" flipH="1">
            <a:off x="-619130" y="3942023"/>
            <a:ext cx="2294585" cy="0"/>
          </a:xfrm>
          <a:prstGeom prst="line">
            <a:avLst/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0" y="0"/>
            <a:ext cx="1148310" cy="459324"/>
          </a:xfrm>
          <a:custGeom>
            <a:avLst/>
            <a:gdLst/>
            <a:ahLst/>
            <a:cxnLst/>
            <a:rect l="l" t="t" r="r" b="b"/>
            <a:pathLst>
              <a:path w="1722465" h="688986">
                <a:moveTo>
                  <a:pt x="0" y="0"/>
                </a:moveTo>
                <a:lnTo>
                  <a:pt x="1722465" y="0"/>
                </a:lnTo>
                <a:lnTo>
                  <a:pt x="1722465" y="688986"/>
                </a:lnTo>
                <a:lnTo>
                  <a:pt x="0" y="688986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44" name="Freeform 44"/>
          <p:cNvSpPr/>
          <p:nvPr/>
        </p:nvSpPr>
        <p:spPr>
          <a:xfrm>
            <a:off x="5521165" y="6628338"/>
            <a:ext cx="1148310" cy="459324"/>
          </a:xfrm>
          <a:custGeom>
            <a:avLst/>
            <a:gdLst/>
            <a:ahLst/>
            <a:cxnLst/>
            <a:rect l="l" t="t" r="r" b="b"/>
            <a:pathLst>
              <a:path w="1722465" h="688986">
                <a:moveTo>
                  <a:pt x="0" y="0"/>
                </a:moveTo>
                <a:lnTo>
                  <a:pt x="1722465" y="0"/>
                </a:lnTo>
                <a:lnTo>
                  <a:pt x="1722465" y="688986"/>
                </a:lnTo>
                <a:lnTo>
                  <a:pt x="0" y="688986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79" name="TextBox 36"/>
          <p:cNvSpPr txBox="1"/>
          <p:nvPr/>
        </p:nvSpPr>
        <p:spPr>
          <a:xfrm>
            <a:off x="2386285" y="1569961"/>
            <a:ext cx="2140166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Toplam Tarım Alanı </a:t>
            </a:r>
            <a:endParaRPr lang="tr-TR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  <a:p>
            <a:pPr algn="ctr"/>
            <a:r>
              <a:rPr lang="pt-BR" sz="28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24 milyon </a:t>
            </a:r>
            <a:r>
              <a:rPr lang="tr-TR" sz="28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ha</a:t>
            </a:r>
            <a:endParaRPr lang="pt-BR" sz="2800" spc="46" dirty="0">
              <a:solidFill>
                <a:schemeClr val="accent1">
                  <a:lumMod val="75000"/>
                </a:schemeClr>
              </a:solidFill>
              <a:latin typeface="Akrobat ExtraBold" panose="000009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83" name="TextBox 36"/>
          <p:cNvSpPr txBox="1"/>
          <p:nvPr/>
        </p:nvSpPr>
        <p:spPr>
          <a:xfrm>
            <a:off x="1506261" y="2840386"/>
            <a:ext cx="167897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4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ÇKS kayıtlı alan</a:t>
            </a:r>
            <a:endParaRPr lang="tr-TR" sz="14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  <a:p>
            <a:pPr algn="ctr"/>
            <a:r>
              <a:rPr lang="pt-B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17 milyon </a:t>
            </a:r>
            <a:r>
              <a:rPr lang="tr-T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h</a:t>
            </a:r>
            <a:r>
              <a:rPr lang="pt-B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a</a:t>
            </a:r>
            <a:endParaRPr lang="pt-BR" sz="1400" spc="46" dirty="0">
              <a:solidFill>
                <a:schemeClr val="accent1">
                  <a:lumMod val="75000"/>
                </a:schemeClr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3511975" y="2794731"/>
            <a:ext cx="1438963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4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TÜKAS</a:t>
            </a:r>
            <a:endParaRPr lang="tr-TR" sz="14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  <a:p>
            <a:pPr algn="ctr"/>
            <a:r>
              <a:rPr lang="pt-B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3</a:t>
            </a:r>
            <a:r>
              <a:rPr lang="tr-T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.</a:t>
            </a:r>
            <a:r>
              <a:rPr lang="pt-B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2 milyon </a:t>
            </a:r>
            <a:r>
              <a:rPr lang="tr-T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h</a:t>
            </a:r>
            <a:r>
              <a:rPr lang="pt-B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a</a:t>
            </a:r>
          </a:p>
        </p:txBody>
      </p:sp>
      <p:sp>
        <p:nvSpPr>
          <p:cNvPr id="85" name="TextBox 36"/>
          <p:cNvSpPr txBox="1"/>
          <p:nvPr/>
        </p:nvSpPr>
        <p:spPr>
          <a:xfrm>
            <a:off x="1755738" y="4511233"/>
            <a:ext cx="273276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2.350.000 ÇKS kayıtlı </a:t>
            </a:r>
            <a:endParaRPr lang="tr-TR" sz="2400" spc="46" dirty="0">
              <a:solidFill>
                <a:schemeClr val="accent1">
                  <a:lumMod val="75000"/>
                </a:schemeClr>
              </a:solidFill>
              <a:latin typeface="Akrobat ExtraBold" panose="000009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  <a:p>
            <a:r>
              <a:rPr lang="pt-B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bitkisel ürün üreticisi</a:t>
            </a:r>
          </a:p>
        </p:txBody>
      </p:sp>
      <p:sp>
        <p:nvSpPr>
          <p:cNvPr id="91" name="TextBox 36"/>
          <p:cNvSpPr txBox="1"/>
          <p:nvPr/>
        </p:nvSpPr>
        <p:spPr>
          <a:xfrm>
            <a:off x="1725669" y="5243117"/>
            <a:ext cx="18016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137 </a:t>
            </a:r>
            <a:r>
              <a:rPr lang="fr-FR" sz="2400" spc="46" dirty="0" err="1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Milyon</a:t>
            </a:r>
            <a:r>
              <a:rPr lang="fr-FR" sz="24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ton </a:t>
            </a:r>
            <a:endParaRPr lang="tr-TR" sz="2400" spc="46" dirty="0">
              <a:solidFill>
                <a:schemeClr val="accent1">
                  <a:lumMod val="75000"/>
                </a:schemeClr>
              </a:solidFill>
              <a:latin typeface="Akrobat ExtraBold" panose="000009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  <a:p>
            <a:r>
              <a:rPr lang="fr-FR" sz="1600" spc="46" dirty="0" err="1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Bitkisel</a:t>
            </a:r>
            <a:r>
              <a:rPr lang="fr-F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</a:t>
            </a:r>
            <a:r>
              <a:rPr lang="fr-FR" sz="1600" spc="46" dirty="0" err="1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Üretim</a:t>
            </a:r>
            <a:r>
              <a:rPr lang="fr-F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</a:t>
            </a:r>
          </a:p>
        </p:txBody>
      </p:sp>
      <p:sp>
        <p:nvSpPr>
          <p:cNvPr id="92" name="TextBox 36"/>
          <p:cNvSpPr txBox="1"/>
          <p:nvPr/>
        </p:nvSpPr>
        <p:spPr>
          <a:xfrm>
            <a:off x="3698053" y="5326908"/>
            <a:ext cx="1590005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55</a:t>
            </a:r>
            <a:r>
              <a:rPr lang="fr-F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</a:t>
            </a:r>
            <a:r>
              <a:rPr lang="fr-FR" sz="2000" spc="46" dirty="0" err="1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Milyon</a:t>
            </a:r>
            <a:r>
              <a:rPr lang="fr-FR" sz="2000" spc="46" dirty="0">
                <a:solidFill>
                  <a:schemeClr val="accent1">
                    <a:lumMod val="75000"/>
                  </a:schemeClr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ton </a:t>
            </a:r>
            <a:endParaRPr lang="tr-TR" sz="2000" spc="46" dirty="0">
              <a:solidFill>
                <a:schemeClr val="accent1">
                  <a:lumMod val="75000"/>
                </a:schemeClr>
              </a:solidFill>
              <a:latin typeface="Akrobat ExtraBold" panose="000009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  <a:p>
            <a:r>
              <a:rPr lang="fr-FR" sz="1400" spc="46" dirty="0" err="1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Meyve</a:t>
            </a:r>
            <a:r>
              <a:rPr lang="fr-FR" sz="14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/</a:t>
            </a:r>
            <a:r>
              <a:rPr lang="fr-FR" sz="1400" spc="46" dirty="0" err="1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Sebze</a:t>
            </a:r>
            <a:r>
              <a:rPr lang="fr-FR" sz="14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</a:t>
            </a:r>
            <a:r>
              <a:rPr lang="fr-FR" sz="1400" spc="46" dirty="0" err="1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Üretimi</a:t>
            </a:r>
            <a:endParaRPr lang="fr-FR" sz="14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3" name="TextBox 36"/>
          <p:cNvSpPr txBox="1"/>
          <p:nvPr/>
        </p:nvSpPr>
        <p:spPr>
          <a:xfrm>
            <a:off x="8604201" y="2483378"/>
            <a:ext cx="15900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669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Zararlı Organizma</a:t>
            </a:r>
            <a:endParaRPr lang="de-DE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4" name="TextBox 36"/>
          <p:cNvSpPr txBox="1"/>
          <p:nvPr/>
        </p:nvSpPr>
        <p:spPr>
          <a:xfrm>
            <a:off x="6867415" y="3333112"/>
            <a:ext cx="15900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348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BKÜ aktif maddesi</a:t>
            </a:r>
            <a:endParaRPr lang="de-DE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5" name="TextBox 36"/>
          <p:cNvSpPr txBox="1"/>
          <p:nvPr/>
        </p:nvSpPr>
        <p:spPr>
          <a:xfrm>
            <a:off x="8574277" y="4138212"/>
            <a:ext cx="15900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53.500 ton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BKÜ kullanımı</a:t>
            </a:r>
            <a:endParaRPr lang="de-DE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6" name="TextBox 36"/>
          <p:cNvSpPr txBox="1"/>
          <p:nvPr/>
        </p:nvSpPr>
        <p:spPr>
          <a:xfrm>
            <a:off x="8602790" y="3315611"/>
            <a:ext cx="15900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5.429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Ruhsatlı BKÜ</a:t>
            </a:r>
            <a:endParaRPr lang="de-DE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7" name="TextBox 36"/>
          <p:cNvSpPr txBox="1"/>
          <p:nvPr/>
        </p:nvSpPr>
        <p:spPr>
          <a:xfrm>
            <a:off x="6851147" y="4127146"/>
            <a:ext cx="15900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8.301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BKÜ Bayisi</a:t>
            </a:r>
            <a:endParaRPr lang="de-DE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8" name="TextBox 36"/>
          <p:cNvSpPr txBox="1"/>
          <p:nvPr/>
        </p:nvSpPr>
        <p:spPr>
          <a:xfrm>
            <a:off x="8573358" y="4878454"/>
            <a:ext cx="159000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17.913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Reçete Yazma</a:t>
            </a:r>
            <a:b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</a:br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 Yetkilisi</a:t>
            </a:r>
            <a:endParaRPr lang="de-DE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09" name="TextBox 36"/>
          <p:cNvSpPr txBox="1"/>
          <p:nvPr/>
        </p:nvSpPr>
        <p:spPr>
          <a:xfrm>
            <a:off x="6254113" y="4949309"/>
            <a:ext cx="218717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24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495.000</a:t>
            </a:r>
          </a:p>
          <a:p>
            <a:pPr algn="r"/>
            <a: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BKÜ Uygulayıcısı </a:t>
            </a:r>
            <a:br>
              <a:rPr lang="tr-TR" sz="16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</a:br>
            <a:r>
              <a:rPr lang="tr-TR" sz="1200" spc="46" dirty="0">
                <a:solidFill>
                  <a:srgbClr val="3D3B3A"/>
                </a:solidFill>
                <a:latin typeface="Akrobat Light" panose="000005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(2.000 Profesyonel uygulayıcı) </a:t>
            </a:r>
            <a:endParaRPr lang="tr-TR" sz="1600" spc="46" dirty="0">
              <a:solidFill>
                <a:srgbClr val="3D3B3A"/>
              </a:solidFill>
              <a:latin typeface="Akrobat Light" panose="000005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2" name="Yay 1">
            <a:extLst>
              <a:ext uri="{FF2B5EF4-FFF2-40B4-BE49-F238E27FC236}">
                <a16:creationId xmlns:a16="http://schemas.microsoft.com/office/drawing/2014/main" id="{B70D0454-69C3-3BD9-64AD-67405F5AAB6B}"/>
              </a:ext>
            </a:extLst>
          </p:cNvPr>
          <p:cNvSpPr/>
          <p:nvPr/>
        </p:nvSpPr>
        <p:spPr>
          <a:xfrm rot="5043960" flipH="1" flipV="1">
            <a:off x="1612577" y="2647347"/>
            <a:ext cx="3987466" cy="2911920"/>
          </a:xfrm>
          <a:prstGeom prst="arc">
            <a:avLst>
              <a:gd name="adj1" fmla="val 19383805"/>
              <a:gd name="adj2" fmla="val 20725963"/>
            </a:avLst>
          </a:prstGeom>
          <a:ln w="19050">
            <a:solidFill>
              <a:schemeClr val="accent1">
                <a:lumMod val="50000"/>
              </a:schemeClr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ay 2">
            <a:extLst>
              <a:ext uri="{FF2B5EF4-FFF2-40B4-BE49-F238E27FC236}">
                <a16:creationId xmlns:a16="http://schemas.microsoft.com/office/drawing/2014/main" id="{2561293B-3ADB-FB84-E6D2-822A78256225}"/>
              </a:ext>
            </a:extLst>
          </p:cNvPr>
          <p:cNvSpPr/>
          <p:nvPr/>
        </p:nvSpPr>
        <p:spPr>
          <a:xfrm rot="16556040" flipV="1">
            <a:off x="1172551" y="2605175"/>
            <a:ext cx="3987466" cy="2911920"/>
          </a:xfrm>
          <a:prstGeom prst="arc">
            <a:avLst>
              <a:gd name="adj1" fmla="val 19375966"/>
              <a:gd name="adj2" fmla="val 20725963"/>
            </a:avLst>
          </a:prstGeom>
          <a:ln w="19050">
            <a:solidFill>
              <a:schemeClr val="accent1">
                <a:lumMod val="50000"/>
              </a:schemeClr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9" name="AutoShape 35">
            <a:extLst>
              <a:ext uri="{FF2B5EF4-FFF2-40B4-BE49-F238E27FC236}">
                <a16:creationId xmlns:a16="http://schemas.microsoft.com/office/drawing/2014/main" id="{92746D31-0809-623B-EF09-8D67861163A6}"/>
              </a:ext>
            </a:extLst>
          </p:cNvPr>
          <p:cNvSpPr/>
          <p:nvPr/>
        </p:nvSpPr>
        <p:spPr>
          <a:xfrm rot="5400000" flipH="1">
            <a:off x="185185" y="1992623"/>
            <a:ext cx="720000" cy="0"/>
          </a:xfrm>
          <a:prstGeom prst="line">
            <a:avLst/>
          </a:prstGeom>
          <a:ln w="76200" cap="flat">
            <a:solidFill>
              <a:srgbClr val="2038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53E6CD63-8C1F-CCBC-8D21-7F4FC7153D27}"/>
              </a:ext>
            </a:extLst>
          </p:cNvPr>
          <p:cNvSpPr txBox="1"/>
          <p:nvPr/>
        </p:nvSpPr>
        <p:spPr>
          <a:xfrm>
            <a:off x="674781" y="1766439"/>
            <a:ext cx="17517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3200" spc="46" dirty="0">
                <a:solidFill>
                  <a:srgbClr val="203864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ÜRETİM</a:t>
            </a:r>
            <a:endParaRPr lang="pt-BR" sz="4400" spc="46" dirty="0">
              <a:solidFill>
                <a:srgbClr val="203864"/>
              </a:solidFill>
              <a:latin typeface="Akrobat ExtraBold" panose="000009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35" name="Sol Ayraç 134">
            <a:extLst>
              <a:ext uri="{FF2B5EF4-FFF2-40B4-BE49-F238E27FC236}">
                <a16:creationId xmlns:a16="http://schemas.microsoft.com/office/drawing/2014/main" id="{2C2E2E15-7EFC-C928-97EC-16AC693CF167}"/>
              </a:ext>
            </a:extLst>
          </p:cNvPr>
          <p:cNvSpPr/>
          <p:nvPr/>
        </p:nvSpPr>
        <p:spPr>
          <a:xfrm>
            <a:off x="3456817" y="5258693"/>
            <a:ext cx="277454" cy="6278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6" name="Sol Ayraç 135">
            <a:extLst>
              <a:ext uri="{FF2B5EF4-FFF2-40B4-BE49-F238E27FC236}">
                <a16:creationId xmlns:a16="http://schemas.microsoft.com/office/drawing/2014/main" id="{8EFFAC4C-74E7-8AEC-D2CF-FB3FBF82AEED}"/>
              </a:ext>
            </a:extLst>
          </p:cNvPr>
          <p:cNvSpPr/>
          <p:nvPr/>
        </p:nvSpPr>
        <p:spPr>
          <a:xfrm flipH="1">
            <a:off x="5095839" y="5263909"/>
            <a:ext cx="277454" cy="6278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7" name="AutoShape 35">
            <a:extLst>
              <a:ext uri="{FF2B5EF4-FFF2-40B4-BE49-F238E27FC236}">
                <a16:creationId xmlns:a16="http://schemas.microsoft.com/office/drawing/2014/main" id="{35F95555-4A09-A58D-D559-344342F6DAEA}"/>
              </a:ext>
            </a:extLst>
          </p:cNvPr>
          <p:cNvSpPr/>
          <p:nvPr/>
        </p:nvSpPr>
        <p:spPr>
          <a:xfrm rot="5400000" flipH="1">
            <a:off x="10988454" y="1920229"/>
            <a:ext cx="696567" cy="6408"/>
          </a:xfrm>
          <a:prstGeom prst="line">
            <a:avLst/>
          </a:prstGeom>
          <a:ln w="76200" cap="flat">
            <a:solidFill>
              <a:srgbClr val="007F2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8" name="TextBox 36">
            <a:extLst>
              <a:ext uri="{FF2B5EF4-FFF2-40B4-BE49-F238E27FC236}">
                <a16:creationId xmlns:a16="http://schemas.microsoft.com/office/drawing/2014/main" id="{E569AB75-DAFD-1801-94E3-B551763FB5CC}"/>
              </a:ext>
            </a:extLst>
          </p:cNvPr>
          <p:cNvSpPr txBox="1"/>
          <p:nvPr/>
        </p:nvSpPr>
        <p:spPr>
          <a:xfrm>
            <a:off x="8437455" y="1695859"/>
            <a:ext cx="273285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tr-TR" sz="3200" spc="46" dirty="0">
                <a:solidFill>
                  <a:srgbClr val="007F23"/>
                </a:solidFill>
                <a:latin typeface="Akrobat ExtraBold" panose="00000900000000000000" pitchFamily="50" charset="-94"/>
                <a:ea typeface="Open Sans Semi-Bold Italics"/>
                <a:cs typeface="Open Sans Semi-Bold Italics"/>
                <a:sym typeface="Open Sans Semi-Bold Italics"/>
              </a:rPr>
              <a:t>BİTKİ SAĞLIĞI</a:t>
            </a:r>
            <a:endParaRPr lang="pt-BR" sz="4400" spc="46" dirty="0">
              <a:solidFill>
                <a:srgbClr val="007F23"/>
              </a:solidFill>
              <a:latin typeface="Akrobat ExtraBold" panose="00000900000000000000" pitchFamily="50" charset="-94"/>
              <a:ea typeface="Open Sans Semi-Bold Italics"/>
              <a:cs typeface="Open Sans Semi-Bold Italics"/>
              <a:sym typeface="Open Sans Semi-Bold Italics"/>
            </a:endParaRPr>
          </a:p>
        </p:txBody>
      </p:sp>
      <p:sp>
        <p:nvSpPr>
          <p:cNvPr id="140" name="Yay 139">
            <a:extLst>
              <a:ext uri="{FF2B5EF4-FFF2-40B4-BE49-F238E27FC236}">
                <a16:creationId xmlns:a16="http://schemas.microsoft.com/office/drawing/2014/main" id="{8B1447EA-CC72-A8D9-0FB2-20E63DC63FB2}"/>
              </a:ext>
            </a:extLst>
          </p:cNvPr>
          <p:cNvSpPr/>
          <p:nvPr/>
        </p:nvSpPr>
        <p:spPr>
          <a:xfrm rot="904414" flipV="1">
            <a:off x="9013656" y="1039916"/>
            <a:ext cx="2546314" cy="2007854"/>
          </a:xfrm>
          <a:prstGeom prst="arc">
            <a:avLst>
              <a:gd name="adj1" fmla="val 17195764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2" name="AutoShape 35">
            <a:extLst>
              <a:ext uri="{FF2B5EF4-FFF2-40B4-BE49-F238E27FC236}">
                <a16:creationId xmlns:a16="http://schemas.microsoft.com/office/drawing/2014/main" id="{6CB48234-B033-8C2E-237E-00B65D41C5E4}"/>
              </a:ext>
            </a:extLst>
          </p:cNvPr>
          <p:cNvSpPr/>
          <p:nvPr/>
        </p:nvSpPr>
        <p:spPr>
          <a:xfrm rot="5400000" flipH="1">
            <a:off x="8452706" y="3638977"/>
            <a:ext cx="443351" cy="0"/>
          </a:xfrm>
          <a:prstGeom prst="line">
            <a:avLst/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45" name="AutoShape 35">
            <a:extLst>
              <a:ext uri="{FF2B5EF4-FFF2-40B4-BE49-F238E27FC236}">
                <a16:creationId xmlns:a16="http://schemas.microsoft.com/office/drawing/2014/main" id="{BCE2910E-59E2-422E-F83E-587210688BE7}"/>
              </a:ext>
            </a:extLst>
          </p:cNvPr>
          <p:cNvSpPr/>
          <p:nvPr/>
        </p:nvSpPr>
        <p:spPr>
          <a:xfrm rot="5400000" flipH="1">
            <a:off x="8463622" y="5320512"/>
            <a:ext cx="443351" cy="0"/>
          </a:xfrm>
          <a:prstGeom prst="line">
            <a:avLst/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46" name="AutoShape 35">
            <a:extLst>
              <a:ext uri="{FF2B5EF4-FFF2-40B4-BE49-F238E27FC236}">
                <a16:creationId xmlns:a16="http://schemas.microsoft.com/office/drawing/2014/main" id="{F53E726A-9AE6-CA1A-EF78-9A92CFD611F8}"/>
              </a:ext>
            </a:extLst>
          </p:cNvPr>
          <p:cNvSpPr/>
          <p:nvPr/>
        </p:nvSpPr>
        <p:spPr>
          <a:xfrm rot="5400000" flipH="1">
            <a:off x="8470046" y="4425268"/>
            <a:ext cx="443351" cy="0"/>
          </a:xfrm>
          <a:prstGeom prst="line">
            <a:avLst/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49" name="Yay 148">
            <a:extLst>
              <a:ext uri="{FF2B5EF4-FFF2-40B4-BE49-F238E27FC236}">
                <a16:creationId xmlns:a16="http://schemas.microsoft.com/office/drawing/2014/main" id="{C275B150-F5FD-1364-6A39-620E5555C4E6}"/>
              </a:ext>
            </a:extLst>
          </p:cNvPr>
          <p:cNvSpPr/>
          <p:nvPr/>
        </p:nvSpPr>
        <p:spPr>
          <a:xfrm rot="904414" flipV="1">
            <a:off x="9020519" y="1738419"/>
            <a:ext cx="2546314" cy="2007854"/>
          </a:xfrm>
          <a:prstGeom prst="arc">
            <a:avLst>
              <a:gd name="adj1" fmla="val 17255500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0" name="Yay 149">
            <a:extLst>
              <a:ext uri="{FF2B5EF4-FFF2-40B4-BE49-F238E27FC236}">
                <a16:creationId xmlns:a16="http://schemas.microsoft.com/office/drawing/2014/main" id="{26D9A475-F2AB-8755-D21E-D0B10030CFDB}"/>
              </a:ext>
            </a:extLst>
          </p:cNvPr>
          <p:cNvSpPr/>
          <p:nvPr/>
        </p:nvSpPr>
        <p:spPr>
          <a:xfrm rot="904414" flipV="1">
            <a:off x="9020519" y="2475075"/>
            <a:ext cx="2546314" cy="2007854"/>
          </a:xfrm>
          <a:prstGeom prst="arc">
            <a:avLst>
              <a:gd name="adj1" fmla="val 17443377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1" name="Yay 150">
            <a:extLst>
              <a:ext uri="{FF2B5EF4-FFF2-40B4-BE49-F238E27FC236}">
                <a16:creationId xmlns:a16="http://schemas.microsoft.com/office/drawing/2014/main" id="{36EE1265-B803-82E1-81DB-8767F962B1E8}"/>
              </a:ext>
            </a:extLst>
          </p:cNvPr>
          <p:cNvSpPr/>
          <p:nvPr/>
        </p:nvSpPr>
        <p:spPr>
          <a:xfrm rot="904414" flipV="1">
            <a:off x="9014513" y="3256826"/>
            <a:ext cx="2546314" cy="2007854"/>
          </a:xfrm>
          <a:prstGeom prst="arc">
            <a:avLst>
              <a:gd name="adj1" fmla="val 17337137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4" name="Yay 153">
            <a:extLst>
              <a:ext uri="{FF2B5EF4-FFF2-40B4-BE49-F238E27FC236}">
                <a16:creationId xmlns:a16="http://schemas.microsoft.com/office/drawing/2014/main" id="{7D1D027F-EBF0-8B8E-EEF7-C7FF5004BB50}"/>
              </a:ext>
            </a:extLst>
          </p:cNvPr>
          <p:cNvSpPr/>
          <p:nvPr/>
        </p:nvSpPr>
        <p:spPr>
          <a:xfrm rot="20695586" flipH="1" flipV="1">
            <a:off x="347067" y="1164360"/>
            <a:ext cx="2546314" cy="2007854"/>
          </a:xfrm>
          <a:prstGeom prst="arc">
            <a:avLst>
              <a:gd name="adj1" fmla="val 17195764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6" name="Yay 155">
            <a:extLst>
              <a:ext uri="{FF2B5EF4-FFF2-40B4-BE49-F238E27FC236}">
                <a16:creationId xmlns:a16="http://schemas.microsoft.com/office/drawing/2014/main" id="{A0E5D965-0460-6020-80B3-B402EC36F5A1}"/>
              </a:ext>
            </a:extLst>
          </p:cNvPr>
          <p:cNvSpPr/>
          <p:nvPr/>
        </p:nvSpPr>
        <p:spPr>
          <a:xfrm rot="20695586" flipH="1" flipV="1">
            <a:off x="337323" y="2705667"/>
            <a:ext cx="2546314" cy="2007854"/>
          </a:xfrm>
          <a:prstGeom prst="arc">
            <a:avLst>
              <a:gd name="adj1" fmla="val 17195764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7" name="Yay 156">
            <a:extLst>
              <a:ext uri="{FF2B5EF4-FFF2-40B4-BE49-F238E27FC236}">
                <a16:creationId xmlns:a16="http://schemas.microsoft.com/office/drawing/2014/main" id="{449545A7-AAC5-111A-758E-CC6A03E91B62}"/>
              </a:ext>
            </a:extLst>
          </p:cNvPr>
          <p:cNvSpPr/>
          <p:nvPr/>
        </p:nvSpPr>
        <p:spPr>
          <a:xfrm rot="20695586" flipH="1" flipV="1">
            <a:off x="336092" y="3460063"/>
            <a:ext cx="2546314" cy="2007854"/>
          </a:xfrm>
          <a:prstGeom prst="arc">
            <a:avLst>
              <a:gd name="adj1" fmla="val 17195764"/>
              <a:gd name="adj2" fmla="val 20725963"/>
            </a:avLst>
          </a:prstGeom>
          <a:ln w="3175" cap="flat">
            <a:solidFill>
              <a:schemeClr val="accent6">
                <a:lumMod val="50000"/>
              </a:schemeClr>
            </a:solidFill>
            <a:prstDash val="lgDash"/>
            <a:headEnd type="arrow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7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849147" y="6671026"/>
            <a:ext cx="2592110" cy="18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87"/>
              </a:lnSpc>
            </a:pPr>
            <a:r>
              <a:rPr lang="en-US" sz="1133" i="1" spc="193">
                <a:solidFill>
                  <a:srgbClr val="96969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#GüvenilirGıda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66013" y="5347775"/>
            <a:ext cx="576409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4"/>
              </a:lnSpc>
            </a:pPr>
            <a:r>
              <a:rPr lang="en-US" sz="3468" dirty="0">
                <a:solidFill>
                  <a:srgbClr val="737373"/>
                </a:solidFill>
                <a:latin typeface="Rubik Gemstones"/>
                <a:ea typeface="Rubik Gemstones"/>
                <a:cs typeface="Rubik Gemstones"/>
                <a:sym typeface="Rubik Gemstones"/>
              </a:rPr>
              <a:t>HEDEF  </a:t>
            </a:r>
            <a:r>
              <a:rPr lang="tr-TR" sz="3468" b="1" dirty="0">
                <a:solidFill>
                  <a:srgbClr val="737373"/>
                </a:solidFill>
                <a:latin typeface="Rubik Gemstones"/>
                <a:ea typeface="Rubik Gemstones"/>
                <a:cs typeface="Rubik Gemstones"/>
                <a:sym typeface="Rubik Gemstones"/>
              </a:rPr>
              <a:t>GÜVENİLİR GIDA</a:t>
            </a:r>
            <a:endParaRPr lang="en-US" sz="3468" b="1" dirty="0">
              <a:solidFill>
                <a:srgbClr val="737373"/>
              </a:solidFill>
              <a:latin typeface="Rubik Gemstones"/>
              <a:ea typeface="Rubik Gemstones"/>
              <a:cs typeface="Rubik Gemstones"/>
              <a:sym typeface="Rubik Gemstone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262103" y="1893897"/>
            <a:ext cx="1318285" cy="1859011"/>
          </a:xfrm>
          <a:custGeom>
            <a:avLst/>
            <a:gdLst/>
            <a:ahLst/>
            <a:cxnLst/>
            <a:rect l="l" t="t" r="r" b="b"/>
            <a:pathLst>
              <a:path w="1977428" h="2788516">
                <a:moveTo>
                  <a:pt x="0" y="0"/>
                </a:moveTo>
                <a:lnTo>
                  <a:pt x="1977428" y="0"/>
                </a:lnTo>
                <a:lnTo>
                  <a:pt x="1977428" y="2788516"/>
                </a:lnTo>
                <a:lnTo>
                  <a:pt x="0" y="278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614" r="-5704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15610" y="1890189"/>
            <a:ext cx="1304127" cy="1831815"/>
          </a:xfrm>
          <a:custGeom>
            <a:avLst/>
            <a:gdLst/>
            <a:ahLst/>
            <a:cxnLst/>
            <a:rect l="l" t="t" r="r" b="b"/>
            <a:pathLst>
              <a:path w="1956191" h="2747722">
                <a:moveTo>
                  <a:pt x="0" y="0"/>
                </a:moveTo>
                <a:lnTo>
                  <a:pt x="1956191" y="0"/>
                </a:lnTo>
                <a:lnTo>
                  <a:pt x="1956191" y="2747721"/>
                </a:lnTo>
                <a:lnTo>
                  <a:pt x="0" y="2747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586" r="-6680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78192" y="1859284"/>
            <a:ext cx="1312389" cy="1893624"/>
          </a:xfrm>
          <a:custGeom>
            <a:avLst/>
            <a:gdLst/>
            <a:ahLst/>
            <a:cxnLst/>
            <a:rect l="l" t="t" r="r" b="b"/>
            <a:pathLst>
              <a:path w="1968584" h="2840436">
                <a:moveTo>
                  <a:pt x="0" y="0"/>
                </a:moveTo>
                <a:lnTo>
                  <a:pt x="1968584" y="0"/>
                </a:lnTo>
                <a:lnTo>
                  <a:pt x="1968584" y="2840435"/>
                </a:lnTo>
                <a:lnTo>
                  <a:pt x="0" y="2840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517" t="-6386" r="-10371" b="-638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82144" y="1890189"/>
            <a:ext cx="1278343" cy="1831815"/>
          </a:xfrm>
          <a:custGeom>
            <a:avLst/>
            <a:gdLst/>
            <a:ahLst/>
            <a:cxnLst/>
            <a:rect l="l" t="t" r="r" b="b"/>
            <a:pathLst>
              <a:path w="1917515" h="2747722">
                <a:moveTo>
                  <a:pt x="0" y="0"/>
                </a:moveTo>
                <a:lnTo>
                  <a:pt x="1917515" y="0"/>
                </a:lnTo>
                <a:lnTo>
                  <a:pt x="1917515" y="2747721"/>
                </a:lnTo>
                <a:lnTo>
                  <a:pt x="0" y="27477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357" r="-5475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75859" y="1893897"/>
            <a:ext cx="1297911" cy="1859011"/>
          </a:xfrm>
          <a:custGeom>
            <a:avLst/>
            <a:gdLst/>
            <a:ahLst/>
            <a:cxnLst/>
            <a:rect l="l" t="t" r="r" b="b"/>
            <a:pathLst>
              <a:path w="1946866" h="2788516">
                <a:moveTo>
                  <a:pt x="0" y="0"/>
                </a:moveTo>
                <a:lnTo>
                  <a:pt x="1946866" y="0"/>
                </a:lnTo>
                <a:lnTo>
                  <a:pt x="1946866" y="2788516"/>
                </a:lnTo>
                <a:lnTo>
                  <a:pt x="0" y="27885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5331" r="-5964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5308" y="4042008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2448708" y="4042008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4252108" y="4042008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6055508" y="4042008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7858908" y="4042008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9662308" y="4042008"/>
            <a:ext cx="1803400" cy="1016667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861121" y="4208815"/>
            <a:ext cx="100973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66" spc="-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BKÜ’nün çiftçi dışındaki kişilere </a:t>
            </a:r>
            <a:r>
              <a:rPr lang="en-US" sz="1066" b="1" spc="-2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satışının engellenmesi,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96559" y="4321440"/>
            <a:ext cx="136007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66" spc="-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Riskli Aktiflerde</a:t>
            </a:r>
          </a:p>
          <a:p>
            <a:pPr algn="ctr">
              <a:lnSpc>
                <a:spcPts val="1194"/>
              </a:lnSpc>
            </a:pPr>
            <a:r>
              <a:rPr lang="en-US" sz="1066" b="1" spc="-2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E-Reçete</a:t>
            </a:r>
            <a:r>
              <a:rPr lang="en-US" sz="1066" spc="-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Uygulamasının başlatılması,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29905" y="4219713"/>
            <a:ext cx="136007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66" spc="-21">
                <a:solidFill>
                  <a:srgbClr val="DB0C19"/>
                </a:solidFill>
                <a:latin typeface="Poppins"/>
                <a:ea typeface="Poppins"/>
                <a:cs typeface="Poppins"/>
                <a:sym typeface="Poppins"/>
              </a:rPr>
              <a:t>BKÜ’nün uygulamalarının riskli ürünlerde</a:t>
            </a:r>
          </a:p>
          <a:p>
            <a:pPr algn="ctr">
              <a:lnSpc>
                <a:spcPts val="1194"/>
              </a:lnSpc>
            </a:pPr>
            <a:r>
              <a:rPr lang="en-US" sz="1066" b="1" spc="-21">
                <a:solidFill>
                  <a:srgbClr val="DB0C19"/>
                </a:solidFill>
                <a:latin typeface="Poppins Bold"/>
                <a:ea typeface="Poppins Bold"/>
                <a:cs typeface="Poppins Bold"/>
                <a:sym typeface="Poppins Bold"/>
              </a:rPr>
              <a:t>e-kayıtlarının</a:t>
            </a:r>
            <a:r>
              <a:rPr lang="en-US" sz="1066" spc="-21">
                <a:solidFill>
                  <a:srgbClr val="DB0C19"/>
                </a:solidFill>
                <a:latin typeface="Poppins"/>
                <a:ea typeface="Poppins"/>
                <a:cs typeface="Poppins"/>
                <a:sym typeface="Poppins"/>
              </a:rPr>
              <a:t> oluşturulması,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31682" y="4219713"/>
            <a:ext cx="116367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66" spc="-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Çiftçinin ekim alanı ve ürününe göre </a:t>
            </a:r>
            <a:r>
              <a:rPr lang="en-US" sz="1066" b="1" spc="-2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ihtiyacı kadar BKÜ kullanılması,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661" y="4321440"/>
            <a:ext cx="111819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66" b="1" spc="-2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İzlenebilirliğinin</a:t>
            </a:r>
            <a:r>
              <a:rPr lang="en-US" sz="1066" spc="-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sağlanması, (Tarladan sofraya)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51209" y="4427890"/>
            <a:ext cx="136007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66" spc="-21">
                <a:solidFill>
                  <a:srgbClr val="DB0C19"/>
                </a:solidFill>
                <a:latin typeface="Poppins"/>
                <a:ea typeface="Poppins"/>
                <a:cs typeface="Poppins"/>
                <a:sym typeface="Poppins"/>
              </a:rPr>
              <a:t>Kalıntının </a:t>
            </a:r>
            <a:r>
              <a:rPr lang="en-US" sz="1066" b="1" spc="-21">
                <a:solidFill>
                  <a:srgbClr val="DB0C19"/>
                </a:solidFill>
                <a:latin typeface="Poppins Bold"/>
                <a:ea typeface="Poppins Bold"/>
                <a:cs typeface="Poppins Bold"/>
                <a:sym typeface="Poppins Bold"/>
              </a:rPr>
              <a:t>azaltılması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B047B05B-3E78-C022-4594-66D4BA788392}"/>
              </a:ext>
            </a:extLst>
          </p:cNvPr>
          <p:cNvSpPr txBox="1"/>
          <p:nvPr/>
        </p:nvSpPr>
        <p:spPr>
          <a:xfrm>
            <a:off x="8773865" y="183725"/>
            <a:ext cx="318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Bitki Reçete Sistemi </a:t>
            </a:r>
          </a:p>
          <a:p>
            <a:pPr algn="r"/>
            <a:r>
              <a:rPr lang="tr-TR" sz="2400" b="1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Amacı ve Hedefi</a:t>
            </a:r>
          </a:p>
        </p:txBody>
      </p: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FF2B7713-6B5A-F799-2313-91BF9D6C8B99}"/>
              </a:ext>
            </a:extLst>
          </p:cNvPr>
          <p:cNvCxnSpPr>
            <a:cxnSpLocks/>
          </p:cNvCxnSpPr>
          <p:nvPr/>
        </p:nvCxnSpPr>
        <p:spPr>
          <a:xfrm flipH="1">
            <a:off x="8773866" y="1105651"/>
            <a:ext cx="3418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D1F77D66-5E2B-B117-4634-9E475F9CEB8F}"/>
              </a:ext>
            </a:extLst>
          </p:cNvPr>
          <p:cNvCxnSpPr>
            <a:cxnSpLocks/>
          </p:cNvCxnSpPr>
          <p:nvPr/>
        </p:nvCxnSpPr>
        <p:spPr>
          <a:xfrm flipH="1">
            <a:off x="8924925" y="1153275"/>
            <a:ext cx="3267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754300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72858" y="817550"/>
            <a:ext cx="1761454" cy="255141"/>
            <a:chOff x="0" y="0"/>
            <a:chExt cx="930785" cy="134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0785" cy="134821"/>
            </a:xfrm>
            <a:custGeom>
              <a:avLst/>
              <a:gdLst/>
              <a:ahLst/>
              <a:cxnLst/>
              <a:rect l="l" t="t" r="r" b="b"/>
              <a:pathLst>
                <a:path w="930785" h="134821">
                  <a:moveTo>
                    <a:pt x="0" y="0"/>
                  </a:moveTo>
                  <a:lnTo>
                    <a:pt x="930785" y="0"/>
                  </a:lnTo>
                  <a:lnTo>
                    <a:pt x="930785" y="134821"/>
                  </a:lnTo>
                  <a:lnTo>
                    <a:pt x="0" y="134821"/>
                  </a:lnTo>
                  <a:close/>
                </a:path>
              </a:pathLst>
            </a:custGeom>
            <a:solidFill>
              <a:srgbClr val="96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930785" cy="13482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60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82107" y="6492956"/>
            <a:ext cx="3227785" cy="1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8"/>
              </a:lnSpc>
            </a:pPr>
            <a:r>
              <a:rPr lang="en-US" sz="1274" b="1">
                <a:solidFill>
                  <a:srgbClr val="96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 aşama SMS Onaylı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116056" y="3575455"/>
            <a:ext cx="1389827" cy="2483123"/>
            <a:chOff x="0" y="0"/>
            <a:chExt cx="562785" cy="10054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2785" cy="1005494"/>
            </a:xfrm>
            <a:custGeom>
              <a:avLst/>
              <a:gdLst/>
              <a:ahLst/>
              <a:cxnLst/>
              <a:rect l="l" t="t" r="r" b="b"/>
              <a:pathLst>
                <a:path w="562785" h="1005494">
                  <a:moveTo>
                    <a:pt x="96554" y="0"/>
                  </a:moveTo>
                  <a:lnTo>
                    <a:pt x="466231" y="0"/>
                  </a:lnTo>
                  <a:cubicBezTo>
                    <a:pt x="519556" y="0"/>
                    <a:pt x="562785" y="43229"/>
                    <a:pt x="562785" y="96554"/>
                  </a:cubicBezTo>
                  <a:lnTo>
                    <a:pt x="562785" y="908940"/>
                  </a:lnTo>
                  <a:cubicBezTo>
                    <a:pt x="562785" y="934548"/>
                    <a:pt x="552612" y="959107"/>
                    <a:pt x="534505" y="977214"/>
                  </a:cubicBezTo>
                  <a:cubicBezTo>
                    <a:pt x="516397" y="995322"/>
                    <a:pt x="491838" y="1005494"/>
                    <a:pt x="466231" y="1005494"/>
                  </a:cubicBezTo>
                  <a:lnTo>
                    <a:pt x="96554" y="1005494"/>
                  </a:lnTo>
                  <a:cubicBezTo>
                    <a:pt x="43229" y="1005494"/>
                    <a:pt x="0" y="962266"/>
                    <a:pt x="0" y="908940"/>
                  </a:cubicBezTo>
                  <a:lnTo>
                    <a:pt x="0" y="96554"/>
                  </a:lnTo>
                  <a:cubicBezTo>
                    <a:pt x="0" y="43229"/>
                    <a:pt x="43229" y="0"/>
                    <a:pt x="965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562785" cy="1034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61824" y="3575455"/>
            <a:ext cx="1389827" cy="2483123"/>
            <a:chOff x="0" y="0"/>
            <a:chExt cx="562785" cy="10054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2785" cy="1005494"/>
            </a:xfrm>
            <a:custGeom>
              <a:avLst/>
              <a:gdLst/>
              <a:ahLst/>
              <a:cxnLst/>
              <a:rect l="l" t="t" r="r" b="b"/>
              <a:pathLst>
                <a:path w="562785" h="1005494">
                  <a:moveTo>
                    <a:pt x="96554" y="0"/>
                  </a:moveTo>
                  <a:lnTo>
                    <a:pt x="466231" y="0"/>
                  </a:lnTo>
                  <a:cubicBezTo>
                    <a:pt x="519556" y="0"/>
                    <a:pt x="562785" y="43229"/>
                    <a:pt x="562785" y="96554"/>
                  </a:cubicBezTo>
                  <a:lnTo>
                    <a:pt x="562785" y="908940"/>
                  </a:lnTo>
                  <a:cubicBezTo>
                    <a:pt x="562785" y="934548"/>
                    <a:pt x="552612" y="959107"/>
                    <a:pt x="534505" y="977214"/>
                  </a:cubicBezTo>
                  <a:cubicBezTo>
                    <a:pt x="516397" y="995322"/>
                    <a:pt x="491838" y="1005494"/>
                    <a:pt x="466231" y="1005494"/>
                  </a:cubicBezTo>
                  <a:lnTo>
                    <a:pt x="96554" y="1005494"/>
                  </a:lnTo>
                  <a:cubicBezTo>
                    <a:pt x="43229" y="1005494"/>
                    <a:pt x="0" y="962266"/>
                    <a:pt x="0" y="908940"/>
                  </a:cubicBezTo>
                  <a:lnTo>
                    <a:pt x="0" y="96554"/>
                  </a:lnTo>
                  <a:cubicBezTo>
                    <a:pt x="0" y="43229"/>
                    <a:pt x="43229" y="0"/>
                    <a:pt x="965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562785" cy="1034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06753" y="3575455"/>
            <a:ext cx="1389827" cy="2483123"/>
            <a:chOff x="0" y="0"/>
            <a:chExt cx="562785" cy="100549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2785" cy="1005494"/>
            </a:xfrm>
            <a:custGeom>
              <a:avLst/>
              <a:gdLst/>
              <a:ahLst/>
              <a:cxnLst/>
              <a:rect l="l" t="t" r="r" b="b"/>
              <a:pathLst>
                <a:path w="562785" h="1005494">
                  <a:moveTo>
                    <a:pt x="96554" y="0"/>
                  </a:moveTo>
                  <a:lnTo>
                    <a:pt x="466231" y="0"/>
                  </a:lnTo>
                  <a:cubicBezTo>
                    <a:pt x="519556" y="0"/>
                    <a:pt x="562785" y="43229"/>
                    <a:pt x="562785" y="96554"/>
                  </a:cubicBezTo>
                  <a:lnTo>
                    <a:pt x="562785" y="908940"/>
                  </a:lnTo>
                  <a:cubicBezTo>
                    <a:pt x="562785" y="934548"/>
                    <a:pt x="552612" y="959107"/>
                    <a:pt x="534505" y="977214"/>
                  </a:cubicBezTo>
                  <a:cubicBezTo>
                    <a:pt x="516397" y="995322"/>
                    <a:pt x="491838" y="1005494"/>
                    <a:pt x="466231" y="1005494"/>
                  </a:cubicBezTo>
                  <a:lnTo>
                    <a:pt x="96554" y="1005494"/>
                  </a:lnTo>
                  <a:cubicBezTo>
                    <a:pt x="43229" y="1005494"/>
                    <a:pt x="0" y="962266"/>
                    <a:pt x="0" y="908940"/>
                  </a:cubicBezTo>
                  <a:lnTo>
                    <a:pt x="0" y="96554"/>
                  </a:lnTo>
                  <a:cubicBezTo>
                    <a:pt x="0" y="43229"/>
                    <a:pt x="43229" y="0"/>
                    <a:pt x="965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562785" cy="1034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05560" y="2574323"/>
            <a:ext cx="1400323" cy="1897727"/>
            <a:chOff x="0" y="0"/>
            <a:chExt cx="341077" cy="4622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1077" cy="462231"/>
            </a:xfrm>
            <a:custGeom>
              <a:avLst/>
              <a:gdLst/>
              <a:ahLst/>
              <a:cxnLst/>
              <a:rect l="l" t="t" r="r" b="b"/>
              <a:pathLst>
                <a:path w="341077" h="462231">
                  <a:moveTo>
                    <a:pt x="0" y="0"/>
                  </a:moveTo>
                  <a:lnTo>
                    <a:pt x="341077" y="0"/>
                  </a:lnTo>
                  <a:lnTo>
                    <a:pt x="341077" y="462231"/>
                  </a:lnTo>
                  <a:lnTo>
                    <a:pt x="0" y="462231"/>
                  </a:lnTo>
                  <a:close/>
                </a:path>
              </a:pathLst>
            </a:custGeom>
            <a:blipFill>
              <a:blip r:embed="rId2"/>
              <a:stretch>
                <a:fillRect l="-16425" r="-19947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3751328" y="2574323"/>
            <a:ext cx="1400323" cy="1897727"/>
            <a:chOff x="0" y="0"/>
            <a:chExt cx="341077" cy="4622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1077" cy="462231"/>
            </a:xfrm>
            <a:custGeom>
              <a:avLst/>
              <a:gdLst/>
              <a:ahLst/>
              <a:cxnLst/>
              <a:rect l="l" t="t" r="r" b="b"/>
              <a:pathLst>
                <a:path w="341077" h="462231">
                  <a:moveTo>
                    <a:pt x="0" y="0"/>
                  </a:moveTo>
                  <a:lnTo>
                    <a:pt x="341077" y="0"/>
                  </a:lnTo>
                  <a:lnTo>
                    <a:pt x="341077" y="462231"/>
                  </a:lnTo>
                  <a:lnTo>
                    <a:pt x="0" y="462231"/>
                  </a:lnTo>
                  <a:close/>
                </a:path>
              </a:pathLst>
            </a:custGeom>
            <a:blipFill>
              <a:blip r:embed="rId3"/>
              <a:stretch>
                <a:fillRect l="-52091" r="-51317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5396258" y="2574323"/>
            <a:ext cx="1400323" cy="1897727"/>
            <a:chOff x="0" y="0"/>
            <a:chExt cx="341077" cy="4622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41077" cy="462231"/>
            </a:xfrm>
            <a:custGeom>
              <a:avLst/>
              <a:gdLst/>
              <a:ahLst/>
              <a:cxnLst/>
              <a:rect l="l" t="t" r="r" b="b"/>
              <a:pathLst>
                <a:path w="341077" h="462231">
                  <a:moveTo>
                    <a:pt x="0" y="0"/>
                  </a:moveTo>
                  <a:lnTo>
                    <a:pt x="341077" y="0"/>
                  </a:lnTo>
                  <a:lnTo>
                    <a:pt x="341077" y="462231"/>
                  </a:lnTo>
                  <a:lnTo>
                    <a:pt x="0" y="462231"/>
                  </a:lnTo>
                  <a:close/>
                </a:path>
              </a:pathLst>
            </a:custGeom>
            <a:blipFill>
              <a:blip r:embed="rId4"/>
              <a:stretch>
                <a:fillRect l="-50506" r="-5290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2541682" y="4129150"/>
            <a:ext cx="528078" cy="52807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BF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87450" y="4129150"/>
            <a:ext cx="528078" cy="52807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BFB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32380" y="4129150"/>
            <a:ext cx="528078" cy="52807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BFB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51683" y="3575455"/>
            <a:ext cx="1389827" cy="2483123"/>
            <a:chOff x="0" y="0"/>
            <a:chExt cx="562785" cy="100549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62785" cy="1005494"/>
            </a:xfrm>
            <a:custGeom>
              <a:avLst/>
              <a:gdLst/>
              <a:ahLst/>
              <a:cxnLst/>
              <a:rect l="l" t="t" r="r" b="b"/>
              <a:pathLst>
                <a:path w="562785" h="1005494">
                  <a:moveTo>
                    <a:pt x="96554" y="0"/>
                  </a:moveTo>
                  <a:lnTo>
                    <a:pt x="466231" y="0"/>
                  </a:lnTo>
                  <a:cubicBezTo>
                    <a:pt x="519556" y="0"/>
                    <a:pt x="562785" y="43229"/>
                    <a:pt x="562785" y="96554"/>
                  </a:cubicBezTo>
                  <a:lnTo>
                    <a:pt x="562785" y="908940"/>
                  </a:lnTo>
                  <a:cubicBezTo>
                    <a:pt x="562785" y="934548"/>
                    <a:pt x="552612" y="959107"/>
                    <a:pt x="534505" y="977214"/>
                  </a:cubicBezTo>
                  <a:cubicBezTo>
                    <a:pt x="516397" y="995322"/>
                    <a:pt x="491838" y="1005494"/>
                    <a:pt x="466231" y="1005494"/>
                  </a:cubicBezTo>
                  <a:lnTo>
                    <a:pt x="96554" y="1005494"/>
                  </a:lnTo>
                  <a:cubicBezTo>
                    <a:pt x="43229" y="1005494"/>
                    <a:pt x="0" y="962266"/>
                    <a:pt x="0" y="908940"/>
                  </a:cubicBezTo>
                  <a:lnTo>
                    <a:pt x="0" y="96554"/>
                  </a:lnTo>
                  <a:cubicBezTo>
                    <a:pt x="0" y="43229"/>
                    <a:pt x="43229" y="0"/>
                    <a:pt x="965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562785" cy="1034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041188" y="2574323"/>
            <a:ext cx="1400323" cy="1897727"/>
            <a:chOff x="0" y="0"/>
            <a:chExt cx="341077" cy="4622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41077" cy="462231"/>
            </a:xfrm>
            <a:custGeom>
              <a:avLst/>
              <a:gdLst/>
              <a:ahLst/>
              <a:cxnLst/>
              <a:rect l="l" t="t" r="r" b="b"/>
              <a:pathLst>
                <a:path w="341077" h="462231">
                  <a:moveTo>
                    <a:pt x="0" y="0"/>
                  </a:moveTo>
                  <a:lnTo>
                    <a:pt x="341077" y="0"/>
                  </a:lnTo>
                  <a:lnTo>
                    <a:pt x="341077" y="462231"/>
                  </a:lnTo>
                  <a:lnTo>
                    <a:pt x="0" y="462231"/>
                  </a:lnTo>
                  <a:close/>
                </a:path>
              </a:pathLst>
            </a:custGeom>
            <a:blipFill>
              <a:blip r:embed="rId5"/>
              <a:stretch>
                <a:fillRect l="-7380" t="-6386" r="-7103" b="-6386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7477310" y="4129150"/>
            <a:ext cx="528078" cy="52807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BFB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696613" y="3575455"/>
            <a:ext cx="1389827" cy="2483123"/>
            <a:chOff x="0" y="0"/>
            <a:chExt cx="562785" cy="100549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62785" cy="1005494"/>
            </a:xfrm>
            <a:custGeom>
              <a:avLst/>
              <a:gdLst/>
              <a:ahLst/>
              <a:cxnLst/>
              <a:rect l="l" t="t" r="r" b="b"/>
              <a:pathLst>
                <a:path w="562785" h="1005494">
                  <a:moveTo>
                    <a:pt x="96554" y="0"/>
                  </a:moveTo>
                  <a:lnTo>
                    <a:pt x="466231" y="0"/>
                  </a:lnTo>
                  <a:cubicBezTo>
                    <a:pt x="519556" y="0"/>
                    <a:pt x="562785" y="43229"/>
                    <a:pt x="562785" y="96554"/>
                  </a:cubicBezTo>
                  <a:lnTo>
                    <a:pt x="562785" y="908940"/>
                  </a:lnTo>
                  <a:cubicBezTo>
                    <a:pt x="562785" y="934548"/>
                    <a:pt x="552612" y="959107"/>
                    <a:pt x="534505" y="977214"/>
                  </a:cubicBezTo>
                  <a:cubicBezTo>
                    <a:pt x="516397" y="995322"/>
                    <a:pt x="491838" y="1005494"/>
                    <a:pt x="466231" y="1005494"/>
                  </a:cubicBezTo>
                  <a:lnTo>
                    <a:pt x="96554" y="1005494"/>
                  </a:lnTo>
                  <a:cubicBezTo>
                    <a:pt x="43229" y="1005494"/>
                    <a:pt x="0" y="962266"/>
                    <a:pt x="0" y="908940"/>
                  </a:cubicBezTo>
                  <a:lnTo>
                    <a:pt x="0" y="96554"/>
                  </a:lnTo>
                  <a:cubicBezTo>
                    <a:pt x="0" y="43229"/>
                    <a:pt x="43229" y="0"/>
                    <a:pt x="9655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2F2F2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562785" cy="10340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686117" y="2574323"/>
            <a:ext cx="1400323" cy="1897727"/>
            <a:chOff x="0" y="0"/>
            <a:chExt cx="341077" cy="46223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41077" cy="462231"/>
            </a:xfrm>
            <a:custGeom>
              <a:avLst/>
              <a:gdLst/>
              <a:ahLst/>
              <a:cxnLst/>
              <a:rect l="l" t="t" r="r" b="b"/>
              <a:pathLst>
                <a:path w="341077" h="462231">
                  <a:moveTo>
                    <a:pt x="0" y="0"/>
                  </a:moveTo>
                  <a:lnTo>
                    <a:pt x="341077" y="0"/>
                  </a:lnTo>
                  <a:lnTo>
                    <a:pt x="341077" y="462231"/>
                  </a:lnTo>
                  <a:lnTo>
                    <a:pt x="0" y="462231"/>
                  </a:lnTo>
                  <a:close/>
                </a:path>
              </a:pathLst>
            </a:custGeom>
            <a:blipFill>
              <a:blip r:embed="rId6"/>
              <a:stretch>
                <a:fillRect l="-1170" t="-6131" r="-348" b="-613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9122240" y="4129150"/>
            <a:ext cx="528078" cy="528078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BFB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198622" y="4661991"/>
            <a:ext cx="1224694" cy="1319888"/>
            <a:chOff x="0" y="9525"/>
            <a:chExt cx="2449388" cy="2639776"/>
          </a:xfrm>
        </p:grpSpPr>
        <p:sp>
          <p:nvSpPr>
            <p:cNvPr id="48" name="Freeform 48"/>
            <p:cNvSpPr/>
            <p:nvPr/>
          </p:nvSpPr>
          <p:spPr>
            <a:xfrm>
              <a:off x="0" y="436209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8" y="0"/>
                  </a:lnTo>
                  <a:lnTo>
                    <a:pt x="2449388" y="558256"/>
                  </a:lnTo>
                  <a:lnTo>
                    <a:pt x="0" y="558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0" y="1539734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8" y="0"/>
                  </a:lnTo>
                  <a:lnTo>
                    <a:pt x="2449388" y="558257"/>
                  </a:lnTo>
                  <a:lnTo>
                    <a:pt x="0" y="558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0" y="987519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8" y="0"/>
                  </a:lnTo>
                  <a:lnTo>
                    <a:pt x="2449388" y="558257"/>
                  </a:lnTo>
                  <a:lnTo>
                    <a:pt x="0" y="558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0" y="2091045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8" y="0"/>
                  </a:lnTo>
                  <a:lnTo>
                    <a:pt x="2449388" y="558256"/>
                  </a:lnTo>
                  <a:lnTo>
                    <a:pt x="0" y="558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727832" y="594413"/>
              <a:ext cx="1011508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ÇKS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53064" y="1170867"/>
              <a:ext cx="1898960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TÜKAS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18552" y="9525"/>
              <a:ext cx="2115030" cy="43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23"/>
                </a:lnSpc>
              </a:pPr>
              <a:r>
                <a:rPr lang="en-US" sz="1552" b="1" spc="-31">
                  <a:solidFill>
                    <a:srgbClr val="96191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KAYITLILIK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18552" y="1717937"/>
              <a:ext cx="2030068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KOBÜKS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18552" y="2257033"/>
              <a:ext cx="1967984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TAAHHÜT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3848164" y="4940418"/>
            <a:ext cx="1224694" cy="763034"/>
            <a:chOff x="0" y="9525"/>
            <a:chExt cx="2449388" cy="1526068"/>
          </a:xfrm>
        </p:grpSpPr>
        <p:sp>
          <p:nvSpPr>
            <p:cNvPr id="58" name="Freeform 58"/>
            <p:cNvSpPr/>
            <p:nvPr/>
          </p:nvSpPr>
          <p:spPr>
            <a:xfrm>
              <a:off x="0" y="426027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8" y="0"/>
                  </a:lnTo>
                  <a:lnTo>
                    <a:pt x="2449388" y="558256"/>
                  </a:lnTo>
                  <a:lnTo>
                    <a:pt x="0" y="558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0" y="977337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8" y="0"/>
                  </a:lnTo>
                  <a:lnTo>
                    <a:pt x="2449388" y="558257"/>
                  </a:lnTo>
                  <a:lnTo>
                    <a:pt x="0" y="558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TextBox 60"/>
            <p:cNvSpPr txBox="1"/>
            <p:nvPr/>
          </p:nvSpPr>
          <p:spPr>
            <a:xfrm>
              <a:off x="727832" y="584231"/>
              <a:ext cx="1011508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Üretici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253064" y="1160685"/>
              <a:ext cx="1898960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Profesyonel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9525"/>
              <a:ext cx="2388036" cy="43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2"/>
                </a:lnSpc>
              </a:pPr>
              <a:r>
                <a:rPr lang="en-US" sz="1551" b="1" spc="-31">
                  <a:solidFill>
                    <a:srgbClr val="96191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UYGULAMA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295244" y="2253257"/>
            <a:ext cx="1614553" cy="356503"/>
            <a:chOff x="0" y="0"/>
            <a:chExt cx="978920" cy="216151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78920" cy="216151"/>
            </a:xfrm>
            <a:custGeom>
              <a:avLst/>
              <a:gdLst/>
              <a:ahLst/>
              <a:cxnLst/>
              <a:rect l="l" t="t" r="r" b="b"/>
              <a:pathLst>
                <a:path w="978920" h="216151">
                  <a:moveTo>
                    <a:pt x="0" y="0"/>
                  </a:moveTo>
                  <a:lnTo>
                    <a:pt x="978920" y="0"/>
                  </a:lnTo>
                  <a:lnTo>
                    <a:pt x="978920" y="216151"/>
                  </a:lnTo>
                  <a:lnTo>
                    <a:pt x="0" y="216151"/>
                  </a:lnTo>
                  <a:close/>
                </a:path>
              </a:pathLst>
            </a:custGeom>
            <a:solidFill>
              <a:srgbClr val="961919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9525"/>
              <a:ext cx="978920" cy="20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0"/>
                </a:lnSpc>
              </a:pPr>
              <a:endParaRPr sz="12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590770" y="2253257"/>
            <a:ext cx="1614553" cy="356503"/>
            <a:chOff x="0" y="0"/>
            <a:chExt cx="978920" cy="21615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78920" cy="216151"/>
            </a:xfrm>
            <a:custGeom>
              <a:avLst/>
              <a:gdLst/>
              <a:ahLst/>
              <a:cxnLst/>
              <a:rect l="l" t="t" r="r" b="b"/>
              <a:pathLst>
                <a:path w="978920" h="216151">
                  <a:moveTo>
                    <a:pt x="0" y="0"/>
                  </a:moveTo>
                  <a:lnTo>
                    <a:pt x="978920" y="0"/>
                  </a:lnTo>
                  <a:lnTo>
                    <a:pt x="978920" y="216151"/>
                  </a:lnTo>
                  <a:lnTo>
                    <a:pt x="0" y="216151"/>
                  </a:lnTo>
                  <a:close/>
                </a:path>
              </a:pathLst>
            </a:custGeom>
            <a:solidFill>
              <a:srgbClr val="961919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9525"/>
              <a:ext cx="978920" cy="20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0"/>
                </a:lnSpc>
              </a:pPr>
              <a:endParaRPr sz="1200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5282204" y="2287822"/>
            <a:ext cx="16275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0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ÜKD</a:t>
            </a:r>
          </a:p>
          <a:p>
            <a:pPr algn="ctr">
              <a:lnSpc>
                <a:spcPts val="1204"/>
              </a:lnSpc>
            </a:pPr>
            <a:r>
              <a:rPr lang="en-US" sz="110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UYGULAMA KAYDI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77730" y="2287821"/>
            <a:ext cx="162759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0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HASAT / PİYASAYA ARZ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472108" y="4882998"/>
            <a:ext cx="1260824" cy="102592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95" b="1" spc="-2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</a:t>
            </a:r>
            <a:r>
              <a:rPr lang="en-US" sz="1495" b="1" spc="-2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ürün</a:t>
            </a:r>
            <a:r>
              <a:rPr lang="tr-TR" sz="1495" b="1" spc="-2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gurubunda</a:t>
            </a:r>
            <a:endParaRPr lang="en-US" sz="1495" b="1" spc="-2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959"/>
              </a:lnSpc>
            </a:pPr>
            <a:r>
              <a:rPr lang="en-US" sz="1495" b="1" spc="-2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BKÜ’ler</a:t>
            </a:r>
            <a:r>
              <a:rPr lang="tr-TR" sz="1495" b="1" spc="-2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lang="en-US" sz="1495" b="1" spc="-2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959"/>
              </a:lnSpc>
            </a:pPr>
            <a:r>
              <a:rPr lang="en-US" sz="1495" b="1" spc="-2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kaydedilir</a:t>
            </a:r>
            <a:r>
              <a:rPr lang="en-US" sz="1495" b="1" spc="-2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7116092" y="4940418"/>
            <a:ext cx="1244117" cy="763034"/>
            <a:chOff x="0" y="9525"/>
            <a:chExt cx="2488232" cy="1526068"/>
          </a:xfrm>
        </p:grpSpPr>
        <p:sp>
          <p:nvSpPr>
            <p:cNvPr id="73" name="Freeform 73"/>
            <p:cNvSpPr/>
            <p:nvPr/>
          </p:nvSpPr>
          <p:spPr>
            <a:xfrm>
              <a:off x="38844" y="426027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7" y="0"/>
                  </a:lnTo>
                  <a:lnTo>
                    <a:pt x="2449387" y="558256"/>
                  </a:lnTo>
                  <a:lnTo>
                    <a:pt x="0" y="558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38844" y="977337"/>
              <a:ext cx="2449388" cy="558256"/>
            </a:xfrm>
            <a:custGeom>
              <a:avLst/>
              <a:gdLst/>
              <a:ahLst/>
              <a:cxnLst/>
              <a:rect l="l" t="t" r="r" b="b"/>
              <a:pathLst>
                <a:path w="2449388" h="558256">
                  <a:moveTo>
                    <a:pt x="0" y="0"/>
                  </a:moveTo>
                  <a:lnTo>
                    <a:pt x="2449387" y="0"/>
                  </a:lnTo>
                  <a:lnTo>
                    <a:pt x="2449387" y="558257"/>
                  </a:lnTo>
                  <a:lnTo>
                    <a:pt x="0" y="558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75"/>
            <p:cNvSpPr txBox="1"/>
            <p:nvPr/>
          </p:nvSpPr>
          <p:spPr>
            <a:xfrm>
              <a:off x="0" y="584231"/>
              <a:ext cx="2473544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Cepten Onaylı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291908" y="1160685"/>
              <a:ext cx="1898960" cy="336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3"/>
                </a:lnSpc>
              </a:pPr>
              <a:r>
                <a:rPr lang="en-US" sz="1201" b="1" spc="-24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Limitli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118872" y="9525"/>
              <a:ext cx="2251376" cy="43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2"/>
                </a:lnSpc>
              </a:pPr>
              <a:r>
                <a:rPr lang="en-US" sz="1551" b="1" spc="-31">
                  <a:solidFill>
                    <a:srgbClr val="961919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BAYİ SATIŞI</a:t>
              </a:r>
            </a:p>
          </p:txBody>
        </p:sp>
      </p:grpSp>
      <p:sp>
        <p:nvSpPr>
          <p:cNvPr id="78" name="Freeform 78"/>
          <p:cNvSpPr/>
          <p:nvPr/>
        </p:nvSpPr>
        <p:spPr>
          <a:xfrm>
            <a:off x="3146312" y="1240623"/>
            <a:ext cx="2955982" cy="1054300"/>
          </a:xfrm>
          <a:custGeom>
            <a:avLst/>
            <a:gdLst/>
            <a:ahLst/>
            <a:cxnLst/>
            <a:rect l="l" t="t" r="r" b="b"/>
            <a:pathLst>
              <a:path w="4433973" h="1581450">
                <a:moveTo>
                  <a:pt x="0" y="0"/>
                </a:moveTo>
                <a:lnTo>
                  <a:pt x="4433973" y="0"/>
                </a:lnTo>
                <a:lnTo>
                  <a:pt x="4433973" y="1581450"/>
                </a:lnTo>
                <a:lnTo>
                  <a:pt x="0" y="15814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9" name="Freeform 79"/>
          <p:cNvSpPr/>
          <p:nvPr/>
        </p:nvSpPr>
        <p:spPr>
          <a:xfrm flipH="1">
            <a:off x="6102294" y="1240623"/>
            <a:ext cx="2955982" cy="1054300"/>
          </a:xfrm>
          <a:custGeom>
            <a:avLst/>
            <a:gdLst/>
            <a:ahLst/>
            <a:cxnLst/>
            <a:rect l="l" t="t" r="r" b="b"/>
            <a:pathLst>
              <a:path w="4433973" h="1581450">
                <a:moveTo>
                  <a:pt x="4433972" y="0"/>
                </a:moveTo>
                <a:lnTo>
                  <a:pt x="0" y="0"/>
                </a:lnTo>
                <a:lnTo>
                  <a:pt x="0" y="1581450"/>
                </a:lnTo>
                <a:lnTo>
                  <a:pt x="4433972" y="1581450"/>
                </a:lnTo>
                <a:lnTo>
                  <a:pt x="443397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6697599" y="1650667"/>
            <a:ext cx="110806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0850" lvl="1" indent="-95425">
              <a:lnSpc>
                <a:spcPts val="981"/>
              </a:lnSpc>
              <a:buFont typeface="Arial"/>
              <a:buChar char="•"/>
            </a:pP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Bayiden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alınır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190850" lvl="1" indent="-95425">
              <a:lnSpc>
                <a:spcPts val="981"/>
              </a:lnSpc>
              <a:buFont typeface="Arial"/>
              <a:buChar char="•"/>
            </a:pP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343 </a:t>
            </a: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aktif</a:t>
            </a:r>
            <a:endParaRPr lang="en-US" sz="883" spc="-17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Freeform 83"/>
          <p:cNvSpPr/>
          <p:nvPr/>
        </p:nvSpPr>
        <p:spPr>
          <a:xfrm>
            <a:off x="2664874" y="4240354"/>
            <a:ext cx="330291" cy="335747"/>
          </a:xfrm>
          <a:custGeom>
            <a:avLst/>
            <a:gdLst/>
            <a:ahLst/>
            <a:cxnLst/>
            <a:rect l="l" t="t" r="r" b="b"/>
            <a:pathLst>
              <a:path w="495436" h="503620">
                <a:moveTo>
                  <a:pt x="0" y="0"/>
                </a:moveTo>
                <a:lnTo>
                  <a:pt x="495436" y="0"/>
                </a:lnTo>
                <a:lnTo>
                  <a:pt x="495436" y="503620"/>
                </a:lnTo>
                <a:lnTo>
                  <a:pt x="0" y="503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4288357" y="4233527"/>
            <a:ext cx="325427" cy="319326"/>
          </a:xfrm>
          <a:custGeom>
            <a:avLst/>
            <a:gdLst/>
            <a:ahLst/>
            <a:cxnLst/>
            <a:rect l="l" t="t" r="r" b="b"/>
            <a:pathLst>
              <a:path w="488141" h="478989">
                <a:moveTo>
                  <a:pt x="0" y="0"/>
                </a:moveTo>
                <a:lnTo>
                  <a:pt x="488142" y="0"/>
                </a:lnTo>
                <a:lnTo>
                  <a:pt x="488142" y="478989"/>
                </a:lnTo>
                <a:lnTo>
                  <a:pt x="0" y="4789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5907301" y="4221723"/>
            <a:ext cx="394850" cy="354378"/>
          </a:xfrm>
          <a:custGeom>
            <a:avLst/>
            <a:gdLst/>
            <a:ahLst/>
            <a:cxnLst/>
            <a:rect l="l" t="t" r="r" b="b"/>
            <a:pathLst>
              <a:path w="592275" h="531567">
                <a:moveTo>
                  <a:pt x="0" y="0"/>
                </a:moveTo>
                <a:lnTo>
                  <a:pt x="592275" y="0"/>
                </a:lnTo>
                <a:lnTo>
                  <a:pt x="592275" y="531567"/>
                </a:lnTo>
                <a:lnTo>
                  <a:pt x="0" y="5315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7590331" y="4238981"/>
            <a:ext cx="348179" cy="330770"/>
          </a:xfrm>
          <a:custGeom>
            <a:avLst/>
            <a:gdLst/>
            <a:ahLst/>
            <a:cxnLst/>
            <a:rect l="l" t="t" r="r" b="b"/>
            <a:pathLst>
              <a:path w="522269" h="496155">
                <a:moveTo>
                  <a:pt x="0" y="0"/>
                </a:moveTo>
                <a:lnTo>
                  <a:pt x="522268" y="0"/>
                </a:lnTo>
                <a:lnTo>
                  <a:pt x="522268" y="496155"/>
                </a:lnTo>
                <a:lnTo>
                  <a:pt x="0" y="49615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9218571" y="4220015"/>
            <a:ext cx="332560" cy="332837"/>
          </a:xfrm>
          <a:custGeom>
            <a:avLst/>
            <a:gdLst/>
            <a:ahLst/>
            <a:cxnLst/>
            <a:rect l="l" t="t" r="r" b="b"/>
            <a:pathLst>
              <a:path w="498840" h="499256">
                <a:moveTo>
                  <a:pt x="0" y="0"/>
                </a:moveTo>
                <a:lnTo>
                  <a:pt x="498840" y="0"/>
                </a:lnTo>
                <a:lnTo>
                  <a:pt x="498840" y="499257"/>
                </a:lnTo>
                <a:lnTo>
                  <a:pt x="0" y="49925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91" name="TextBox 91"/>
          <p:cNvSpPr txBox="1"/>
          <p:nvPr/>
        </p:nvSpPr>
        <p:spPr>
          <a:xfrm>
            <a:off x="4609986" y="857019"/>
            <a:ext cx="2740109" cy="168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3"/>
              </a:lnSpc>
            </a:pPr>
            <a:r>
              <a:rPr lang="en-US" sz="1081" b="1">
                <a:solidFill>
                  <a:srgbClr val="FEFEF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REÇETE - REÇETESİZ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8803628" y="4981458"/>
            <a:ext cx="1175798" cy="72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"/>
              </a:lnSpc>
            </a:pPr>
            <a:r>
              <a:rPr lang="en-US" sz="1495" spc="-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İhracat ve hallerde </a:t>
            </a:r>
          </a:p>
          <a:p>
            <a:pPr algn="ctr">
              <a:lnSpc>
                <a:spcPts val="1375"/>
              </a:lnSpc>
            </a:pPr>
            <a:r>
              <a:rPr lang="en-US" sz="1495" spc="-2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ÜKD zorunluluğu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349104" y="1610140"/>
            <a:ext cx="64867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"/>
              </a:lnSpc>
            </a:pPr>
            <a:r>
              <a:rPr lang="en-US" sz="890" spc="-1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REÇETE</a:t>
            </a:r>
          </a:p>
          <a:p>
            <a:pPr algn="ctr">
              <a:lnSpc>
                <a:spcPts val="988"/>
              </a:lnSpc>
            </a:pPr>
            <a:r>
              <a:rPr lang="en-US" sz="890" b="1" spc="-1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ZORUNLU </a:t>
            </a:r>
            <a:r>
              <a:rPr lang="en-US" sz="890" spc="-1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BKÜ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233818" y="1569821"/>
            <a:ext cx="59418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"/>
              </a:lnSpc>
            </a:pPr>
            <a:r>
              <a:rPr lang="en-US" sz="776" spc="-1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REÇETE</a:t>
            </a:r>
          </a:p>
          <a:p>
            <a:pPr algn="ctr">
              <a:lnSpc>
                <a:spcPts val="861"/>
              </a:lnSpc>
            </a:pPr>
            <a:r>
              <a:rPr lang="en-US" sz="776" b="1" spc="-1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ZORUNLU OLMAYAN </a:t>
            </a:r>
            <a:r>
              <a:rPr lang="en-US" sz="776" spc="-1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BKÜ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130167" y="1580732"/>
            <a:ext cx="150067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0850" lvl="1" indent="-95425">
              <a:lnSpc>
                <a:spcPts val="981"/>
              </a:lnSpc>
              <a:buFont typeface="Arial"/>
              <a:buChar char="•"/>
            </a:pP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Reçete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oluşturulur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190850" lvl="1" indent="-95425">
              <a:lnSpc>
                <a:spcPts val="981"/>
              </a:lnSpc>
              <a:buFont typeface="Arial"/>
              <a:buChar char="•"/>
            </a:pP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Bayiden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alınır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190850" lvl="1" indent="-95425">
              <a:lnSpc>
                <a:spcPts val="981"/>
              </a:lnSpc>
              <a:buFont typeface="Arial"/>
              <a:buChar char="•"/>
            </a:pP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 </a:t>
            </a:r>
            <a:r>
              <a:rPr lang="en-US" sz="883" spc="-17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aktif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–(</a:t>
            </a:r>
            <a:r>
              <a:rPr lang="tr-TR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286 </a:t>
            </a:r>
            <a:r>
              <a:rPr lang="en-US" sz="883" spc="-1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BKÜ)</a:t>
            </a:r>
          </a:p>
        </p:txBody>
      </p:sp>
      <p:sp>
        <p:nvSpPr>
          <p:cNvPr id="97" name="TextBox 56"/>
          <p:cNvSpPr txBox="1"/>
          <p:nvPr/>
        </p:nvSpPr>
        <p:spPr>
          <a:xfrm>
            <a:off x="2198622" y="6061303"/>
            <a:ext cx="1224693" cy="1667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"/>
              </a:lnSpc>
            </a:pPr>
            <a:r>
              <a:rPr lang="tr-TR" sz="1201" b="1" spc="-2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FUMİGANT</a:t>
            </a:r>
            <a:endParaRPr lang="en-US" sz="1201" b="1" spc="-24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2" name="Metin kutusu 81">
            <a:extLst>
              <a:ext uri="{FF2B5EF4-FFF2-40B4-BE49-F238E27FC236}">
                <a16:creationId xmlns:a16="http://schemas.microsoft.com/office/drawing/2014/main" id="{767B57C5-7A8D-FF06-F47A-29E19A5996A4}"/>
              </a:ext>
            </a:extLst>
          </p:cNvPr>
          <p:cNvSpPr txBox="1"/>
          <p:nvPr/>
        </p:nvSpPr>
        <p:spPr>
          <a:xfrm>
            <a:off x="7709892" y="300312"/>
            <a:ext cx="4248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>
                <a:solidFill>
                  <a:srgbClr val="010440"/>
                </a:solidFill>
                <a:latin typeface="Open Sans SemiCondensed" pitchFamily="2" charset="0"/>
                <a:ea typeface="Open Sans SemiCondensed" pitchFamily="2" charset="0"/>
                <a:cs typeface="Open Sans SemiCondensed" pitchFamily="2" charset="0"/>
              </a:rPr>
              <a:t>Bitki Reçete Sistemi</a:t>
            </a:r>
          </a:p>
        </p:txBody>
      </p:sp>
      <p:cxnSp>
        <p:nvCxnSpPr>
          <p:cNvPr id="88" name="Düz Bağlayıcı 87">
            <a:extLst>
              <a:ext uri="{FF2B5EF4-FFF2-40B4-BE49-F238E27FC236}">
                <a16:creationId xmlns:a16="http://schemas.microsoft.com/office/drawing/2014/main" id="{165817A2-8207-75E6-1F7F-B64D7055B30A}"/>
              </a:ext>
            </a:extLst>
          </p:cNvPr>
          <p:cNvCxnSpPr>
            <a:cxnSpLocks/>
          </p:cNvCxnSpPr>
          <p:nvPr/>
        </p:nvCxnSpPr>
        <p:spPr>
          <a:xfrm flipH="1">
            <a:off x="8773866" y="1105651"/>
            <a:ext cx="34181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Düz Bağlayıcı 88">
            <a:extLst>
              <a:ext uri="{FF2B5EF4-FFF2-40B4-BE49-F238E27FC236}">
                <a16:creationId xmlns:a16="http://schemas.microsoft.com/office/drawing/2014/main" id="{8C07741E-AD99-C685-CC12-EC583CC50B6D}"/>
              </a:ext>
            </a:extLst>
          </p:cNvPr>
          <p:cNvCxnSpPr>
            <a:cxnSpLocks/>
          </p:cNvCxnSpPr>
          <p:nvPr/>
        </p:nvCxnSpPr>
        <p:spPr>
          <a:xfrm flipH="1">
            <a:off x="8924925" y="1153275"/>
            <a:ext cx="3267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4931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896707" y="1966111"/>
            <a:ext cx="6295293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/>
              <a:t>2026 Yılı için sadece üç bitkisel ürün gurubunda E-ÜKD kaydı oluşturulması zorunludur. Bu bitkisel ürünlerde kullanılan tüm </a:t>
            </a:r>
            <a:r>
              <a:rPr lang="tr-TR" b="1" u="sng" dirty="0" err="1"/>
              <a:t>BKÜ’leri</a:t>
            </a:r>
            <a:r>
              <a:rPr lang="tr-TR" b="1" u="sng" dirty="0"/>
              <a:t> mutlaka kaydedilmelidir.</a:t>
            </a:r>
          </a:p>
          <a:p>
            <a:pPr algn="just"/>
            <a:r>
              <a:rPr lang="tr-TR" b="1" u="sng" dirty="0"/>
              <a:t>Bu ürünler;</a:t>
            </a:r>
          </a:p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Biber, </a:t>
            </a:r>
          </a:p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Üzüm ve </a:t>
            </a:r>
          </a:p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Turunçgiller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83093"/>
              </p:ext>
            </p:extLst>
          </p:nvPr>
        </p:nvGraphicFramePr>
        <p:xfrm>
          <a:off x="230909" y="149521"/>
          <a:ext cx="5509933" cy="2323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2755">
                  <a:extLst>
                    <a:ext uri="{9D8B030D-6E8A-4147-A177-3AD203B41FA5}">
                      <a16:colId xmlns:a16="http://schemas.microsoft.com/office/drawing/2014/main" val="2949382790"/>
                    </a:ext>
                  </a:extLst>
                </a:gridCol>
                <a:gridCol w="1031098">
                  <a:extLst>
                    <a:ext uri="{9D8B030D-6E8A-4147-A177-3AD203B41FA5}">
                      <a16:colId xmlns:a16="http://schemas.microsoft.com/office/drawing/2014/main" val="3003433644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2706811536"/>
                    </a:ext>
                  </a:extLst>
                </a:gridCol>
                <a:gridCol w="1093886">
                  <a:extLst>
                    <a:ext uri="{9D8B030D-6E8A-4147-A177-3AD203B41FA5}">
                      <a16:colId xmlns:a16="http://schemas.microsoft.com/office/drawing/2014/main" val="3591408518"/>
                    </a:ext>
                  </a:extLst>
                </a:gridCol>
              </a:tblGrid>
              <a:tr h="5457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Aktif Maddeler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Bitki Türü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Tavsiye Konusu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BKÜ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671332"/>
                  </a:ext>
                </a:extLst>
              </a:tr>
              <a:tr h="2775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err="1">
                          <a:effectLst/>
                        </a:rPr>
                        <a:t>Acetamiprid</a:t>
                      </a:r>
                      <a:r>
                        <a:rPr lang="tr-TR" sz="1800" b="1" u="none" strike="noStrike" dirty="0">
                          <a:effectLst/>
                        </a:rPr>
                        <a:t>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16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26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124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807245"/>
                  </a:ext>
                </a:extLst>
              </a:tr>
              <a:tr h="2775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Abamaectin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19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22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71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903810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Diflubenzuron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6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10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22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165097"/>
                  </a:ext>
                </a:extLst>
              </a:tr>
              <a:tr h="2775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 err="1">
                          <a:effectLst/>
                        </a:rPr>
                        <a:t>Pyriproxyfen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>
                          <a:effectLst/>
                        </a:rPr>
                        <a:t>18</a:t>
                      </a:r>
                      <a:endParaRPr lang="en-A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18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45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6924621"/>
                  </a:ext>
                </a:extLst>
              </a:tr>
              <a:tr h="2775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Quinclorac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>
                          <a:effectLst/>
                        </a:rPr>
                        <a:t>1</a:t>
                      </a:r>
                      <a:endParaRPr lang="en-A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>
                          <a:effectLst/>
                        </a:rPr>
                        <a:t>11</a:t>
                      </a:r>
                      <a:endParaRPr lang="en-A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24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5030909"/>
                  </a:ext>
                </a:extLst>
              </a:tr>
              <a:tr h="1844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Toplam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E" sz="1800" b="1" u="none" strike="noStrike" dirty="0">
                          <a:effectLst/>
                        </a:rPr>
                        <a:t>286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450441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48278" y="2654671"/>
            <a:ext cx="4692073" cy="129266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/>
              <a:t>2026 Yılı için 5 aktif maddeye ait tüm </a:t>
            </a:r>
            <a:r>
              <a:rPr lang="tr-TR" b="1" u="sng" dirty="0" err="1"/>
              <a:t>BKÜ’i</a:t>
            </a:r>
            <a:r>
              <a:rPr lang="tr-TR" b="1" u="sng" dirty="0"/>
              <a:t>, tüm tavsiye konularında ve ruhsatlı tüm bitkisel ürünlerde </a:t>
            </a:r>
          </a:p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reçete düzenlenmesi zorunludur.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03513" y="4325996"/>
            <a:ext cx="518160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reçete yazma yetkilisi kişiler ve bayiiler sorumludur.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896707" y="4325996"/>
            <a:ext cx="615926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Bitkisel üretim yapan kişiler sorumludur.</a:t>
            </a:r>
          </a:p>
          <a:p>
            <a:pPr algn="just"/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</a:rPr>
              <a:t>Mobil uygulama ile verileri girebileceklerdir.</a:t>
            </a:r>
          </a:p>
        </p:txBody>
      </p:sp>
      <p:pic>
        <p:nvPicPr>
          <p:cNvPr id="1026" name="Picture 2" descr="https://bku.tarimorman.gov.tr/Content/mobilAppYeniSurumDuyuru.jp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2" t="50689" r="5569" b="3519"/>
          <a:stretch/>
        </p:blipFill>
        <p:spPr bwMode="auto">
          <a:xfrm>
            <a:off x="10396439" y="319723"/>
            <a:ext cx="1269033" cy="12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41146"/>
              </p:ext>
            </p:extLst>
          </p:nvPr>
        </p:nvGraphicFramePr>
        <p:xfrm>
          <a:off x="6432940" y="235785"/>
          <a:ext cx="3343563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145">
                  <a:extLst>
                    <a:ext uri="{9D8B030D-6E8A-4147-A177-3AD203B41FA5}">
                      <a16:colId xmlns:a16="http://schemas.microsoft.com/office/drawing/2014/main" val="910691976"/>
                    </a:ext>
                  </a:extLst>
                </a:gridCol>
                <a:gridCol w="1172418">
                  <a:extLst>
                    <a:ext uri="{9D8B030D-6E8A-4147-A177-3AD203B41FA5}">
                      <a16:colId xmlns:a16="http://schemas.microsoft.com/office/drawing/2014/main" val="38884202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Bitkisel Ürün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BKÜ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82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Biber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164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Üzüm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227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Turunçgiller Genel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430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r>
                        <a:rPr lang="en-AE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555910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51" y="5512854"/>
            <a:ext cx="2029447" cy="12147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98" y="5523748"/>
            <a:ext cx="2069848" cy="121470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75" y="5522388"/>
            <a:ext cx="1958259" cy="121742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6" y="5400802"/>
            <a:ext cx="2030763" cy="121471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923" y="5478348"/>
            <a:ext cx="2001490" cy="12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9F7D4B-EFE8-8B04-B336-3BCD11DF6398}"/>
              </a:ext>
            </a:extLst>
          </p:cNvPr>
          <p:cNvSpPr/>
          <p:nvPr/>
        </p:nvSpPr>
        <p:spPr>
          <a:xfrm>
            <a:off x="7885379" y="1606058"/>
            <a:ext cx="2744616" cy="1663114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603C34B-5F78-5BE6-99F9-B2AF25C828AC}"/>
              </a:ext>
            </a:extLst>
          </p:cNvPr>
          <p:cNvSpPr/>
          <p:nvPr/>
        </p:nvSpPr>
        <p:spPr>
          <a:xfrm>
            <a:off x="4695847" y="1625530"/>
            <a:ext cx="2744616" cy="1663114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70EA3FF-478E-556A-6656-43100163D54B}"/>
              </a:ext>
            </a:extLst>
          </p:cNvPr>
          <p:cNvSpPr/>
          <p:nvPr/>
        </p:nvSpPr>
        <p:spPr>
          <a:xfrm>
            <a:off x="1531416" y="1630377"/>
            <a:ext cx="2744616" cy="1663114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2500EAF-0E7F-B540-7458-E6E02B824FA3}"/>
              </a:ext>
            </a:extLst>
          </p:cNvPr>
          <p:cNvSpPr txBox="1"/>
          <p:nvPr/>
        </p:nvSpPr>
        <p:spPr>
          <a:xfrm>
            <a:off x="1632446" y="2218849"/>
            <a:ext cx="250375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 panose="00000406000000000000" pitchFamily="2" charset="-94"/>
                <a:ea typeface="Roboto Condensed" panose="02000000000000000000" pitchFamily="2" charset="0"/>
              </a:defRPr>
            </a:lvl1pPr>
          </a:lstStyle>
          <a:p>
            <a:r>
              <a:rPr lang="tr-TR" sz="2800" dirty="0">
                <a:solidFill>
                  <a:srgbClr val="F25244"/>
                </a:solidFill>
                <a:latin typeface="Akrobat ExtraBold" panose="00000900000000000000" pitchFamily="2" charset="-94"/>
                <a:ea typeface="Open Sans SemiCondensed" pitchFamily="2" charset="0"/>
                <a:cs typeface="Open Sans SemiCondensed" pitchFamily="2" charset="0"/>
              </a:rPr>
              <a:t>KAYIT SİSTEMLERİ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1395DAA-0DFD-76BD-0829-653ABB54F484}"/>
              </a:ext>
            </a:extLst>
          </p:cNvPr>
          <p:cNvSpPr txBox="1"/>
          <p:nvPr/>
        </p:nvSpPr>
        <p:spPr>
          <a:xfrm>
            <a:off x="4493877" y="2167816"/>
            <a:ext cx="312865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 panose="00000406000000000000" pitchFamily="2" charset="-94"/>
                <a:ea typeface="Roboto Condensed" panose="02000000000000000000" pitchFamily="2" charset="0"/>
              </a:defRPr>
            </a:lvl1pPr>
          </a:lstStyle>
          <a:p>
            <a:r>
              <a:rPr lang="tr-TR" sz="2800" dirty="0">
                <a:solidFill>
                  <a:srgbClr val="F25244"/>
                </a:solidFill>
                <a:latin typeface="Akrobat ExtraBold" panose="00000900000000000000" pitchFamily="2" charset="-94"/>
                <a:ea typeface="Open Sans SemiCondensed" pitchFamily="2" charset="0"/>
                <a:cs typeface="Open Sans SemiCondensed" pitchFamily="2" charset="0"/>
              </a:rPr>
              <a:t>YETKİ </a:t>
            </a:r>
          </a:p>
          <a:p>
            <a:r>
              <a:rPr lang="tr-TR" sz="2800" dirty="0">
                <a:solidFill>
                  <a:srgbClr val="F25244"/>
                </a:solidFill>
                <a:latin typeface="Akrobat ExtraBold" panose="00000900000000000000" pitchFamily="2" charset="-94"/>
                <a:ea typeface="Open Sans SemiCondensed" pitchFamily="2" charset="0"/>
                <a:cs typeface="Open Sans SemiCondensed" pitchFamily="2" charset="0"/>
              </a:rPr>
              <a:t>TANIMLAMALARI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D9CEB36-A2CB-DBEE-90D4-8D6B3CFBB742}"/>
              </a:ext>
            </a:extLst>
          </p:cNvPr>
          <p:cNvSpPr txBox="1"/>
          <p:nvPr/>
        </p:nvSpPr>
        <p:spPr>
          <a:xfrm>
            <a:off x="8046089" y="2459974"/>
            <a:ext cx="25037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Barlow Condensed Light" panose="00000406000000000000" pitchFamily="2" charset="-94"/>
                <a:ea typeface="Roboto Condensed" panose="02000000000000000000" pitchFamily="2" charset="0"/>
              </a:defRPr>
            </a:lvl1pPr>
          </a:lstStyle>
          <a:p>
            <a:r>
              <a:rPr lang="tr-TR" sz="2800" dirty="0">
                <a:solidFill>
                  <a:srgbClr val="F25244"/>
                </a:solidFill>
                <a:latin typeface="Akrobat ExtraBold" panose="00000900000000000000" pitchFamily="2" charset="-94"/>
                <a:ea typeface="Open Sans SemiCondensed" pitchFamily="2" charset="0"/>
                <a:cs typeface="Open Sans SemiCondensed" pitchFamily="2" charset="0"/>
              </a:rPr>
              <a:t>EĞİTİM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0A902C37-147A-BCFA-D17D-D80D13FC6857}"/>
              </a:ext>
            </a:extLst>
          </p:cNvPr>
          <p:cNvGrpSpPr/>
          <p:nvPr/>
        </p:nvGrpSpPr>
        <p:grpSpPr>
          <a:xfrm>
            <a:off x="2360195" y="1015926"/>
            <a:ext cx="1087057" cy="1087057"/>
            <a:chOff x="0" y="0"/>
            <a:chExt cx="812800" cy="81280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01F2103-FED6-55BE-9828-29E4422A49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144C9662-CF35-8C88-4AED-62D52BDFA8D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16">
            <a:extLst>
              <a:ext uri="{FF2B5EF4-FFF2-40B4-BE49-F238E27FC236}">
                <a16:creationId xmlns:a16="http://schemas.microsoft.com/office/drawing/2014/main" id="{6CE01DD1-F6F2-3ACE-A393-8CF623BD4368}"/>
              </a:ext>
            </a:extLst>
          </p:cNvPr>
          <p:cNvSpPr/>
          <p:nvPr/>
        </p:nvSpPr>
        <p:spPr>
          <a:xfrm>
            <a:off x="2601151" y="1252716"/>
            <a:ext cx="613524" cy="613524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A45700A0-8697-B04F-3E30-F55A20D51AFB}"/>
              </a:ext>
            </a:extLst>
          </p:cNvPr>
          <p:cNvSpPr/>
          <p:nvPr/>
        </p:nvSpPr>
        <p:spPr>
          <a:xfrm>
            <a:off x="5537177" y="1059210"/>
            <a:ext cx="1087057" cy="108705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76200" cap="sq">
            <a:solidFill>
              <a:srgbClr val="11468C"/>
            </a:solidFill>
            <a:prstDash val="solid"/>
            <a:miter/>
          </a:ln>
        </p:spPr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9D76E6-FE69-65AD-579C-687519B53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27110" r="56233" b="23890"/>
          <a:stretch/>
        </p:blipFill>
        <p:spPr>
          <a:xfrm>
            <a:off x="5664177" y="1203351"/>
            <a:ext cx="895845" cy="864480"/>
          </a:xfrm>
          <a:prstGeom prst="rect">
            <a:avLst/>
          </a:prstGeom>
        </p:spPr>
      </p:pic>
      <p:sp>
        <p:nvSpPr>
          <p:cNvPr id="18" name="Freeform 10">
            <a:extLst>
              <a:ext uri="{FF2B5EF4-FFF2-40B4-BE49-F238E27FC236}">
                <a16:creationId xmlns:a16="http://schemas.microsoft.com/office/drawing/2014/main" id="{CC6ADB4A-55ED-8442-7940-6948AD2ECAE8}"/>
              </a:ext>
            </a:extLst>
          </p:cNvPr>
          <p:cNvSpPr/>
          <p:nvPr/>
        </p:nvSpPr>
        <p:spPr>
          <a:xfrm>
            <a:off x="8739637" y="1163756"/>
            <a:ext cx="1087057" cy="108705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76200" cap="sq">
            <a:solidFill>
              <a:srgbClr val="11468C"/>
            </a:solidFill>
            <a:prstDash val="solid"/>
            <a:miter/>
          </a:ln>
        </p:spPr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46D1AFF-2D49-1266-319E-80925A8169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6333" r="57111" b="60778"/>
          <a:stretch/>
        </p:blipFill>
        <p:spPr>
          <a:xfrm>
            <a:off x="8883677" y="1266332"/>
            <a:ext cx="869925" cy="841496"/>
          </a:xfrm>
          <a:prstGeom prst="rect">
            <a:avLst/>
          </a:prstGeom>
        </p:spPr>
      </p:pic>
      <p:sp>
        <p:nvSpPr>
          <p:cNvPr id="22" name="Dikdörtgen: Köşeleri Yuvarlatılmış 6">
            <a:extLst>
              <a:ext uri="{FF2B5EF4-FFF2-40B4-BE49-F238E27FC236}">
                <a16:creationId xmlns:a16="http://schemas.microsoft.com/office/drawing/2014/main" id="{C3CD401E-D9E4-B46D-1A66-6EE75E9E9122}"/>
              </a:ext>
            </a:extLst>
          </p:cNvPr>
          <p:cNvSpPr/>
          <p:nvPr/>
        </p:nvSpPr>
        <p:spPr>
          <a:xfrm>
            <a:off x="1531416" y="3497805"/>
            <a:ext cx="9694303" cy="2590813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14">
            <a:extLst>
              <a:ext uri="{FF2B5EF4-FFF2-40B4-BE49-F238E27FC236}">
                <a16:creationId xmlns:a16="http://schemas.microsoft.com/office/drawing/2014/main" id="{905E2A7E-492D-10B1-A1C1-410CCF9331C2}"/>
              </a:ext>
            </a:extLst>
          </p:cNvPr>
          <p:cNvSpPr txBox="1"/>
          <p:nvPr/>
        </p:nvSpPr>
        <p:spPr>
          <a:xfrm>
            <a:off x="1943642" y="3861394"/>
            <a:ext cx="9790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spc="46" dirty="0">
                <a:solidFill>
                  <a:srgbClr val="F25244"/>
                </a:solidFill>
                <a:latin typeface="Akrobat ExtraBold" panose="00000900000000000000" pitchFamily="2" charset="-94"/>
              </a:rPr>
              <a:t>İl Müdürlüğü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Kayıt sistemlerinin zamanında ve doğru oluşturulması amacıyla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gerekli güncellemeleri yapmak,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Eğitim, rehberlik ve bilgilendirme 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çalışmalarını yapmak,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Sistemde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yetkilendirmeleri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 yapmak,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Denetimleri sıkılaştırmak,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Cezai müeyyideleri yerinde uygulamak, ertelememek,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1D83040-81D7-6FDB-D18B-04A439C75B3B}"/>
              </a:ext>
            </a:extLst>
          </p:cNvPr>
          <p:cNvGrpSpPr/>
          <p:nvPr/>
        </p:nvGrpSpPr>
        <p:grpSpPr>
          <a:xfrm>
            <a:off x="834157" y="4249683"/>
            <a:ext cx="1087057" cy="1087057"/>
            <a:chOff x="0" y="0"/>
            <a:chExt cx="812800" cy="8128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85AAFF7-9374-9B89-147A-6EECB170E1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EAE5CB2-8392-5547-8C60-7BC0EFA8D8D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id="{31DF6740-FB91-CC0A-C4DF-5F196AC8E8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2" t="32025" r="8750" b="32960"/>
          <a:stretch/>
        </p:blipFill>
        <p:spPr>
          <a:xfrm>
            <a:off x="966281" y="4410877"/>
            <a:ext cx="822807" cy="7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6">
            <a:extLst>
              <a:ext uri="{FF2B5EF4-FFF2-40B4-BE49-F238E27FC236}">
                <a16:creationId xmlns:a16="http://schemas.microsoft.com/office/drawing/2014/main" id="{DBAA284E-0463-5A1E-FECA-C63840B7DCC0}"/>
              </a:ext>
            </a:extLst>
          </p:cNvPr>
          <p:cNvSpPr/>
          <p:nvPr/>
        </p:nvSpPr>
        <p:spPr>
          <a:xfrm>
            <a:off x="408510" y="1162251"/>
            <a:ext cx="11638907" cy="2922398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4">
            <a:extLst>
              <a:ext uri="{FF2B5EF4-FFF2-40B4-BE49-F238E27FC236}">
                <a16:creationId xmlns:a16="http://schemas.microsoft.com/office/drawing/2014/main" id="{0085D98F-88B5-6ADF-DD58-A5937EE31BF4}"/>
              </a:ext>
            </a:extLst>
          </p:cNvPr>
          <p:cNvSpPr txBox="1"/>
          <p:nvPr/>
        </p:nvSpPr>
        <p:spPr>
          <a:xfrm>
            <a:off x="2182708" y="1500065"/>
            <a:ext cx="9631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spc="46" dirty="0">
                <a:solidFill>
                  <a:srgbClr val="F25244"/>
                </a:solidFill>
                <a:latin typeface="Akrobat ExtraBold" panose="00000900000000000000" pitchFamily="2" charset="-94"/>
              </a:rPr>
              <a:t>Reçete yazma yetkisine sahip kişiler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Reçeteye tabii olan BKÜ ile ilgili başvuru olduğunda sistemi kullanılarak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reçete oluşturulmalı,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BKÜVT ile uyumlu tavsiyesine ve dozuna uygun 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bir şekilde reçete oluşturulmalı,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Hastalık, zararlı durumu, EZE, saha bilgilileri dikkate alınarak 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reçete yazılmalı,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uygunsuzu ve gereksiz reçete yazma talepleri ret edilmeli,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Reçete oluştururken Ülkemizde iç tüketimde, AB, Rusya vb. ihracat aşamasında kalıntı olmaması için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gerekli hassasiyet gösterilmeli, </a:t>
            </a:r>
          </a:p>
        </p:txBody>
      </p:sp>
      <p:sp>
        <p:nvSpPr>
          <p:cNvPr id="16" name="Dikdörtgen: Köşeleri Yuvarlatılmış 6">
            <a:extLst>
              <a:ext uri="{FF2B5EF4-FFF2-40B4-BE49-F238E27FC236}">
                <a16:creationId xmlns:a16="http://schemas.microsoft.com/office/drawing/2014/main" id="{C3CD401E-D9E4-B46D-1A66-6EE75E9E9122}"/>
              </a:ext>
            </a:extLst>
          </p:cNvPr>
          <p:cNvSpPr/>
          <p:nvPr/>
        </p:nvSpPr>
        <p:spPr>
          <a:xfrm>
            <a:off x="2380890" y="4422463"/>
            <a:ext cx="9666527" cy="2140659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4">
            <a:extLst>
              <a:ext uri="{FF2B5EF4-FFF2-40B4-BE49-F238E27FC236}">
                <a16:creationId xmlns:a16="http://schemas.microsoft.com/office/drawing/2014/main" id="{CADA5384-E62D-0BE0-8E58-A10D8C3A94B2}"/>
              </a:ext>
            </a:extLst>
          </p:cNvPr>
          <p:cNvSpPr txBox="1"/>
          <p:nvPr/>
        </p:nvSpPr>
        <p:spPr>
          <a:xfrm>
            <a:off x="2700069" y="4523296"/>
            <a:ext cx="8715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spc="46" dirty="0">
                <a:solidFill>
                  <a:srgbClr val="F25244"/>
                </a:solidFill>
                <a:latin typeface="Akrobat ExtraBold" panose="00000900000000000000" pitchFamily="2" charset="-94"/>
              </a:rPr>
              <a:t>Bayiler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Sistem üzerinden üreticinin arazisi ve ürününe göre BKÜ satışını yapmalı,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Sistem dışında BKÜ satışı yapmamalı,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Reçeteye tabi </a:t>
            </a:r>
            <a:r>
              <a:rPr lang="tr-TR" sz="2000" b="1" i="1" u="sng" spc="4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BKÜ’leri</a:t>
            </a:r>
            <a:r>
              <a:rPr lang="tr-TR" sz="2000" b="1" i="1" u="sng" spc="46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 reçete ile satmalı,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Fumigasyonları</a:t>
            </a:r>
            <a:r>
              <a:rPr lang="tr-TR" sz="2000" b="1" i="1" u="sng" spc="46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 sadece operatörlere satmalı,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Light" panose="00000500000000000000" pitchFamily="2" charset="-94"/>
              </a:rPr>
              <a:t>Kayıtları ve çıkışları sistemden güncel olarak çıkmalı.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27482" r="40507" b="15605"/>
          <a:stretch/>
        </p:blipFill>
        <p:spPr>
          <a:xfrm>
            <a:off x="439413" y="2104845"/>
            <a:ext cx="1386110" cy="125083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" y="4689428"/>
            <a:ext cx="2100480" cy="13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6">
            <a:extLst>
              <a:ext uri="{FF2B5EF4-FFF2-40B4-BE49-F238E27FC236}">
                <a16:creationId xmlns:a16="http://schemas.microsoft.com/office/drawing/2014/main" id="{15E01514-BD75-A339-FEBB-C1C28C71368C}"/>
              </a:ext>
            </a:extLst>
          </p:cNvPr>
          <p:cNvSpPr/>
          <p:nvPr/>
        </p:nvSpPr>
        <p:spPr>
          <a:xfrm>
            <a:off x="2355012" y="1571343"/>
            <a:ext cx="9730595" cy="1159788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14">
            <a:extLst>
              <a:ext uri="{FF2B5EF4-FFF2-40B4-BE49-F238E27FC236}">
                <a16:creationId xmlns:a16="http://schemas.microsoft.com/office/drawing/2014/main" id="{DF029959-9CBD-4EB3-8810-C8EC0D9E9465}"/>
              </a:ext>
            </a:extLst>
          </p:cNvPr>
          <p:cNvSpPr txBox="1"/>
          <p:nvPr/>
        </p:nvSpPr>
        <p:spPr>
          <a:xfrm>
            <a:off x="2639683" y="1674185"/>
            <a:ext cx="927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spc="46" dirty="0">
                <a:solidFill>
                  <a:srgbClr val="F25244"/>
                </a:solidFill>
                <a:latin typeface="Akrobat ExtraBold" panose="00000900000000000000" pitchFamily="2" charset="-94"/>
              </a:rPr>
              <a:t>Yetkili uygulayıcılar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BKÜ Uygulamalarını sistemde kayıtlı arazi ve üründe tavsiyelerine uygun şekilde kullanmalı,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Uygulama kayıtları sisteme zamanında kaydedilmeli,</a:t>
            </a:r>
          </a:p>
        </p:txBody>
      </p:sp>
      <p:sp>
        <p:nvSpPr>
          <p:cNvPr id="8" name="Dikdörtgen: Köşeleri Yuvarlatılmış 6">
            <a:extLst>
              <a:ext uri="{FF2B5EF4-FFF2-40B4-BE49-F238E27FC236}">
                <a16:creationId xmlns:a16="http://schemas.microsoft.com/office/drawing/2014/main" id="{FAFAC449-5980-A74F-A858-AE60A590DA5A}"/>
              </a:ext>
            </a:extLst>
          </p:cNvPr>
          <p:cNvSpPr/>
          <p:nvPr/>
        </p:nvSpPr>
        <p:spPr>
          <a:xfrm>
            <a:off x="103517" y="3043487"/>
            <a:ext cx="11982090" cy="3028898"/>
          </a:xfrm>
          <a:prstGeom prst="round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14">
            <a:extLst>
              <a:ext uri="{FF2B5EF4-FFF2-40B4-BE49-F238E27FC236}">
                <a16:creationId xmlns:a16="http://schemas.microsoft.com/office/drawing/2014/main" id="{0778D4F9-D12D-9B99-7F8C-669A64A2707F}"/>
              </a:ext>
            </a:extLst>
          </p:cNvPr>
          <p:cNvSpPr txBox="1"/>
          <p:nvPr/>
        </p:nvSpPr>
        <p:spPr>
          <a:xfrm>
            <a:off x="1514083" y="3105360"/>
            <a:ext cx="10402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spc="46" dirty="0">
                <a:solidFill>
                  <a:srgbClr val="F25244"/>
                </a:solidFill>
                <a:latin typeface="Akrobat ExtraBold" panose="00000900000000000000" pitchFamily="2" charset="-94"/>
              </a:rPr>
              <a:t>Üreticiler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Bakanlık kayıt sistemlerine (ÇKS, TÜKAS, KOBÜKS VB.)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kayıtlarını zamanında ve doğru olarak yaptırmalı,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Reçeteye tabii </a:t>
            </a:r>
            <a:r>
              <a:rPr lang="tr-TR" spc="46" dirty="0" err="1">
                <a:solidFill>
                  <a:srgbClr val="3D3B3A"/>
                </a:solidFill>
                <a:latin typeface="Akrobat Light" panose="00000500000000000000" pitchFamily="2" charset="-94"/>
              </a:rPr>
              <a:t>BKÜ’ler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 için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reçete yazdırmalı,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 err="1">
                <a:solidFill>
                  <a:srgbClr val="3D3B3A"/>
                </a:solidFill>
                <a:latin typeface="Akrobat Light" panose="00000500000000000000" pitchFamily="2" charset="-94"/>
              </a:rPr>
              <a:t>BKÜ’leri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 Bakanlıktan Uygulama belgesi alarak kendisi uygulamalı veya Profesyonel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Uygulayıcı Yetki Belgesine sahip kişilere uygulatmalı,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 err="1">
                <a:solidFill>
                  <a:srgbClr val="3D3B3A"/>
                </a:solidFill>
                <a:latin typeface="Akrobat Light" panose="00000500000000000000" pitchFamily="2" charset="-94"/>
              </a:rPr>
              <a:t>BKÜ’leri</a:t>
            </a: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sistemde kayıtlı olan parsel ve ürüne uygulamalı,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pc="46" dirty="0">
                <a:solidFill>
                  <a:srgbClr val="3D3B3A"/>
                </a:solidFill>
                <a:latin typeface="Akrobat Light" panose="00000500000000000000" pitchFamily="2" charset="-94"/>
              </a:rPr>
              <a:t>BKÜ Uygulama bilgilerini </a:t>
            </a: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(E-ÜKD) sisteme kaydetmeli,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Hasat bilgilerini sisteme kaydetmeli,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tr-TR" sz="2000" b="1" i="1" u="sng" spc="46" dirty="0">
                <a:solidFill>
                  <a:srgbClr val="FF0000"/>
                </a:solidFill>
                <a:latin typeface="Akrobat Light" panose="00000500000000000000" pitchFamily="2" charset="-94"/>
              </a:rPr>
              <a:t>Ürün satış aşamasında E-ÜKD çıktısı alınarak ürün alıcısına verilmeli,</a:t>
            </a:r>
          </a:p>
        </p:txBody>
      </p:sp>
      <p:pic>
        <p:nvPicPr>
          <p:cNvPr id="17" name="Resim 16" descr="karanlık, siyah, siyah beyaz, simge, sembol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C985AA9-4D78-6167-2640-CDCD248F4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6" t="24412" r="62577" b="22545"/>
          <a:stretch/>
        </p:blipFill>
        <p:spPr>
          <a:xfrm>
            <a:off x="215661" y="3811292"/>
            <a:ext cx="1186278" cy="1195077"/>
          </a:xfrm>
          <a:prstGeom prst="rect">
            <a:avLst/>
          </a:prstGeom>
        </p:spPr>
      </p:pic>
      <p:pic>
        <p:nvPicPr>
          <p:cNvPr id="10" name="İçerik Yer Tutucusu 3"/>
          <p:cNvPicPr>
            <a:picLocks noChangeAspect="1"/>
          </p:cNvPicPr>
          <p:nvPr/>
        </p:nvPicPr>
        <p:blipFill rotWithShape="1">
          <a:blip r:embed="rId4"/>
          <a:srcRect r="69661"/>
          <a:stretch/>
        </p:blipFill>
        <p:spPr>
          <a:xfrm>
            <a:off x="310551" y="1534235"/>
            <a:ext cx="1794294" cy="12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E4344B-095A-419B-9E0A-DDCE9EB06C4E}"/>
</file>

<file path=customXml/itemProps2.xml><?xml version="1.0" encoding="utf-8"?>
<ds:datastoreItem xmlns:ds="http://schemas.openxmlformats.org/officeDocument/2006/customXml" ds:itemID="{65D56282-95AF-4302-BC68-298F4FE34D19}"/>
</file>

<file path=customXml/itemProps3.xml><?xml version="1.0" encoding="utf-8"?>
<ds:datastoreItem xmlns:ds="http://schemas.openxmlformats.org/officeDocument/2006/customXml" ds:itemID="{85050C82-0F2D-44AA-AD66-AF5B9E6A03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8668</TotalTime>
  <Words>1105</Words>
  <Application>Microsoft Office PowerPoint</Application>
  <PresentationFormat>Geniş ekran</PresentationFormat>
  <Paragraphs>203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36" baseType="lpstr">
      <vt:lpstr>Rubik Gemstones</vt:lpstr>
      <vt:lpstr>Poppins Bold</vt:lpstr>
      <vt:lpstr>Akrobat Black</vt:lpstr>
      <vt:lpstr>Open Sans ExtraBold</vt:lpstr>
      <vt:lpstr>Gabriola</vt:lpstr>
      <vt:lpstr>Open Sans Semi-Bold Italics</vt:lpstr>
      <vt:lpstr>Akrobat SemiBold</vt:lpstr>
      <vt:lpstr>Akrobat</vt:lpstr>
      <vt:lpstr>Montserrat Bold</vt:lpstr>
      <vt:lpstr>Akrobat ExtraBold</vt:lpstr>
      <vt:lpstr>Arial</vt:lpstr>
      <vt:lpstr>Wingdings</vt:lpstr>
      <vt:lpstr>Times New Roman</vt:lpstr>
      <vt:lpstr>Poppins Italics</vt:lpstr>
      <vt:lpstr>Verdana</vt:lpstr>
      <vt:lpstr>Poppins</vt:lpstr>
      <vt:lpstr>Calibri Light</vt:lpstr>
      <vt:lpstr>Open Sans SemiCondensed</vt:lpstr>
      <vt:lpstr>Akrobat Light</vt:lpstr>
      <vt:lpstr>Calibri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Tufan GÖRÜR</dc:creator>
  <cp:lastModifiedBy>Candaş ILIK</cp:lastModifiedBy>
  <cp:revision>673</cp:revision>
  <cp:lastPrinted>2025-06-19T08:09:46Z</cp:lastPrinted>
  <dcterms:created xsi:type="dcterms:W3CDTF">2023-12-20T11:25:15Z</dcterms:created>
  <dcterms:modified xsi:type="dcterms:W3CDTF">2026-05-14T12:00:31Z</dcterms:modified>
</cp:coreProperties>
</file>